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F78F0-32FD-4662-9884-A33019A84413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92C1-0367-473E-B1AC-6E4DB26D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92C1-0367-473E-B1AC-6E4DB26DAE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9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0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4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8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84A5-8CAB-466B-9569-CF7ECF2E258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3678-FF33-491A-AAA1-65837675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0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11812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工业相机检测原理的应用场景及范围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83811" y="4300778"/>
            <a:ext cx="3824377" cy="44375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天津昭辉视界科技有限公司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112144"/>
            <a:ext cx="1846053" cy="5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6437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70" y="0"/>
            <a:ext cx="606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4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22" y="0"/>
            <a:ext cx="51435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9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3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4" y="0"/>
            <a:ext cx="903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4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工业相机的检测原理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：灰度值。</a:t>
            </a:r>
            <a:r>
              <a:rPr lang="en-US" altLang="zh-CN" dirty="0" smtClean="0"/>
              <a:t>0-255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：颜色值。</a:t>
            </a:r>
            <a:r>
              <a:rPr lang="en-US" altLang="zh-CN" dirty="0" err="1" smtClean="0"/>
              <a:t>Red,Green,Blue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HSV</a:t>
            </a:r>
            <a:r>
              <a:rPr lang="zh-CN" altLang="en-US" dirty="0" smtClean="0"/>
              <a:t>值。色调，饱和度，亮度。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：形状。圆度，矩形度，直线度。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：边缘检测。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：模型检测。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：动态检测。相邻两帧求差，得到有变化的部分。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：等等等等。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6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</a:t>
            </a:r>
            <a:r>
              <a:rPr lang="zh-CN" altLang="en-US" dirty="0" smtClean="0"/>
              <a:t>相机的分辨率和检测效率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30</a:t>
            </a:r>
            <a:r>
              <a:rPr lang="zh-CN" altLang="en-US" dirty="0" smtClean="0"/>
              <a:t>万像素：</a:t>
            </a:r>
            <a:r>
              <a:rPr lang="en-US" altLang="zh-CN" dirty="0" smtClean="0"/>
              <a:t>640</a:t>
            </a:r>
            <a:r>
              <a:rPr lang="zh-CN" altLang="en-US" dirty="0" smtClean="0"/>
              <a:t>*</a:t>
            </a:r>
            <a:r>
              <a:rPr lang="en-US" altLang="zh-CN" dirty="0" smtClean="0"/>
              <a:t>480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帧以上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130</a:t>
            </a:r>
            <a:r>
              <a:rPr lang="zh-CN" altLang="en-US" dirty="0" smtClean="0"/>
              <a:t>万像素：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*</a:t>
            </a:r>
            <a:r>
              <a:rPr lang="en-US" altLang="zh-CN" dirty="0" smtClean="0"/>
              <a:t>960</a:t>
            </a:r>
            <a:r>
              <a:rPr lang="zh-CN" altLang="en-US" dirty="0"/>
              <a:t>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帧以上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200</a:t>
            </a:r>
            <a:r>
              <a:rPr lang="zh-CN" altLang="en-US" dirty="0" smtClean="0"/>
              <a:t>万像素：</a:t>
            </a:r>
            <a:r>
              <a:rPr lang="en-US" altLang="zh-CN" dirty="0" smtClean="0"/>
              <a:t>1600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帧以上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500</a:t>
            </a:r>
            <a:r>
              <a:rPr lang="zh-CN" altLang="en-US" dirty="0" smtClean="0"/>
              <a:t>万像素：</a:t>
            </a:r>
            <a:r>
              <a:rPr lang="en-US" altLang="zh-CN" dirty="0" smtClean="0"/>
              <a:t>2540</a:t>
            </a:r>
            <a:r>
              <a:rPr lang="zh-CN" altLang="en-US" dirty="0" smtClean="0"/>
              <a:t>*</a:t>
            </a:r>
            <a:r>
              <a:rPr lang="en-US" altLang="zh-CN" dirty="0" smtClean="0"/>
              <a:t>1920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帧以上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2000</a:t>
            </a:r>
            <a:r>
              <a:rPr lang="zh-CN" altLang="en-US" dirty="0" smtClean="0"/>
              <a:t>万像素：</a:t>
            </a:r>
            <a:r>
              <a:rPr lang="en-US" altLang="zh-CN" dirty="0" smtClean="0"/>
              <a:t>5472</a:t>
            </a:r>
            <a:r>
              <a:rPr lang="zh-CN" altLang="en-US" dirty="0" smtClean="0"/>
              <a:t>*</a:t>
            </a:r>
            <a:r>
              <a:rPr lang="en-US" altLang="zh-CN" dirty="0" smtClean="0"/>
              <a:t>3642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帧以上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检测代码速度：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万像素，识别全副需要</a:t>
            </a:r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r>
              <a:rPr lang="zh-CN" altLang="en-US" dirty="0" smtClean="0"/>
              <a:t>毫秒，识别特定点位，</a:t>
            </a:r>
            <a:r>
              <a:rPr lang="en-US" altLang="zh-CN" dirty="0" smtClean="0"/>
              <a:t>5-50</a:t>
            </a:r>
            <a:r>
              <a:rPr lang="zh-CN" altLang="en-US" dirty="0" smtClean="0"/>
              <a:t>毫秒。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万像素，全幅图像，最快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秒之内。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工业相机的识别精度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识别精度</a:t>
            </a:r>
            <a:r>
              <a:rPr lang="en-US" altLang="zh-CN" dirty="0" smtClean="0"/>
              <a:t>=</a:t>
            </a:r>
            <a:r>
              <a:rPr lang="zh-CN" altLang="en-US" dirty="0" smtClean="0"/>
              <a:t>拍摄面积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分辨率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26472"/>
              </p:ext>
            </p:extLst>
          </p:nvPr>
        </p:nvGraphicFramePr>
        <p:xfrm>
          <a:off x="627330" y="2846718"/>
          <a:ext cx="10726470" cy="287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45"/>
                <a:gridCol w="1787745"/>
                <a:gridCol w="1787745"/>
                <a:gridCol w="1787745"/>
                <a:gridCol w="1787745"/>
                <a:gridCol w="1787745"/>
              </a:tblGrid>
              <a:tr h="75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产品尺寸（</a:t>
                      </a:r>
                      <a:r>
                        <a:rPr lang="en-US" altLang="zh-CN" dirty="0" smtClean="0"/>
                        <a:t>mm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分辨率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宽度精度（</a:t>
                      </a:r>
                      <a:r>
                        <a:rPr lang="en-US" altLang="zh-CN" dirty="0" smtClean="0"/>
                        <a:t>mm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高度精度（</a:t>
                      </a:r>
                      <a:r>
                        <a:rPr lang="en-US" altLang="zh-CN" dirty="0" smtClean="0"/>
                        <a:t>mm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912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200</a:t>
                      </a:r>
                      <a:r>
                        <a:rPr lang="zh-CN" altLang="en-US" dirty="0" smtClean="0"/>
                        <a:t>万像素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实际应用精度放大</a:t>
                      </a:r>
                      <a:r>
                        <a:rPr lang="en-US" altLang="zh-CN" dirty="0" smtClean="0"/>
                        <a:t>3-5</a:t>
                      </a:r>
                      <a:r>
                        <a:rPr lang="zh-CN" altLang="en-US" dirty="0" smtClean="0"/>
                        <a:t>倍，也可分区拍摄后拼合图像来提高精度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7286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500</a:t>
                      </a:r>
                      <a:r>
                        <a:rPr lang="zh-CN" altLang="en-US" dirty="0" smtClean="0"/>
                        <a:t>万像素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2540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1920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68148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2000</a:t>
                      </a:r>
                      <a:r>
                        <a:rPr lang="zh-CN" altLang="en-US" dirty="0" smtClean="0"/>
                        <a:t>万像素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5472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3642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0.08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1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工业相机可以检测的种类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：有颜色的产品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：亮度不同的产品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：形状不同的产品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：大小不同的产品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：纹理不同的产品</a:t>
            </a:r>
            <a:endParaRPr lang="en-US" altLang="zh-CN" dirty="0" smtClean="0"/>
          </a:p>
          <a:p>
            <a:r>
              <a:rPr lang="zh-CN" altLang="en-US" dirty="0" smtClean="0"/>
              <a:t>以上方法可以单选和多选重叠使用，以提高检测精准程度。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1008" y="1224682"/>
            <a:ext cx="6925573" cy="923296"/>
          </a:xfrm>
        </p:spPr>
        <p:txBody>
          <a:bodyPr/>
          <a:lstStyle/>
          <a:p>
            <a:r>
              <a:rPr lang="zh-CN" altLang="en-US" dirty="0" smtClean="0"/>
              <a:t>工业相机的应用场景和范围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476" y="2886674"/>
            <a:ext cx="10515600" cy="17025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：静态拍摄（适用于大多数产品。最常用，也最容易实现）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：高速运动拍摄（适用于微小产品，且检测项目少的产品）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：动态拍摄（适用于安防和动态跟踪）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5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371</Words>
  <Application>Microsoft Office PowerPoint</Application>
  <PresentationFormat>宽屏</PresentationFormat>
  <Paragraphs>53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工业相机检测原理的应用场景及范围</vt:lpstr>
      <vt:lpstr>工业相机的检测原理</vt:lpstr>
      <vt:lpstr>工业相机的分辨率和检测效率</vt:lpstr>
      <vt:lpstr>工业相机的识别精度</vt:lpstr>
      <vt:lpstr>工业相机可以检测的种类</vt:lpstr>
      <vt:lpstr>工业相机的应用场景和范围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工业相机检测原理的应用场景及范围</dc:title>
  <dc:creator>Windows 用户</dc:creator>
  <cp:lastModifiedBy>Windows 用户</cp:lastModifiedBy>
  <cp:revision>11</cp:revision>
  <dcterms:created xsi:type="dcterms:W3CDTF">2020-12-14T13:25:23Z</dcterms:created>
  <dcterms:modified xsi:type="dcterms:W3CDTF">2020-12-15T11:31:03Z</dcterms:modified>
</cp:coreProperties>
</file>