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23" r:id="rId19"/>
  </p:sldMasterIdLst>
  <p:sldIdLst>
    <p:sldId id="256" r:id="rId21"/>
    <p:sldId id="257" r:id="rId22"/>
    <p:sldId id="258" r:id="rId23"/>
    <p:sldId id="259" r:id="rId24"/>
    <p:sldId id="260" r:id="rId25"/>
    <p:sldId id="261" r:id="rId26"/>
    <p:sldId id="263" r:id="rId27"/>
    <p:sldId id="262" r:id="rId28"/>
    <p:sldId id="26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014" autoAdjust="0"/>
    <p:restoredTop sz="94660"/>
  </p:normalViewPr>
  <p:slideViewPr>
    <p:cSldViewPr snapToGrid="0" snapToObjects="1">
      <p:cViewPr>
        <p:scale>
          <a:sx n="66" d="100"/>
          <a:sy n="66" d="100"/>
        </p:scale>
        <p:origin x="1752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9" Type="http://schemas.openxmlformats.org/officeDocument/2006/relationships/slideMaster" Target="slideMasters/slideMaster1.xml"></Relationship><Relationship Id="rId20" Type="http://schemas.openxmlformats.org/officeDocument/2006/relationships/theme" Target="theme/theme1.xml"></Relationship><Relationship Id="rId21" Type="http://schemas.openxmlformats.org/officeDocument/2006/relationships/slide" Target="slides/slide1.xml"></Relationship><Relationship Id="rId22" Type="http://schemas.openxmlformats.org/officeDocument/2006/relationships/slide" Target="slides/slide2.xml"></Relationship><Relationship Id="rId23" Type="http://schemas.openxmlformats.org/officeDocument/2006/relationships/slide" Target="slides/slide3.xml"></Relationship><Relationship Id="rId24" Type="http://schemas.openxmlformats.org/officeDocument/2006/relationships/slide" Target="slides/slide4.xml"></Relationship><Relationship Id="rId25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8" Type="http://schemas.openxmlformats.org/officeDocument/2006/relationships/slide" Target="slides/slide8.xml"></Relationship><Relationship Id="rId29" Type="http://schemas.openxmlformats.org/officeDocument/2006/relationships/slide" Target="slides/slide9.xml"></Relationship><Relationship Id="rId30" Type="http://schemas.openxmlformats.org/officeDocument/2006/relationships/viewProps" Target="viewProps.xml"></Relationship><Relationship Id="rId31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6871-7355-4BD3-9AA2-D753AE66272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9761-EF30-40CB-B9B9-69F408753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61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6871-7355-4BD3-9AA2-D753AE66272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9761-EF30-40CB-B9B9-69F408753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15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6871-7355-4BD3-9AA2-D753AE66272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9761-EF30-40CB-B9B9-69F408753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483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6871-7355-4BD3-9AA2-D753AE66272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9761-EF30-40CB-B9B9-69F408753CD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8276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6871-7355-4BD3-9AA2-D753AE66272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9761-EF30-40CB-B9B9-69F408753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856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6871-7355-4BD3-9AA2-D753AE66272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9761-EF30-40CB-B9B9-69F408753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115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6871-7355-4BD3-9AA2-D753AE66272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9761-EF30-40CB-B9B9-69F408753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504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6871-7355-4BD3-9AA2-D753AE66272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9761-EF30-40CB-B9B9-69F408753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874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6871-7355-4BD3-9AA2-D753AE66272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9761-EF30-40CB-B9B9-69F408753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88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6871-7355-4BD3-9AA2-D753AE66272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9761-EF30-40CB-B9B9-69F408753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6871-7355-4BD3-9AA2-D753AE66272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9761-EF30-40CB-B9B9-69F408753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66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6871-7355-4BD3-9AA2-D753AE66272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9761-EF30-40CB-B9B9-69F408753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82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6871-7355-4BD3-9AA2-D753AE66272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9761-EF30-40CB-B9B9-69F408753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97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6871-7355-4BD3-9AA2-D753AE66272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9761-EF30-40CB-B9B9-69F408753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88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6871-7355-4BD3-9AA2-D753AE66272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9761-EF30-40CB-B9B9-69F408753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36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6871-7355-4BD3-9AA2-D753AE66272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9761-EF30-40CB-B9B9-69F408753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28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6871-7355-4BD3-9AA2-D753AE66272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9761-EF30-40CB-B9B9-69F408753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60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E996871-7355-4BD3-9AA2-D753AE66272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D9761-EF30-40CB-B9B9-69F408753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056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image" Target="../media/fImage9409310741.png"></Relationship><Relationship Id="rId2" Type="http://schemas.openxmlformats.org/officeDocument/2006/relationships/slideLayout" Target="../slideLayouts/slideLayout2.xml"></Relationship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6000" dirty="0" err="1" smtClean="0"/>
              <a:t>오픈소스</a:t>
            </a:r>
            <a:r>
              <a:rPr lang="ko-KR" altLang="en-US" sz="6000" dirty="0" smtClean="0"/>
              <a:t> </a:t>
            </a:r>
            <a:r>
              <a:rPr lang="en-US" altLang="ko-KR" sz="6000" dirty="0" smtClean="0"/>
              <a:t>S/W </a:t>
            </a:r>
            <a:r>
              <a:rPr lang="ko-KR" altLang="en-US" sz="6000" dirty="0" err="1" smtClean="0"/>
              <a:t>팀프로젝트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900" dirty="0" smtClean="0"/>
              <a:t>(</a:t>
            </a:r>
            <a:r>
              <a:rPr lang="ko-KR" altLang="en-US" sz="4900" dirty="0" smtClean="0"/>
              <a:t>계단 오르기 게임</a:t>
            </a:r>
            <a:r>
              <a:rPr lang="en-US" altLang="ko-KR" sz="4900" dirty="0" smtClean="0"/>
              <a:t>)</a:t>
            </a:r>
            <a:br>
              <a:rPr lang="en-US" altLang="ko-KR" sz="4900" dirty="0" smtClean="0"/>
            </a:br>
            <a:r>
              <a:rPr lang="en-US" altLang="ko-KR" sz="4900" dirty="0"/>
              <a:t/>
            </a:r>
            <a:br>
              <a:rPr lang="en-US" altLang="ko-KR" sz="4900" dirty="0"/>
            </a:br>
            <a:endParaRPr lang="ko-KR" altLang="en-US" sz="49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54955" y="3875314"/>
            <a:ext cx="8825658" cy="1763486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dirty="0" smtClean="0"/>
              <a:t>20144683 </a:t>
            </a:r>
            <a:r>
              <a:rPr lang="ko-KR" altLang="en-US" sz="2800" dirty="0" smtClean="0"/>
              <a:t>윤승환</a:t>
            </a:r>
            <a:endParaRPr lang="en-US" altLang="ko-KR" sz="2800" dirty="0"/>
          </a:p>
          <a:p>
            <a:pPr algn="r"/>
            <a:r>
              <a:rPr lang="en-US" altLang="ko-KR" sz="2800" dirty="0" smtClean="0"/>
              <a:t>20144813 </a:t>
            </a:r>
            <a:r>
              <a:rPr lang="ko-KR" altLang="en-US" sz="2800" dirty="0" smtClean="0"/>
              <a:t>이승환</a:t>
            </a:r>
            <a:endParaRPr lang="en-US" altLang="ko-KR" sz="2800" dirty="0" smtClean="0"/>
          </a:p>
          <a:p>
            <a:pPr algn="r"/>
            <a:r>
              <a:rPr lang="en-US" altLang="ko-KR" sz="2800" dirty="0" smtClean="0"/>
              <a:t>20174275 </a:t>
            </a:r>
            <a:r>
              <a:rPr lang="ko-KR" altLang="en-US" sz="2800" dirty="0" smtClean="0"/>
              <a:t>이원효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5617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6112" y="1277008"/>
            <a:ext cx="9403742" cy="4971392"/>
          </a:xfrm>
        </p:spPr>
        <p:txBody>
          <a:bodyPr/>
          <a:lstStyle/>
          <a:p>
            <a:r>
              <a:rPr lang="en-US" altLang="ko-KR" sz="2800" dirty="0" smtClean="0"/>
              <a:t>1. </a:t>
            </a:r>
            <a:r>
              <a:rPr lang="ko-KR" altLang="en-US" sz="2800" dirty="0" smtClean="0"/>
              <a:t>게임의 모티브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en-US" altLang="ko-KR" sz="2800" dirty="0" smtClean="0"/>
              <a:t>2. </a:t>
            </a:r>
            <a:r>
              <a:rPr lang="ko-KR" altLang="en-US" sz="2800" dirty="0" smtClean="0"/>
              <a:t>역할 분담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3. </a:t>
            </a:r>
            <a:r>
              <a:rPr lang="ko-KR" altLang="en-US" sz="2800" dirty="0" smtClean="0"/>
              <a:t>게임 소개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4. </a:t>
            </a:r>
            <a:r>
              <a:rPr lang="ko-KR" altLang="en-US" sz="2800" dirty="0" smtClean="0"/>
              <a:t>게임 시연 영상</a:t>
            </a:r>
            <a:endParaRPr lang="en-US" altLang="ko-KR" sz="28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1492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3930"/>
          </a:xfrm>
        </p:spPr>
        <p:txBody>
          <a:bodyPr/>
          <a:lstStyle/>
          <a:p>
            <a:pPr algn="ctr"/>
            <a:r>
              <a:rPr lang="en-US" altLang="ko-KR" dirty="0" smtClean="0"/>
              <a:t>1. </a:t>
            </a:r>
            <a:r>
              <a:rPr lang="ko-KR" altLang="en-US" dirty="0" smtClean="0"/>
              <a:t>게임의 모티브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6112" y="1277008"/>
            <a:ext cx="9403742" cy="497139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무지와 </a:t>
            </a:r>
            <a:r>
              <a:rPr lang="ko-KR" altLang="en-US" dirty="0" err="1" smtClean="0"/>
              <a:t>콩나무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소개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 방향키를 이용하여 잎을 올라가는 게임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기능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 잎에 오래 머물게 되거나 방향을 잘못 입력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         </a:t>
            </a:r>
            <a:r>
              <a:rPr lang="ko-KR" altLang="en-US" dirty="0" smtClean="0"/>
              <a:t>하면 게임오버가 되면 점수를 저장함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/>
              <a:t>개선 사항</a:t>
            </a:r>
            <a:r>
              <a:rPr lang="en-US" altLang="ko-KR" dirty="0"/>
              <a:t> : </a:t>
            </a:r>
            <a:r>
              <a:rPr lang="ko-KR" altLang="en-US" dirty="0"/>
              <a:t>좌</a:t>
            </a:r>
            <a:r>
              <a:rPr lang="en-US" altLang="ko-KR" dirty="0"/>
              <a:t>, </a:t>
            </a:r>
            <a:r>
              <a:rPr lang="ko-KR" altLang="en-US" dirty="0"/>
              <a:t>우 뿐 아니라 모든 방향키를 쓰면서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</a:t>
            </a:r>
            <a:r>
              <a:rPr lang="ko-KR" altLang="en-US" dirty="0"/>
              <a:t>게임을 진행하도록 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028" name="Picture 4" descr="ë¬´ì§ì ì½©ëë¬´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828" y="1277008"/>
            <a:ext cx="3113026" cy="497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49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8882"/>
          </a:xfrm>
        </p:spPr>
        <p:txBody>
          <a:bodyPr/>
          <a:lstStyle/>
          <a:p>
            <a:pPr algn="ctr"/>
            <a:r>
              <a:rPr lang="en-US" altLang="ko-KR" dirty="0" smtClean="0"/>
              <a:t>2.</a:t>
            </a:r>
            <a:r>
              <a:rPr lang="ko-KR" altLang="en-US" dirty="0" smtClean="0"/>
              <a:t>역할 분담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6112" y="1513490"/>
            <a:ext cx="9403742" cy="4734909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윤승환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게임화면의 </a:t>
            </a:r>
            <a:r>
              <a:rPr lang="en-US" altLang="ko-KR" sz="2400" dirty="0" smtClean="0"/>
              <a:t>UI</a:t>
            </a:r>
            <a:r>
              <a:rPr lang="ko-KR" altLang="en-US" sz="2400" dirty="0" smtClean="0"/>
              <a:t>와 게임의 전체적인 흐름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 smtClean="0"/>
              <a:t>이승환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게임시작 전 화면의 </a:t>
            </a:r>
            <a:r>
              <a:rPr lang="en-US" altLang="ko-KR" sz="2400" dirty="0" smtClean="0"/>
              <a:t>UI</a:t>
            </a:r>
            <a:r>
              <a:rPr lang="ko-KR" altLang="en-US" sz="2400" dirty="0" smtClean="0"/>
              <a:t>와 </a:t>
            </a:r>
            <a:r>
              <a:rPr lang="ko-KR" altLang="en-US" sz="2400" dirty="0" err="1" smtClean="0"/>
              <a:t>점수판</a:t>
            </a:r>
            <a:r>
              <a:rPr lang="ko-KR" altLang="en-US" sz="2400" dirty="0" smtClean="0"/>
              <a:t> 저장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 smtClean="0"/>
              <a:t>이원효 </a:t>
            </a:r>
            <a:r>
              <a:rPr lang="en-US" altLang="ko-KR" sz="2400" dirty="0" smtClean="0"/>
              <a:t>:  </a:t>
            </a:r>
            <a:r>
              <a:rPr lang="ko-KR" altLang="en-US" sz="2400" dirty="0" smtClean="0"/>
              <a:t>게임 음악삽입 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최고점수 데이터 정렬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3067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72" y="1812137"/>
            <a:ext cx="3720137" cy="395003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8882"/>
          </a:xfrm>
        </p:spPr>
        <p:txBody>
          <a:bodyPr/>
          <a:lstStyle/>
          <a:p>
            <a:pPr algn="ctr"/>
            <a:r>
              <a:rPr lang="en-US" altLang="ko-KR" dirty="0" smtClean="0"/>
              <a:t>3. </a:t>
            </a:r>
            <a:r>
              <a:rPr lang="ko-KR" altLang="en-US" dirty="0" smtClean="0"/>
              <a:t>게임소개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6112" y="1545022"/>
            <a:ext cx="9403742" cy="4703378"/>
          </a:xfrm>
        </p:spPr>
        <p:txBody>
          <a:bodyPr/>
          <a:lstStyle/>
          <a:p>
            <a:r>
              <a:rPr lang="ko-KR" altLang="en-US" dirty="0" smtClean="0"/>
              <a:t>게임시작 전 화면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8162264" y="2617076"/>
            <a:ext cx="1887590" cy="159231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점수 출력</a:t>
            </a:r>
            <a:endParaRPr lang="ko-KR" altLang="en-US" sz="1600" dirty="0"/>
          </a:p>
        </p:txBody>
      </p:sp>
      <p:sp>
        <p:nvSpPr>
          <p:cNvPr id="29" name="타원 28"/>
          <p:cNvSpPr/>
          <p:nvPr/>
        </p:nvSpPr>
        <p:spPr>
          <a:xfrm>
            <a:off x="646111" y="4840013"/>
            <a:ext cx="2112855" cy="13479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게임시작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버튼을 누르면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 게임을 시작</a:t>
            </a:r>
            <a:endParaRPr lang="ko-KR" altLang="en-US" sz="16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5500914" y="2975429"/>
            <a:ext cx="2661350" cy="1001486"/>
            <a:chOff x="5500914" y="2975429"/>
            <a:chExt cx="2661350" cy="1001486"/>
          </a:xfrm>
        </p:grpSpPr>
        <p:cxnSp>
          <p:nvCxnSpPr>
            <p:cNvPr id="31" name="직선 화살표 연결선 30"/>
            <p:cNvCxnSpPr/>
            <p:nvPr/>
          </p:nvCxnSpPr>
          <p:spPr>
            <a:xfrm>
              <a:off x="6276109" y="3449781"/>
              <a:ext cx="1886155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처리 31"/>
            <p:cNvSpPr/>
            <p:nvPr/>
          </p:nvSpPr>
          <p:spPr>
            <a:xfrm>
              <a:off x="5500914" y="2975429"/>
              <a:ext cx="783772" cy="1001486"/>
            </a:xfrm>
            <a:prstGeom prst="flowChartProcess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758966" y="5354541"/>
            <a:ext cx="4919092" cy="291516"/>
            <a:chOff x="2758966" y="5354541"/>
            <a:chExt cx="4919092" cy="291516"/>
          </a:xfrm>
        </p:grpSpPr>
        <p:cxnSp>
          <p:nvCxnSpPr>
            <p:cNvPr id="28" name="직선 화살표 연결선 27"/>
            <p:cNvCxnSpPr/>
            <p:nvPr/>
          </p:nvCxnSpPr>
          <p:spPr>
            <a:xfrm flipH="1">
              <a:off x="2758966" y="5470634"/>
              <a:ext cx="4240924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순서도: 처리 33"/>
            <p:cNvSpPr/>
            <p:nvPr/>
          </p:nvSpPr>
          <p:spPr>
            <a:xfrm>
              <a:off x="6999890" y="5354541"/>
              <a:ext cx="678168" cy="291516"/>
            </a:xfrm>
            <a:prstGeom prst="flowChartProcess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298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404985" cy="761365"/>
          </a:xfrm>
        </p:spPr>
        <p:txBody>
          <a:bodyPr/>
          <a:lstStyle/>
          <a:p>
            <a:pPr algn="ctr"/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게임소개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5795" y="1418590"/>
            <a:ext cx="9403715" cy="4829810"/>
          </a:xfrm>
        </p:spPr>
        <p:txBody>
          <a:bodyPr/>
          <a:lstStyle/>
          <a:p>
            <a:r>
              <a:rPr lang="ko-KR" altLang="en-US" dirty="0" smtClean="0"/>
              <a:t>게임 화면</a:t>
            </a:r>
            <a:endParaRPr lang="ko-KR" altLang="en-US" dirty="0"/>
          </a:p>
        </p:txBody>
      </p:sp>
      <p:pic>
        <p:nvPicPr>
          <p:cNvPr id="4" name="그림 3" descr="C:/Users/Dream/AppData/Roaming/PolarisOffice/ETemp/4732_5386272/fImage9409310741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37130" y="1415415"/>
            <a:ext cx="6056630" cy="534606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84903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350" y="2176690"/>
            <a:ext cx="3390900" cy="36004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5511"/>
          </a:xfrm>
        </p:spPr>
        <p:txBody>
          <a:bodyPr/>
          <a:lstStyle/>
          <a:p>
            <a:pPr algn="ctr"/>
            <a:r>
              <a:rPr lang="en-US" altLang="ko-KR" dirty="0" smtClean="0"/>
              <a:t>3. </a:t>
            </a:r>
            <a:r>
              <a:rPr lang="ko-KR" altLang="en-US" dirty="0" smtClean="0"/>
              <a:t>게임소개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6112" y="1553030"/>
            <a:ext cx="9403742" cy="4695370"/>
          </a:xfrm>
        </p:spPr>
        <p:txBody>
          <a:bodyPr/>
          <a:lstStyle/>
          <a:p>
            <a:r>
              <a:rPr lang="ko-KR" altLang="en-US" dirty="0" smtClean="0"/>
              <a:t>게임오버 된 후 점수 판 출력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8162264" y="3045334"/>
            <a:ext cx="1887590" cy="159231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플레이 했던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점수를 출력</a:t>
            </a:r>
            <a:endParaRPr lang="ko-KR" altLang="en-US" sz="1600" dirty="0"/>
          </a:p>
        </p:txBody>
      </p:sp>
      <p:grpSp>
        <p:nvGrpSpPr>
          <p:cNvPr id="6" name="그룹 5"/>
          <p:cNvGrpSpPr/>
          <p:nvPr/>
        </p:nvGrpSpPr>
        <p:grpSpPr>
          <a:xfrm>
            <a:off x="5500914" y="3298394"/>
            <a:ext cx="2661350" cy="1146629"/>
            <a:chOff x="5500914" y="2975429"/>
            <a:chExt cx="2661350" cy="1001486"/>
          </a:xfrm>
        </p:grpSpPr>
        <p:cxnSp>
          <p:nvCxnSpPr>
            <p:cNvPr id="7" name="직선 화살표 연결선 6"/>
            <p:cNvCxnSpPr/>
            <p:nvPr/>
          </p:nvCxnSpPr>
          <p:spPr>
            <a:xfrm>
              <a:off x="6276109" y="3449781"/>
              <a:ext cx="1886155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순서도: 처리 7"/>
            <p:cNvSpPr/>
            <p:nvPr/>
          </p:nvSpPr>
          <p:spPr>
            <a:xfrm>
              <a:off x="5500914" y="2975429"/>
              <a:ext cx="783772" cy="1001486"/>
            </a:xfrm>
            <a:prstGeom prst="flowChartProcess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19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1390650" y="2705735"/>
            <a:ext cx="9405620" cy="7816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200" cap="none" dirty="0" smtClean="0" b="0">
                <a:latin typeface="Century Gothic" charset="0"/>
                <a:ea typeface="Century Gothic" charset="0"/>
              </a:rPr>
              <a:t>4. </a:t>
            </a:r>
            <a:r>
              <a:rPr lang="en-US" altLang="ko-KR" sz="4200" cap="none" dirty="0" smtClean="0" b="0">
                <a:latin typeface="맑은 고딕" charset="0"/>
                <a:ea typeface="맑은 고딕" charset="0"/>
              </a:rPr>
              <a:t>게임</a:t>
            </a:r>
            <a:r>
              <a:rPr lang="en-US" altLang="ko-KR" sz="42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4200" cap="none" dirty="0" smtClean="0" b="0">
                <a:latin typeface="맑은 고딕" charset="0"/>
                <a:ea typeface="맑은 고딕" charset="0"/>
              </a:rPr>
              <a:t>시연</a:t>
            </a:r>
            <a:endParaRPr lang="ko-KR" altLang="en-US" sz="4200" cap="none" dirty="0" smtClean="0" b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101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72" y="3383216"/>
            <a:ext cx="2286000" cy="22669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860996"/>
          </a:xfrm>
        </p:spPr>
        <p:txBody>
          <a:bodyPr/>
          <a:lstStyle/>
          <a:p>
            <a:pPr algn="ctr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9600" dirty="0" smtClean="0"/>
              <a:t>Q &amp;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34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9</Pages>
  <Paragraphs>47</Paragraphs>
  <Words>142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Windows7</dc:creator>
  <cp:lastModifiedBy>이원효</cp:lastModifiedBy>
  <dc:title>오픈소스 S/W 팀프로젝트 (계단 오르기 게임)</dc:title>
  <dcterms:modified xsi:type="dcterms:W3CDTF">2018-11-30T04:09:06Z</dcterms:modified>
</cp:coreProperties>
</file>