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943066"/>
            <a:ext cx="8361229" cy="2098226"/>
          </a:xfrm>
        </p:spPr>
        <p:txBody>
          <a:bodyPr/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C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378375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20144682 </a:t>
            </a:r>
            <a:r>
              <a:rPr lang="ko-KR" altLang="en-US" dirty="0" err="1" smtClean="0"/>
              <a:t>윤승환</a:t>
            </a:r>
            <a:endParaRPr lang="en-US" altLang="ko-KR" dirty="0" smtClean="0"/>
          </a:p>
          <a:p>
            <a:r>
              <a:rPr lang="en-US" altLang="ko-KR" dirty="0" smtClean="0"/>
              <a:t>20144813 </a:t>
            </a:r>
            <a:r>
              <a:rPr lang="ko-KR" altLang="en-US" dirty="0" smtClean="0"/>
              <a:t>이승환</a:t>
            </a:r>
            <a:endParaRPr lang="en-US" altLang="ko-KR" dirty="0" smtClean="0"/>
          </a:p>
          <a:p>
            <a:r>
              <a:rPr lang="en-US" altLang="ko-KR" dirty="0" smtClean="0"/>
              <a:t>20174275 </a:t>
            </a:r>
            <a:r>
              <a:rPr lang="ko-KR" altLang="en-US" dirty="0" smtClean="0"/>
              <a:t>이원효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02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9" y="0"/>
            <a:ext cx="385762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2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79"/>
          </a:xfrm>
        </p:spPr>
        <p:txBody>
          <a:bodyPr/>
          <a:lstStyle/>
          <a:p>
            <a:pPr algn="ctr"/>
            <a:r>
              <a:rPr lang="ko-KR" altLang="en-US" dirty="0" err="1" smtClean="0"/>
              <a:t>조대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108</a:t>
            </a:r>
            <a:r>
              <a:rPr lang="ko-KR" altLang="en-US" dirty="0" smtClean="0"/>
              <a:t>계단 오르기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64898"/>
            <a:ext cx="9601200" cy="3581400"/>
          </a:xfrm>
        </p:spPr>
        <p:txBody>
          <a:bodyPr/>
          <a:lstStyle/>
          <a:p>
            <a:r>
              <a:rPr lang="ko-KR" altLang="en-US" dirty="0" smtClean="0"/>
              <a:t>키 입력에 따른 캐릭터 위치 변화</a:t>
            </a:r>
            <a:endParaRPr lang="en-US" altLang="ko-KR" dirty="0" smtClean="0"/>
          </a:p>
          <a:p>
            <a:r>
              <a:rPr lang="ko-KR" altLang="en-US" dirty="0" smtClean="0"/>
              <a:t>캐릭터 위치와 계단 위치 비교</a:t>
            </a:r>
            <a:endParaRPr lang="en-US" altLang="ko-KR" dirty="0" smtClean="0"/>
          </a:p>
          <a:p>
            <a:r>
              <a:rPr lang="ko-KR" altLang="en-US" dirty="0" smtClean="0"/>
              <a:t>넘어간 계단과 새로운 계단 생성</a:t>
            </a:r>
            <a:endParaRPr lang="en-US" altLang="ko-KR" dirty="0" smtClean="0"/>
          </a:p>
          <a:p>
            <a:r>
              <a:rPr lang="ko-KR" altLang="en-US" dirty="0" smtClean="0"/>
              <a:t>시간에 따라  사라지는 계단</a:t>
            </a:r>
            <a:endParaRPr lang="en-US" altLang="ko-KR" dirty="0" smtClean="0"/>
          </a:p>
          <a:p>
            <a:r>
              <a:rPr lang="ko-KR" altLang="en-US" dirty="0" smtClean="0"/>
              <a:t>종료 시 </a:t>
            </a:r>
            <a:r>
              <a:rPr lang="en-US" altLang="ko-KR" dirty="0" err="1" smtClean="0"/>
              <a:t>GameOver</a:t>
            </a:r>
            <a:r>
              <a:rPr lang="ko-KR" altLang="en-US" dirty="0" smtClean="0"/>
              <a:t>와 점수 메세지박스로 알려주기</a:t>
            </a:r>
            <a:endParaRPr lang="en-US" altLang="ko-KR" dirty="0" smtClean="0"/>
          </a:p>
          <a:p>
            <a:r>
              <a:rPr lang="ko-KR" altLang="en-US" dirty="0" smtClean="0"/>
              <a:t>점수를 텍스트에 저장</a:t>
            </a:r>
            <a:endParaRPr lang="en-US" altLang="ko-KR" dirty="0" smtClean="0"/>
          </a:p>
          <a:p>
            <a:r>
              <a:rPr lang="ko-KR" altLang="en-US" dirty="0" smtClean="0"/>
              <a:t>텍스트의 점수를 최고점수 순으로 정렬</a:t>
            </a:r>
            <a:endParaRPr lang="en-US" altLang="ko-KR" dirty="0" smtClean="0"/>
          </a:p>
          <a:p>
            <a:r>
              <a:rPr lang="ko-KR" altLang="en-US" dirty="0" smtClean="0"/>
              <a:t>게임 종료 시 등수 표현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09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4" y="0"/>
            <a:ext cx="9654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200" y="2451100"/>
            <a:ext cx="896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Thank you~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53558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132</TotalTime>
  <Words>56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Franklin Gothic Book</vt:lpstr>
      <vt:lpstr>Crop</vt:lpstr>
      <vt:lpstr>오픈소스 C조</vt:lpstr>
      <vt:lpstr>PowerPoint 프레젠테이션</vt:lpstr>
      <vt:lpstr>조대 108계단 오르기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C조</dc:title>
  <dc:creator>Windows 사용자</dc:creator>
  <cp:lastModifiedBy>Windows 사용자</cp:lastModifiedBy>
  <cp:revision>8</cp:revision>
  <dcterms:created xsi:type="dcterms:W3CDTF">2018-11-05T09:02:56Z</dcterms:created>
  <dcterms:modified xsi:type="dcterms:W3CDTF">2018-11-05T11:15:15Z</dcterms:modified>
</cp:coreProperties>
</file>