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8963-0734-4C8C-A624-AF654D1D9BEA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6185-7841-42D3-A3C8-9CE180626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50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36185-7841-42D3-A3C8-9CE180626F7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12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21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3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72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07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623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728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45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0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5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33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3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01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0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07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6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77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E62E-2CBF-44E6-B674-EF3D30FB7C1B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BF1468-9720-4968-9D10-3C4BC0E3B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2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FC555-F70C-4910-8107-CE135C680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EEG</a:t>
            </a:r>
            <a:r>
              <a:rPr lang="zh-TW" altLang="en-US" dirty="0"/>
              <a:t>攜帶式檢測儀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FB9EC0-28CF-4691-A858-9F5E4BA3F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組員：</a:t>
            </a:r>
            <a:r>
              <a:rPr lang="en-US" altLang="zh-TW" dirty="0"/>
              <a:t>309511045</a:t>
            </a:r>
            <a:r>
              <a:rPr lang="zh-TW" altLang="en-US" dirty="0"/>
              <a:t> 黃麟凱</a:t>
            </a:r>
            <a:endParaRPr lang="en-US" altLang="zh-TW" dirty="0"/>
          </a:p>
          <a:p>
            <a:r>
              <a:rPr lang="en-US" altLang="zh-TW" dirty="0"/>
              <a:t>309512010</a:t>
            </a:r>
            <a:r>
              <a:rPr lang="zh-TW" altLang="en-US" dirty="0"/>
              <a:t> 陳紀愷</a:t>
            </a:r>
          </a:p>
        </p:txBody>
      </p:sp>
    </p:spTree>
    <p:extLst>
      <p:ext uri="{BB962C8B-B14F-4D97-AF65-F5344CB8AC3E}">
        <p14:creationId xmlns:p14="http://schemas.microsoft.com/office/powerpoint/2010/main" val="168904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D3772-799F-4CBA-BE58-1E876A5E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altLang="zh-TW" b="1" dirty="0"/>
              <a:t>Motivation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5414F-02A5-4060-8483-97DAD485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505525"/>
          </a:xfrm>
        </p:spPr>
        <p:txBody>
          <a:bodyPr/>
          <a:lstStyle/>
          <a:p>
            <a:r>
              <a:rPr lang="zh-TW" altLang="en-US" dirty="0"/>
              <a:t>患者求診時間過於冗長</a:t>
            </a:r>
            <a:endParaRPr lang="en-US" altLang="zh-TW" dirty="0"/>
          </a:p>
          <a:p>
            <a:pPr lvl="1"/>
            <a:r>
              <a:rPr lang="zh-TW" altLang="en-US" dirty="0"/>
              <a:t>尤其是需要儀器檢測的病人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專業儀器價格昂貴、體積龐大等等</a:t>
            </a:r>
            <a:endParaRPr lang="en-US" altLang="zh-TW" dirty="0"/>
          </a:p>
          <a:p>
            <a:pPr lvl="1"/>
            <a:r>
              <a:rPr lang="zh-TW" altLang="en-US" dirty="0"/>
              <a:t>改良成攜帶式裝置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數據過於複雜，不易分析</a:t>
            </a:r>
            <a:endParaRPr lang="en-US" altLang="zh-TW" dirty="0"/>
          </a:p>
          <a:p>
            <a:pPr lvl="1"/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/>
              <a:t>EEG</a:t>
            </a:r>
            <a:r>
              <a:rPr lang="zh-TW" altLang="en-US" dirty="0"/>
              <a:t> 腦波資料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026" name="Picture 2" descr="File:21 electrodes of International 10-20 system for EEG.svg - 維基百科，自由嘅百科全書">
            <a:extLst>
              <a:ext uri="{FF2B5EF4-FFF2-40B4-BE49-F238E27FC236}">
                <a16:creationId xmlns:a16="http://schemas.microsoft.com/office/drawing/2014/main" id="{3E25BE24-08EE-4B99-92F4-6A9F6747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254928"/>
            <a:ext cx="4844759" cy="433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D3772-799F-4CBA-BE58-1E876A5E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altLang="zh-TW" b="1" dirty="0"/>
              <a:t>Problem formulation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5414F-02A5-4060-8483-97DAD485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505525"/>
          </a:xfrm>
        </p:spPr>
        <p:txBody>
          <a:bodyPr/>
          <a:lstStyle/>
          <a:p>
            <a:r>
              <a:rPr lang="en-US" altLang="zh-TW" dirty="0"/>
              <a:t>Embedding device (ex </a:t>
            </a:r>
            <a:r>
              <a:rPr lang="zh-TW" altLang="en-US" dirty="0"/>
              <a:t>： </a:t>
            </a:r>
            <a:r>
              <a:rPr lang="en-US" altLang="zh-TW" dirty="0" err="1"/>
              <a:t>Rpi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儲存空間有限</a:t>
            </a:r>
            <a:endParaRPr lang="en-US" altLang="zh-TW" dirty="0"/>
          </a:p>
          <a:p>
            <a:pPr lvl="1"/>
            <a:r>
              <a:rPr lang="zh-TW" altLang="en-US" dirty="0"/>
              <a:t>運算速度較慢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頻域分析 </a:t>
            </a:r>
            <a:r>
              <a:rPr lang="en-US" altLang="zh-TW" dirty="0"/>
              <a:t>or </a:t>
            </a:r>
            <a:r>
              <a:rPr lang="zh-TW" altLang="en-US" dirty="0"/>
              <a:t>時域分析</a:t>
            </a:r>
            <a:endParaRPr lang="en-US" altLang="zh-TW" dirty="0"/>
          </a:p>
          <a:p>
            <a:pPr lvl="1"/>
            <a:r>
              <a:rPr lang="zh-TW" altLang="en-US" dirty="0"/>
              <a:t>頻域分析雖然效果較好，但計算較冗長</a:t>
            </a:r>
            <a:endParaRPr lang="en-US" altLang="zh-TW" dirty="0"/>
          </a:p>
          <a:p>
            <a:pPr lvl="1"/>
            <a:r>
              <a:rPr lang="zh-TW" altLang="en-US" dirty="0"/>
              <a:t>時域分析較不易找到關鍵特徵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 descr="Amazon.com: Raspberry Pi 3 Model B Board: Computers &amp; Accessories">
            <a:extLst>
              <a:ext uri="{FF2B5EF4-FFF2-40B4-BE49-F238E27FC236}">
                <a16:creationId xmlns:a16="http://schemas.microsoft.com/office/drawing/2014/main" id="{066F82B8-7CE3-4C2E-86E8-9543323D1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63" y="2313634"/>
            <a:ext cx="4400311" cy="294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81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D3772-799F-4CBA-BE58-1E876A5E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altLang="zh-TW" b="1" dirty="0"/>
              <a:t>Proposed Model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5414F-02A5-4060-8483-97DAD485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50552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3076" name="Picture 4" descr="https://scontent.xx.fbcdn.net/v/t1.15752-0/p206x206/134054502_235845984734023_5444017649318235347_n.png?_nc_cat=111&amp;ccb=2&amp;_nc_sid=58c789&amp;_nc_ohc=ygZsArk5L2EAX_JnIJL&amp;_nc_ad=z-m&amp;_nc_cid=0&amp;_nc_ht=scontent.xx&amp;_nc_tp=30&amp;oh=ab3a19c1e32f725ee9101bbdb8c10b92&amp;oe=60175651">
            <a:extLst>
              <a:ext uri="{FF2B5EF4-FFF2-40B4-BE49-F238E27FC236}">
                <a16:creationId xmlns:a16="http://schemas.microsoft.com/office/drawing/2014/main" id="{C7223E1A-F19D-411D-9E05-734D7843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230" y="2774438"/>
            <a:ext cx="4615012" cy="218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1FF2EF52-1721-4C48-8F4C-835F4B30697F}"/>
              </a:ext>
            </a:extLst>
          </p:cNvPr>
          <p:cNvSpPr/>
          <p:nvPr/>
        </p:nvSpPr>
        <p:spPr>
          <a:xfrm>
            <a:off x="7569812" y="3019672"/>
            <a:ext cx="1516769" cy="159151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  <a:p>
            <a:pPr algn="ctr"/>
            <a:r>
              <a:rPr lang="en-US" altLang="zh-TW" dirty="0"/>
              <a:t>/</a:t>
            </a:r>
          </a:p>
          <a:p>
            <a:pPr algn="ctr"/>
            <a:r>
              <a:rPr lang="en-US" altLang="zh-TW" dirty="0"/>
              <a:t>SVM</a:t>
            </a:r>
            <a:endParaRPr lang="zh-TW" altLang="en-US" dirty="0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206A7AA5-FEF9-49BD-8CC0-DAF294540783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193211" y="4082544"/>
            <a:ext cx="4134986" cy="528641"/>
          </a:xfrm>
          <a:prstGeom prst="bentConnector4">
            <a:avLst>
              <a:gd name="adj1" fmla="val -1465"/>
              <a:gd name="adj2" fmla="val 24568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C05BDF2-2B30-4610-86D9-5A3AC5D1D0ED}"/>
              </a:ext>
            </a:extLst>
          </p:cNvPr>
          <p:cNvSpPr/>
          <p:nvPr/>
        </p:nvSpPr>
        <p:spPr>
          <a:xfrm>
            <a:off x="1028658" y="2639309"/>
            <a:ext cx="491626" cy="232062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</a:t>
            </a:r>
          </a:p>
          <a:p>
            <a:pPr algn="ctr"/>
            <a:r>
              <a:rPr lang="en-US" altLang="zh-TW" dirty="0"/>
              <a:t>n</a:t>
            </a:r>
          </a:p>
          <a:p>
            <a:pPr algn="ctr"/>
            <a:r>
              <a:rPr lang="en-US" altLang="zh-TW" dirty="0"/>
              <a:t>P</a:t>
            </a:r>
          </a:p>
          <a:p>
            <a:pPr algn="ctr"/>
            <a:r>
              <a:rPr lang="en-US" altLang="zh-TW" dirty="0"/>
              <a:t>u</a:t>
            </a:r>
          </a:p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15929A6-A213-45D4-9F36-00A9425967AA}"/>
              </a:ext>
            </a:extLst>
          </p:cNvPr>
          <p:cNvSpPr txBox="1"/>
          <p:nvPr/>
        </p:nvSpPr>
        <p:spPr>
          <a:xfrm>
            <a:off x="2138482" y="245871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Encoder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61F8ECB-D1B0-4B7D-B0C9-6304463E3EB9}"/>
              </a:ext>
            </a:extLst>
          </p:cNvPr>
          <p:cNvSpPr txBox="1"/>
          <p:nvPr/>
        </p:nvSpPr>
        <p:spPr>
          <a:xfrm>
            <a:off x="4975668" y="245871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Decoder</a:t>
            </a:r>
            <a:endParaRPr lang="zh-TW" altLang="en-US" dirty="0"/>
          </a:p>
        </p:txBody>
      </p:sp>
      <p:pic>
        <p:nvPicPr>
          <p:cNvPr id="1026" name="Picture 2" descr="未提供說明。">
            <a:extLst>
              <a:ext uri="{FF2B5EF4-FFF2-40B4-BE49-F238E27FC236}">
                <a16:creationId xmlns:a16="http://schemas.microsoft.com/office/drawing/2014/main" id="{5268BA95-801E-4413-89F8-FF1ABB16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58" y="1946362"/>
            <a:ext cx="6313175" cy="5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FCB9A0F-5FC7-4138-BD23-95701C7460C6}"/>
              </a:ext>
            </a:extLst>
          </p:cNvPr>
          <p:cNvSpPr/>
          <p:nvPr/>
        </p:nvSpPr>
        <p:spPr>
          <a:xfrm>
            <a:off x="6683737" y="2638671"/>
            <a:ext cx="491626" cy="232062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Ou</a:t>
            </a:r>
            <a:endParaRPr lang="en-US" altLang="zh-TW" dirty="0"/>
          </a:p>
          <a:p>
            <a:pPr algn="ctr"/>
            <a:r>
              <a:rPr lang="en-US" altLang="zh-TW" dirty="0"/>
              <a:t>t</a:t>
            </a:r>
          </a:p>
          <a:p>
            <a:pPr algn="ctr"/>
            <a:r>
              <a:rPr lang="en-US" altLang="zh-TW" dirty="0"/>
              <a:t>p</a:t>
            </a:r>
          </a:p>
          <a:p>
            <a:pPr algn="ctr"/>
            <a:r>
              <a:rPr lang="en-US" altLang="zh-TW" dirty="0"/>
              <a:t>u</a:t>
            </a:r>
          </a:p>
          <a:p>
            <a:pPr algn="ctr"/>
            <a:r>
              <a:rPr lang="en-US" altLang="zh-TW" dirty="0"/>
              <a:t>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0C230A-926D-4ED8-BA3A-739EF2338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319" y="3672786"/>
            <a:ext cx="447737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2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D3772-799F-4CBA-BE58-1E876A5E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altLang="zh-TW" b="1" dirty="0"/>
              <a:t>Experimental Results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5414F-02A5-4060-8483-97DAD485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505525"/>
          </a:xfrm>
        </p:spPr>
        <p:txBody>
          <a:bodyPr/>
          <a:lstStyle/>
          <a:p>
            <a:r>
              <a:rPr lang="en-US" altLang="zh-TW" dirty="0"/>
              <a:t>Auto Encoder</a:t>
            </a:r>
            <a:r>
              <a:rPr lang="zh-TW" altLang="en-US" dirty="0"/>
              <a:t> 結果</a:t>
            </a:r>
            <a:endParaRPr lang="en-US" altLang="zh-TW" dirty="0"/>
          </a:p>
          <a:p>
            <a:pPr lvl="1"/>
            <a:r>
              <a:rPr lang="en-US" altLang="zh-TW" dirty="0"/>
              <a:t>Input and Output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提取出來的特徵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F8CC306-8464-4FED-9F0F-6C9DC072A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26" y="2328168"/>
            <a:ext cx="3619500" cy="23622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18809F3D-63C5-46E6-AB4E-2DD200029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18" y="2309118"/>
            <a:ext cx="3352800" cy="238125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6EBB672E-6F06-478F-8C7A-06F5B60C8D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1" r="61779"/>
          <a:stretch/>
        </p:blipFill>
        <p:spPr>
          <a:xfrm>
            <a:off x="1083426" y="5275078"/>
            <a:ext cx="5141568" cy="97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D3772-799F-4CBA-BE58-1E876A5E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altLang="zh-TW" b="1" dirty="0"/>
              <a:t>Experimental Results</a:t>
            </a:r>
            <a:endParaRPr lang="zh-TW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53FDF6-6CC6-426B-9988-B52672666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30671"/>
              </p:ext>
            </p:extLst>
          </p:nvPr>
        </p:nvGraphicFramePr>
        <p:xfrm>
          <a:off x="1296924" y="287858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3">
                  <a:extLst>
                    <a:ext uri="{9D8B030D-6E8A-4147-A177-3AD203B41FA5}">
                      <a16:colId xmlns:a16="http://schemas.microsoft.com/office/drawing/2014/main" val="1533409446"/>
                    </a:ext>
                  </a:extLst>
                </a:gridCol>
                <a:gridCol w="2031797">
                  <a:extLst>
                    <a:ext uri="{9D8B030D-6E8A-4147-A177-3AD203B41FA5}">
                      <a16:colId xmlns:a16="http://schemas.microsoft.com/office/drawing/2014/main" val="10962545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3367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頻域分析</a:t>
                      </a:r>
                      <a:r>
                        <a:rPr lang="en-US" altLang="zh-TW" dirty="0"/>
                        <a:t>(CWT)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Auto Encoder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0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92.12%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76.75%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37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Preprocess 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6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Feature </a:t>
                      </a:r>
                      <a:r>
                        <a:rPr lang="zh-TW" altLang="en-US" dirty="0"/>
                        <a:t>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56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可還原性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4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儲存</a:t>
                      </a:r>
                      <a:r>
                        <a:rPr lang="en-US" altLang="zh-TW" dirty="0"/>
                        <a:t>data</a:t>
                      </a:r>
                      <a:r>
                        <a:rPr lang="zh-TW" altLang="en-US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99361"/>
                  </a:ext>
                </a:extLst>
              </a:tr>
            </a:tbl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464DFA8-E093-4FA1-B342-7B8D0F80736A}"/>
              </a:ext>
            </a:extLst>
          </p:cNvPr>
          <p:cNvSpPr txBox="1">
            <a:spLocks/>
          </p:cNvSpPr>
          <p:nvPr/>
        </p:nvSpPr>
        <p:spPr>
          <a:xfrm>
            <a:off x="803101" y="1608338"/>
            <a:ext cx="8596668" cy="450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Original Data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Sample rate </a:t>
            </a:r>
            <a:r>
              <a:rPr lang="zh-TW" altLang="en-US" dirty="0"/>
              <a:t>： </a:t>
            </a:r>
            <a:r>
              <a:rPr lang="en-US" altLang="zh-TW" dirty="0"/>
              <a:t>250</a:t>
            </a:r>
          </a:p>
          <a:p>
            <a:pPr lvl="1"/>
            <a:r>
              <a:rPr lang="zh-TW" altLang="en-US" dirty="0"/>
              <a:t>長度：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71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D3772-799F-4CBA-BE58-1E876A5E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altLang="zh-TW" b="1" dirty="0"/>
              <a:t>Conclusions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5414F-02A5-4060-8483-97DAD485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505525"/>
          </a:xfrm>
        </p:spPr>
        <p:txBody>
          <a:bodyPr/>
          <a:lstStyle/>
          <a:p>
            <a:r>
              <a:rPr lang="zh-TW" altLang="en-US" dirty="0"/>
              <a:t>藉由</a:t>
            </a:r>
            <a:r>
              <a:rPr lang="en-US" altLang="zh-TW" dirty="0" err="1"/>
              <a:t>Rpi</a:t>
            </a:r>
            <a:r>
              <a:rPr lang="zh-TW" altLang="en-US" dirty="0"/>
              <a:t> 可讓患者在居家中自行檢測狀況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不須儲存原始數據，只需儲存</a:t>
            </a:r>
            <a:r>
              <a:rPr lang="en-US" altLang="zh-TW" dirty="0"/>
              <a:t>Encoder</a:t>
            </a:r>
            <a:r>
              <a:rPr lang="zh-TW" altLang="en-US" dirty="0"/>
              <a:t>完的結果即可做事後的分析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Auto Encoder </a:t>
            </a:r>
            <a:r>
              <a:rPr lang="zh-TW" altLang="en-US" dirty="0"/>
              <a:t>的運算速度遠快於使用頻域分析的運算速度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049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D3772-799F-4CBA-BE58-1E876A5E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altLang="zh-TW" b="1" dirty="0"/>
              <a:t>Teamwork Assignment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5414F-02A5-4060-8483-97DAD485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505525"/>
          </a:xfrm>
        </p:spPr>
        <p:txBody>
          <a:bodyPr/>
          <a:lstStyle/>
          <a:p>
            <a:r>
              <a:rPr lang="zh-TW" altLang="en-US" dirty="0"/>
              <a:t>黃麟凱：</a:t>
            </a:r>
            <a:endParaRPr lang="en-US" altLang="zh-TW" dirty="0"/>
          </a:p>
          <a:p>
            <a:pPr lvl="1"/>
            <a:r>
              <a:rPr lang="zh-TW" altLang="en-US" dirty="0"/>
              <a:t>資料預處理</a:t>
            </a:r>
            <a:endParaRPr lang="en-US" altLang="zh-TW" dirty="0"/>
          </a:p>
          <a:p>
            <a:pPr lvl="1"/>
            <a:r>
              <a:rPr lang="zh-TW" altLang="en-US" dirty="0"/>
              <a:t>頻域分析實驗</a:t>
            </a:r>
            <a:endParaRPr lang="en-US" altLang="zh-TW" dirty="0"/>
          </a:p>
          <a:p>
            <a:pPr lvl="1"/>
            <a:r>
              <a:rPr lang="zh-TW" altLang="en-US" dirty="0"/>
              <a:t>影片製作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陳紀愷：</a:t>
            </a:r>
            <a:endParaRPr lang="en-US" altLang="zh-TW" dirty="0"/>
          </a:p>
          <a:p>
            <a:pPr lvl="1"/>
            <a:r>
              <a:rPr lang="zh-TW" altLang="en-US" dirty="0"/>
              <a:t>模型建置</a:t>
            </a:r>
            <a:endParaRPr lang="en-US" altLang="zh-TW" dirty="0"/>
          </a:p>
          <a:p>
            <a:pPr lvl="1"/>
            <a:r>
              <a:rPr lang="zh-TW" altLang="en-US" dirty="0"/>
              <a:t>時域分析實驗</a:t>
            </a:r>
            <a:endParaRPr lang="en-US" altLang="zh-TW" dirty="0"/>
          </a:p>
          <a:p>
            <a:pPr lvl="1"/>
            <a:r>
              <a:rPr lang="zh-TW" altLang="en-US" dirty="0"/>
              <a:t>影片製作</a:t>
            </a:r>
          </a:p>
        </p:txBody>
      </p:sp>
    </p:spTree>
    <p:extLst>
      <p:ext uri="{BB962C8B-B14F-4D97-AF65-F5344CB8AC3E}">
        <p14:creationId xmlns:p14="http://schemas.microsoft.com/office/powerpoint/2010/main" val="278021261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240</Words>
  <Application>Microsoft Office PowerPoint</Application>
  <PresentationFormat>寬螢幕</PresentationFormat>
  <Paragraphs>93</Paragraphs>
  <Slides>8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EEG攜帶式檢測儀</vt:lpstr>
      <vt:lpstr>Motivation</vt:lpstr>
      <vt:lpstr>Problem formulation</vt:lpstr>
      <vt:lpstr>Proposed Model</vt:lpstr>
      <vt:lpstr>Experimental Results</vt:lpstr>
      <vt:lpstr>Experimental Results</vt:lpstr>
      <vt:lpstr>Conclusions</vt:lpstr>
      <vt:lpstr>Teamwork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期末專題</dc:title>
  <dc:creator>rtes</dc:creator>
  <cp:lastModifiedBy>rtes</cp:lastModifiedBy>
  <cp:revision>28</cp:revision>
  <dcterms:created xsi:type="dcterms:W3CDTF">2021-01-04T06:30:49Z</dcterms:created>
  <dcterms:modified xsi:type="dcterms:W3CDTF">2021-01-04T09:15:58Z</dcterms:modified>
</cp:coreProperties>
</file>