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5" r:id="rId5"/>
    <p:sldId id="269" r:id="rId6"/>
    <p:sldId id="268" r:id="rId7"/>
    <p:sldId id="267" r:id="rId8"/>
  </p:sldIdLst>
  <p:sldSz cx="12649200" cy="7315200"/>
  <p:notesSz cx="12649200" cy="73152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9468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9468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9468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97"/>
                </a:moveTo>
                <a:lnTo>
                  <a:pt x="0" y="1213497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97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22"/>
                </a:lnTo>
                <a:lnTo>
                  <a:pt x="12192000" y="38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3432" y="560250"/>
            <a:ext cx="498233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9468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750" y="3100374"/>
            <a:ext cx="11939905" cy="394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9294C1-8A04-7353-67C4-07825FBC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4B686-74D2-2315-6A49-61BBD4B1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199" cy="7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097E5-E91E-4100-C5F7-E36575E8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9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34C8D-5809-21B5-7C20-AE0F7A3C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3B40E-39BA-4E5D-AD5C-C0B04602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78BFC-6503-1C17-9960-51FFCD00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0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7308F-62BC-327B-4F7F-A11AB92F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21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Comic Sans MS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Akon Usoh</dc:creator>
  <cp:lastModifiedBy>Akon Usoh</cp:lastModifiedBy>
  <cp:revision>1</cp:revision>
  <dcterms:created xsi:type="dcterms:W3CDTF">2022-10-20T09:14:50Z</dcterms:created>
  <dcterms:modified xsi:type="dcterms:W3CDTF">2022-10-20T09:43:38Z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2022-10-20T00:00:00Z</vt:filetime>
  </property>
  <property fmtid="{D5CDD505-2E9C-101B-9397-08002B2CF9AE}" pid="3" name="Creator">
    <vt:lpwstr>PDFium</vt:lpwstr>
  </property>
  <property fmtid="{D5CDD505-2E9C-101B-9397-08002B2CF9AE}" pid="4" name="LastSaved">
    <vt:filetime>2022-10-20T00:00:00Z</vt:filetime>
  </property>
</Properties>
</file>