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65" r:id="rId5"/>
    <p:sldId id="272" r:id="rId6"/>
    <p:sldId id="271" r:id="rId7"/>
    <p:sldId id="273" r:id="rId8"/>
  </p:sldIdLst>
  <p:sldSz cx="12649200" cy="7315200"/>
  <p:notesSz cx="12649200" cy="73152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9468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9468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9468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28600"/>
            <a:ext cx="12192000" cy="323850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2000" y="323850"/>
                </a:moveTo>
                <a:lnTo>
                  <a:pt x="0" y="32385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323850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600" y="548639"/>
            <a:ext cx="12192000" cy="1222375"/>
          </a:xfrm>
          <a:custGeom>
            <a:avLst/>
            <a:gdLst/>
            <a:ahLst/>
            <a:cxnLst/>
            <a:rect l="l" t="t" r="r" b="b"/>
            <a:pathLst>
              <a:path w="12192000" h="1222375">
                <a:moveTo>
                  <a:pt x="12192000" y="1213497"/>
                </a:moveTo>
                <a:lnTo>
                  <a:pt x="0" y="1213497"/>
                </a:lnTo>
                <a:lnTo>
                  <a:pt x="0" y="1221752"/>
                </a:lnTo>
                <a:lnTo>
                  <a:pt x="12192000" y="1221752"/>
                </a:lnTo>
                <a:lnTo>
                  <a:pt x="12192000" y="1213497"/>
                </a:lnTo>
                <a:close/>
              </a:path>
              <a:path w="12192000" h="1222375">
                <a:moveTo>
                  <a:pt x="12192000" y="0"/>
                </a:moveTo>
                <a:lnTo>
                  <a:pt x="0" y="0"/>
                </a:lnTo>
                <a:lnTo>
                  <a:pt x="0" y="3822"/>
                </a:lnTo>
                <a:lnTo>
                  <a:pt x="12192000" y="382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1762125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5">
                <a:moveTo>
                  <a:pt x="0" y="64134"/>
                </a:moveTo>
                <a:lnTo>
                  <a:pt x="12192000" y="64134"/>
                </a:lnTo>
                <a:lnTo>
                  <a:pt x="12192000" y="0"/>
                </a:lnTo>
                <a:lnTo>
                  <a:pt x="0" y="0"/>
                </a:lnTo>
                <a:lnTo>
                  <a:pt x="0" y="64134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600" y="552450"/>
            <a:ext cx="12192000" cy="1209675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12192000" y="1209675"/>
                </a:moveTo>
                <a:lnTo>
                  <a:pt x="0" y="12096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1209675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3432" y="560250"/>
            <a:ext cx="498233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9468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750" y="3100374"/>
            <a:ext cx="11939905" cy="394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9294C1-8A04-7353-67C4-07825FBC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49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4B686-74D2-2315-6A49-61BBD4B1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49199" cy="731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4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097E5-E91E-4100-C5F7-E36575E8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492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9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34C8D-5809-21B5-7C20-AE0F7A3C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492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D9BB5-AE5D-5BE7-16E9-9DB73362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49200" cy="74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8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735CE-E76E-D1EF-7DD6-0899489F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49199" cy="731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7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A98D7-9B7B-2797-8F2C-BAB48B03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49200" cy="731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8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5448</TotalTime>
  <Words>21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Comic Sans MS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Akon Usoh</dc:creator>
  <cp:lastModifiedBy>Akon Usoh</cp:lastModifiedBy>
  <cp:revision>4</cp:revision>
  <dcterms:created xsi:type="dcterms:W3CDTF">2022-10-20T09:14:50Z</dcterms:created>
  <dcterms:modified xsi:type="dcterms:W3CDTF">2022-10-25T07:23:35Z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2022-10-20T00:00:00Z</vt:filetime>
  </property>
  <property fmtid="{D5CDD505-2E9C-101B-9397-08002B2CF9AE}" pid="3" name="Creator">
    <vt:lpwstr>PDFium</vt:lpwstr>
  </property>
  <property fmtid="{D5CDD505-2E9C-101B-9397-08002B2CF9AE}" pid="4" name="LastSaved">
    <vt:filetime>2022-10-20T00:00:00Z</vt:filetime>
  </property>
</Properties>
</file>