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85" r:id="rId14"/>
    <p:sldId id="263" r:id="rId15"/>
    <p:sldId id="264" r:id="rId16"/>
    <p:sldId id="265" r:id="rId17"/>
    <p:sldId id="266" r:id="rId18"/>
    <p:sldId id="267" r:id="rId19"/>
    <p:sldId id="268" r:id="rId20"/>
    <p:sldId id="286" r:id="rId21"/>
    <p:sldId id="269" r:id="rId22"/>
    <p:sldId id="270" r:id="rId23"/>
    <p:sldId id="271" r:id="rId24"/>
    <p:sldId id="272" r:id="rId25"/>
    <p:sldId id="273" r:id="rId26"/>
    <p:sldId id="274" r:id="rId27"/>
    <p:sldId id="278" r:id="rId28"/>
    <p:sldId id="279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9120A1-5240-42DE-BCA0-4DF30CEB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4323CD5-61B3-4478-9B09-8042237DE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6BC188-66FE-40D4-9C55-6B7D59A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C44B3A-C006-4AE6-97C1-E8E37E52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96B335-3C12-4CA8-B1AF-C9047BE8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09B0C5-6D03-428D-8E5E-DA8532CF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46F531C-08C0-4A5D-A884-B8ABB7F82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1A6811-7BD0-43F2-A481-377137B5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8EC42-6F97-4EE0-981D-AE65AC6A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60AC0A-D985-4F1D-8EF1-965C6483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CF21541-4F11-40F6-B4E1-D7DC9427F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541DC57-5BDF-41D2-9776-819090F0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4B92879-9F7E-4EA3-958A-649A44F1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CD0328-B500-47C4-92DC-7F73ADAA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742247-E12D-4F67-BDC0-5A57D02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4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A4B089-0750-4537-9E49-01A626C5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A1FADB-BF7D-4F08-99B8-AD655D36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125A54-F8DF-492E-BB13-51D59FB9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85DFA2-5984-4CB2-944F-5EEB789A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805EF1-E842-4A9A-BCE4-EE0B586E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F414D1-9A37-4A83-B83E-D6ED2B62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18ED69-8220-4D71-8B83-5C6E6EC2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833692-D31A-45D5-A4A9-9361D57E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E890CF-E152-4581-B691-F88C2C99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4E2480-79C1-4A99-A39A-C78179FC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074351-504A-43E9-BD9D-D9FB4E2C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12D43-C212-49ED-B1FE-346ABEE9D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E1E52CD-FA8C-487D-95C6-D3C454C08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D60B8B-9851-42B3-95D8-E8544DA0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98C77EC-25E3-40BB-8C8C-A733C6B0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145D72-416A-4E74-8AFF-34602FB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2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B8B60E-1685-4478-BAE0-7CEC2EF0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C909686-B55B-47DE-AD55-63C03B21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71DB2F-CBFB-4033-A9DA-17AB6500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ED6D079-61D1-4F21-8B3A-1502E97FC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FED248B-54DE-4E1D-ACF7-6EF261C75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2286833-4BA3-42A7-91D7-AD1928D0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24AC3B-DB6A-4EBA-9754-5A274B60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9BD5A7D-E9B9-4BC0-8DD7-8F4DF7E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AFC36F-768F-4B7E-9B07-1AD4D665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D10097-1D77-4A7D-BA6C-515BF5D2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4784876-13E6-4865-AE2C-B892042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0671EB4-D8D6-4FEE-A7A3-97779CC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0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E4C91BB-0B16-4007-9CC3-92707C0F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8EC6B07-52BB-4FC8-BF5F-393FF034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993057-961A-4BB8-84D1-B6AD3AF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4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3966B3-FAA4-4102-922C-B8D7DEFE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B4CE75-EC54-45DC-A180-90B15199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130E8ED-E5DF-49AD-ABD4-FE60B373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B9CF3E-2545-4A85-B75B-2ADE4EC3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D5652D6-90E6-4FB4-943D-1C57BB12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1FE7D9-652C-488E-B1AF-16B009EE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7216A8-E786-4C51-9F95-D627B377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8F29015-96F2-419A-B63A-D87C694F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443AD1-F2F6-4253-8D1E-3149FEBA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52E39D-5394-4F64-B7BB-38743C7E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73E7DF-894D-485C-B665-CDA3258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9465B25-8A35-4BD2-AA09-A5D6BA9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1E88A6B-B442-4EC2-BE96-342E6121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BE3C65E-A48C-4608-B5D6-E18F1DDD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062F1D-62D0-4A72-AE81-5DF93941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0414-1BA6-44BE-AF28-B46DC5C41616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F4870A-B019-4BC3-B607-A05443A00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3B5129-0431-405E-BEA0-8EAAB5F4E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2B44-21D5-4994-8F7A-AF7C4F61E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.mysql.com/downloads/connecto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tword.co.kr/word/abbr_view.php?nav=&amp;m_temp1=431&amp;id=119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4694D9D-E7CE-4A4A-8146-78528FBA375A}"/>
              </a:ext>
            </a:extLst>
          </p:cNvPr>
          <p:cNvSpPr/>
          <p:nvPr/>
        </p:nvSpPr>
        <p:spPr>
          <a:xfrm>
            <a:off x="914400" y="152942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0" i="0" dirty="0">
                <a:effectLst/>
                <a:latin typeface="나눔고딕"/>
              </a:rPr>
              <a:t/>
            </a:r>
            <a:br>
              <a:rPr lang="ko-KR" altLang="en-US" sz="2400" b="0" i="0" dirty="0">
                <a:effectLst/>
                <a:latin typeface="나눔고딕"/>
              </a:rPr>
            </a:br>
            <a:r>
              <a:rPr lang="en-US" altLang="ko-KR" sz="2400" b="0" i="0" dirty="0">
                <a:effectLst/>
                <a:latin typeface="나눔고딕"/>
              </a:rPr>
              <a:t>1-1. MySQL </a:t>
            </a:r>
            <a:r>
              <a:rPr lang="ko-KR" altLang="en-US" sz="2400" b="0" i="0" dirty="0">
                <a:effectLst/>
                <a:latin typeface="나눔고딕"/>
              </a:rPr>
              <a:t>설치</a:t>
            </a:r>
            <a:br>
              <a:rPr lang="ko-KR" altLang="en-US" sz="2400" b="0" i="0" dirty="0">
                <a:effectLst/>
                <a:latin typeface="나눔고딕"/>
              </a:rPr>
            </a:br>
            <a:r>
              <a:rPr lang="en-US" altLang="ko-KR" sz="2400" dirty="0">
                <a:latin typeface="나눔고딕"/>
              </a:rPr>
              <a:t>1-2</a:t>
            </a:r>
            <a:r>
              <a:rPr lang="en-US" altLang="ko-KR" sz="2400" b="0" i="0" dirty="0">
                <a:effectLst/>
                <a:latin typeface="나눔고딕"/>
              </a:rPr>
              <a:t>. MySQL Connector(JDBC) </a:t>
            </a:r>
            <a:r>
              <a:rPr lang="ko-KR" altLang="en-US" sz="2400" b="0" i="0" dirty="0">
                <a:effectLst/>
                <a:latin typeface="나눔고딕"/>
              </a:rPr>
              <a:t>연동</a:t>
            </a:r>
            <a:br>
              <a:rPr lang="ko-KR" altLang="en-US" sz="2400" b="0" i="0" dirty="0">
                <a:effectLst/>
                <a:latin typeface="나눔고딕"/>
              </a:rPr>
            </a:b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FBBC1FB-6106-49CB-8CBA-57F08468C58E}"/>
              </a:ext>
            </a:extLst>
          </p:cNvPr>
          <p:cNvSpPr/>
          <p:nvPr/>
        </p:nvSpPr>
        <p:spPr>
          <a:xfrm>
            <a:off x="914400" y="3158750"/>
            <a:ext cx="9833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고딕"/>
              </a:rPr>
              <a:t>2.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  <a:t>환경변수 설정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고딕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  <a:t>데이터베이스 생성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고딕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  <a:t>사용자 생성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고딕"/>
              </a:rPr>
              <a:t>,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  <a:t>테이블생성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고딕"/>
              </a:rPr>
              <a:t>3.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  <a:t>테이블에 데이터 저장</a:t>
            </a:r>
            <a:br>
              <a:rPr lang="ko-KR" altLang="en-US" sz="2400" b="0" i="0" dirty="0">
                <a:solidFill>
                  <a:srgbClr val="000000"/>
                </a:solidFill>
                <a:effectLst/>
                <a:latin typeface="나눔고딕"/>
              </a:rPr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3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31" y="1125756"/>
            <a:ext cx="7928666" cy="39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4" y="971548"/>
            <a:ext cx="8280092" cy="46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55"/>
          <a:stretch/>
        </p:blipFill>
        <p:spPr>
          <a:xfrm>
            <a:off x="480847" y="440613"/>
            <a:ext cx="6609365" cy="2066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313"/>
          <a:stretch/>
        </p:blipFill>
        <p:spPr>
          <a:xfrm>
            <a:off x="348647" y="4879591"/>
            <a:ext cx="6796581" cy="1781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63" y="2640068"/>
            <a:ext cx="7077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14"/>
          <a:stretch/>
        </p:blipFill>
        <p:spPr>
          <a:xfrm>
            <a:off x="488730" y="549823"/>
            <a:ext cx="864213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D473FCE-EE34-4AB5-9D89-56629E5D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956009"/>
            <a:ext cx="7839075" cy="3181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60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root –p </a:t>
            </a:r>
            <a:r>
              <a:rPr lang="ko-KR" altLang="en-US" dirty="0"/>
              <a:t>입력 후</a:t>
            </a:r>
            <a:r>
              <a:rPr lang="en-US" altLang="ko-KR" dirty="0"/>
              <a:t>, </a:t>
            </a:r>
            <a:r>
              <a:rPr lang="ko-KR" altLang="en-US" dirty="0"/>
              <a:t>설치 시 설정한 비밀번호 입력</a:t>
            </a:r>
          </a:p>
        </p:txBody>
      </p:sp>
    </p:spTree>
    <p:extLst>
      <p:ext uri="{BB962C8B-B14F-4D97-AF65-F5344CB8AC3E}">
        <p14:creationId xmlns:p14="http://schemas.microsoft.com/office/powerpoint/2010/main" val="7266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show databases;</a:t>
            </a:r>
          </a:p>
          <a:p>
            <a:r>
              <a:rPr lang="ko-KR" altLang="en-US" dirty="0"/>
              <a:t>현재 데이터베이스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09612A1-3241-4ED6-A4C5-2AD40EDE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238249"/>
            <a:ext cx="7066150" cy="51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데이터베이스이름</a:t>
            </a:r>
            <a:r>
              <a:rPr lang="en-US" altLang="ko-KR" dirty="0"/>
              <a:t>];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1D41456-CF8A-45FA-A222-4CFC8F2D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262815"/>
            <a:ext cx="6662738" cy="5406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4517C8-3935-4661-ADFC-C261B5FB1A62}"/>
              </a:ext>
            </a:extLst>
          </p:cNvPr>
          <p:cNvSpPr txBox="1"/>
          <p:nvPr/>
        </p:nvSpPr>
        <p:spPr>
          <a:xfrm>
            <a:off x="7581852" y="42116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대소문자 구별 안함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90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 [</a:t>
            </a:r>
            <a:r>
              <a:rPr lang="ko-KR" altLang="en-US" dirty="0"/>
              <a:t>데이터베이스이름</a:t>
            </a:r>
            <a:r>
              <a:rPr lang="en-US" altLang="ko-KR" dirty="0"/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B28397-10BC-4001-B61D-DD234613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9" y="221537"/>
            <a:ext cx="5064122" cy="116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E75B0A-6633-443C-84D0-D0D8F23CAF1F}"/>
              </a:ext>
            </a:extLst>
          </p:cNvPr>
          <p:cNvSpPr txBox="1"/>
          <p:nvPr/>
        </p:nvSpPr>
        <p:spPr>
          <a:xfrm>
            <a:off x="437876" y="2342741"/>
            <a:ext cx="2946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[</a:t>
            </a:r>
            <a:r>
              <a:rPr lang="ko-KR" altLang="en-US" dirty="0"/>
              <a:t>테이블 이름</a:t>
            </a:r>
            <a:r>
              <a:rPr lang="en-US" altLang="ko-KR" dirty="0"/>
              <a:t>](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1 …,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2 …,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3 …, 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E1B138-F563-40A9-A0E4-34531632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32" y="2342741"/>
            <a:ext cx="8807868" cy="26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desc [</a:t>
            </a:r>
            <a:r>
              <a:rPr lang="ko-KR" altLang="en-US" dirty="0"/>
              <a:t>테이블 이름</a:t>
            </a:r>
            <a:r>
              <a:rPr lang="en-US" altLang="ko-KR" dirty="0"/>
              <a:t>];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17D9CB1-B945-4566-AA2D-E8E50506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123949"/>
            <a:ext cx="7677750" cy="33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사용자 추가</a:t>
            </a:r>
            <a:r>
              <a:rPr lang="en-US" altLang="ko-KR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44029A-27BC-4941-903A-57084E3CE11C}"/>
              </a:ext>
            </a:extLst>
          </p:cNvPr>
          <p:cNvSpPr txBox="1"/>
          <p:nvPr/>
        </p:nvSpPr>
        <p:spPr>
          <a:xfrm>
            <a:off x="199963" y="923015"/>
            <a:ext cx="117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GRANT ALL ON </a:t>
            </a:r>
            <a:r>
              <a:rPr lang="ko-KR" altLang="en-US" dirty="0" err="1"/>
              <a:t>접근허용할</a:t>
            </a:r>
            <a:r>
              <a:rPr lang="ko-KR" altLang="en-US" dirty="0"/>
              <a:t> 데이터베이스</a:t>
            </a:r>
            <a:r>
              <a:rPr lang="en-US" altLang="ko-KR" dirty="0"/>
              <a:t>.</a:t>
            </a:r>
            <a:r>
              <a:rPr lang="ko-KR" altLang="en-US" dirty="0"/>
              <a:t>접근할 테이블 </a:t>
            </a:r>
            <a:r>
              <a:rPr lang="en-US" altLang="ko-KR" dirty="0"/>
              <a:t>TO </a:t>
            </a:r>
            <a:r>
              <a:rPr lang="ko-KR" altLang="en-US" dirty="0"/>
              <a:t>사용자이름</a:t>
            </a:r>
            <a:r>
              <a:rPr lang="en-US" altLang="ko-KR" dirty="0"/>
              <a:t>@</a:t>
            </a:r>
            <a:r>
              <a:rPr lang="ko-KR" altLang="en-US" dirty="0"/>
              <a:t>접근서버 </a:t>
            </a:r>
            <a:r>
              <a:rPr lang="en-US" altLang="ko-KR" dirty="0"/>
              <a:t>IDENTIFIED BY '</a:t>
            </a:r>
            <a:r>
              <a:rPr lang="ko-KR" altLang="en-US" dirty="0"/>
              <a:t>사용자암호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92BAED-BA0F-40F3-AF00-3985D560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4" y="1425730"/>
            <a:ext cx="11792074" cy="910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A443EC-E507-4F08-983A-AA19C6C31FFB}"/>
              </a:ext>
            </a:extLst>
          </p:cNvPr>
          <p:cNvSpPr txBox="1"/>
          <p:nvPr/>
        </p:nvSpPr>
        <p:spPr>
          <a:xfrm>
            <a:off x="199963" y="2510820"/>
            <a:ext cx="9873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GRANT : </a:t>
            </a:r>
            <a:r>
              <a:rPr lang="ko-KR" altLang="en-US" dirty="0"/>
              <a:t>권한 설정 명령어</a:t>
            </a:r>
            <a:endParaRPr lang="en-US" altLang="ko-KR" dirty="0"/>
          </a:p>
          <a:p>
            <a:r>
              <a:rPr lang="en-US" altLang="ko-KR" dirty="0"/>
              <a:t>ALL ON : </a:t>
            </a:r>
            <a:r>
              <a:rPr lang="ko-KR" altLang="en-US" dirty="0"/>
              <a:t>데이터베이스 관리 명령어를 모두 사용할 수 있음</a:t>
            </a:r>
            <a:endParaRPr lang="en-US" altLang="ko-KR" dirty="0"/>
          </a:p>
          <a:p>
            <a:r>
              <a:rPr lang="en-US" altLang="ko-KR" dirty="0"/>
              <a:t>studentDB.* : </a:t>
            </a:r>
            <a:r>
              <a:rPr lang="en-US" altLang="ko-KR" dirty="0" err="1"/>
              <a:t>studentDB</a:t>
            </a:r>
            <a:r>
              <a:rPr lang="ko-KR" altLang="en-US" dirty="0"/>
              <a:t>의 하위에 있는 모든</a:t>
            </a:r>
            <a:r>
              <a:rPr lang="en-US" altLang="ko-KR" dirty="0"/>
              <a:t>(*)</a:t>
            </a:r>
            <a:r>
              <a:rPr lang="ko-KR" altLang="en-US" dirty="0"/>
              <a:t>테이블에 접근 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studentDB.student</a:t>
            </a:r>
            <a:r>
              <a:rPr lang="en-US" altLang="ko-KR" dirty="0"/>
              <a:t> </a:t>
            </a:r>
            <a:r>
              <a:rPr lang="ko-KR" altLang="en-US" dirty="0"/>
              <a:t>라고 하면 </a:t>
            </a:r>
            <a:r>
              <a:rPr lang="en-US" altLang="ko-KR" dirty="0"/>
              <a:t>student </a:t>
            </a:r>
            <a:r>
              <a:rPr lang="ko-KR" altLang="en-US" dirty="0"/>
              <a:t>테이블에 접근 가능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TempUser@localhost</a:t>
            </a:r>
            <a:r>
              <a:rPr lang="en-US" altLang="ko-KR" dirty="0"/>
              <a:t> : localhost</a:t>
            </a:r>
            <a:r>
              <a:rPr lang="ko-KR" altLang="en-US" dirty="0"/>
              <a:t>의 </a:t>
            </a:r>
            <a:r>
              <a:rPr lang="en-US" altLang="ko-KR" dirty="0" err="1"/>
              <a:t>TempUser</a:t>
            </a:r>
            <a:r>
              <a:rPr lang="en-US" altLang="ko-KR" dirty="0"/>
              <a:t>(</a:t>
            </a:r>
            <a:r>
              <a:rPr lang="ko-KR" altLang="en-US" dirty="0"/>
              <a:t>이 이름을 가진 사용자가 생성됨</a:t>
            </a:r>
            <a:r>
              <a:rPr lang="en-US" altLang="ko-KR" dirty="0"/>
              <a:t>)</a:t>
            </a:r>
            <a:r>
              <a:rPr lang="ko-KR" altLang="en-US" dirty="0"/>
              <a:t>에게 권한 부여</a:t>
            </a:r>
            <a:endParaRPr lang="en-US" altLang="ko-KR" dirty="0"/>
          </a:p>
          <a:p>
            <a:r>
              <a:rPr lang="en-US" altLang="ko-KR" dirty="0"/>
              <a:t>Identified by ‘1234’ : </a:t>
            </a:r>
            <a:r>
              <a:rPr lang="ko-KR" altLang="en-US" dirty="0"/>
              <a:t>비밀번호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en-US" altLang="ko-KR" dirty="0"/>
              <a:t>1234</a:t>
            </a:r>
            <a:r>
              <a:rPr lang="ko-KR" altLang="en-US" dirty="0"/>
              <a:t>를 치면 됨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372608" y="58597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버전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68D5374-7F9B-4326-8726-F1152A2B5472}"/>
              </a:ext>
            </a:extLst>
          </p:cNvPr>
          <p:cNvSpPr/>
          <p:nvPr/>
        </p:nvSpPr>
        <p:spPr>
          <a:xfrm>
            <a:off x="449019" y="597386"/>
            <a:ext cx="468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https://dev.mysql.com/downloads/installer/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11AD9DD-35A7-47C9-90D3-D77CC261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6" y="1207420"/>
            <a:ext cx="7226536" cy="52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2" y="1427929"/>
            <a:ext cx="8686800" cy="2867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사용자 추가</a:t>
            </a:r>
            <a:r>
              <a:rPr lang="en-US" altLang="ko-KR" dirty="0"/>
              <a:t>*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608" y="58597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버전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74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817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Exit</a:t>
            </a:r>
            <a:r>
              <a:rPr lang="ko-KR" altLang="en-US" dirty="0"/>
              <a:t>로 나간 후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–u </a:t>
            </a:r>
            <a:r>
              <a:rPr lang="en-US" altLang="ko-KR" dirty="0" err="1"/>
              <a:t>TempUser</a:t>
            </a:r>
            <a:r>
              <a:rPr lang="en-US" altLang="ko-KR" dirty="0"/>
              <a:t> –p (1234) </a:t>
            </a:r>
            <a:r>
              <a:rPr lang="ko-KR" altLang="en-US" dirty="0"/>
              <a:t>입력 시 </a:t>
            </a:r>
            <a:r>
              <a:rPr lang="en-US" altLang="ko-KR" dirty="0" err="1"/>
              <a:t>TempUser</a:t>
            </a:r>
            <a:r>
              <a:rPr lang="ko-KR" altLang="en-US" dirty="0"/>
              <a:t>로 접속이 됨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4B26353-FC80-4EB3-9948-3C1328F2B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/>
          <a:stretch/>
        </p:blipFill>
        <p:spPr>
          <a:xfrm>
            <a:off x="416475" y="979526"/>
            <a:ext cx="11775525" cy="51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5726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studentDB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Insert into [</a:t>
            </a:r>
            <a:r>
              <a:rPr lang="ko-KR" altLang="en-US" dirty="0"/>
              <a:t>테이블 이름</a:t>
            </a:r>
            <a:r>
              <a:rPr lang="en-US" altLang="ko-KR" dirty="0"/>
              <a:t>] values (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2, </a:t>
            </a:r>
            <a:r>
              <a:rPr lang="ko-KR" altLang="en-US" dirty="0"/>
              <a:t>값</a:t>
            </a:r>
            <a:r>
              <a:rPr lang="en-US" altLang="ko-KR" dirty="0"/>
              <a:t>3,,….);</a:t>
            </a:r>
          </a:p>
          <a:p>
            <a:r>
              <a:rPr lang="en-US" altLang="ko-KR" dirty="0"/>
              <a:t>Insert into student values (</a:t>
            </a:r>
            <a:r>
              <a:rPr lang="en-US" altLang="ko-KR" dirty="0" err="1"/>
              <a:t>sid</a:t>
            </a:r>
            <a:r>
              <a:rPr lang="en-US" altLang="ko-KR" dirty="0"/>
              <a:t>, name, </a:t>
            </a:r>
            <a:r>
              <a:rPr lang="en-US" altLang="ko-KR" dirty="0" err="1"/>
              <a:t>kor</a:t>
            </a:r>
            <a:r>
              <a:rPr lang="en-US" altLang="ko-KR" dirty="0"/>
              <a:t>, math, </a:t>
            </a:r>
            <a:r>
              <a:rPr lang="en-US" altLang="ko-KR" dirty="0" err="1"/>
              <a:t>eng</a:t>
            </a:r>
            <a:r>
              <a:rPr lang="en-US" altLang="ko-KR" dirty="0"/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8CA9FFA-BCC0-4999-8CBD-5DB34AF3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7" y="1618749"/>
            <a:ext cx="10948733" cy="26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E76E54-1BC1-4397-8BFD-4D7CD83CA9E4}"/>
              </a:ext>
            </a:extLst>
          </p:cNvPr>
          <p:cNvSpPr txBox="1"/>
          <p:nvPr/>
        </p:nvSpPr>
        <p:spPr>
          <a:xfrm>
            <a:off x="652462" y="433731"/>
            <a:ext cx="792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테이블</a:t>
            </a:r>
            <a:r>
              <a:rPr lang="en-US" altLang="ko-KR" dirty="0"/>
              <a:t>] set </a:t>
            </a:r>
            <a:r>
              <a:rPr lang="ko-KR" altLang="en-US" dirty="0"/>
              <a:t>속성</a:t>
            </a:r>
            <a:r>
              <a:rPr lang="en-US" altLang="ko-KR" dirty="0"/>
              <a:t>=“</a:t>
            </a:r>
            <a:r>
              <a:rPr lang="ko-KR" altLang="en-US" dirty="0" err="1"/>
              <a:t>바꿀값</a:t>
            </a:r>
            <a:r>
              <a:rPr lang="en-US" altLang="ko-KR" dirty="0"/>
              <a:t>“,</a:t>
            </a:r>
            <a:r>
              <a:rPr lang="ko-KR" altLang="en-US" dirty="0"/>
              <a:t>속성</a:t>
            </a:r>
            <a:r>
              <a:rPr lang="en-US" altLang="ko-KR" dirty="0"/>
              <a:t>2=“</a:t>
            </a:r>
            <a:r>
              <a:rPr lang="ko-KR" altLang="en-US" dirty="0" err="1"/>
              <a:t>바꿀값</a:t>
            </a:r>
            <a:r>
              <a:rPr lang="en-US" altLang="ko-KR" dirty="0"/>
              <a:t>”… where </a:t>
            </a:r>
            <a:r>
              <a:rPr lang="ko-KR" altLang="en-US" dirty="0"/>
              <a:t>속성</a:t>
            </a:r>
            <a:r>
              <a:rPr lang="en-US" altLang="ko-KR" dirty="0"/>
              <a:t>=“</a:t>
            </a:r>
            <a:r>
              <a:rPr lang="ko-KR" altLang="en-US" dirty="0" err="1"/>
              <a:t>기존값</a:t>
            </a:r>
            <a:r>
              <a:rPr lang="en-US" altLang="ko-KR" dirty="0"/>
              <a:t>”;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6F7ECBC-EBB8-4C35-8345-B9756AEA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5" y="1158038"/>
            <a:ext cx="10314111" cy="39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3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4694D9D-E7CE-4A4A-8146-78528FBA375A}"/>
              </a:ext>
            </a:extLst>
          </p:cNvPr>
          <p:cNvSpPr/>
          <p:nvPr/>
        </p:nvSpPr>
        <p:spPr>
          <a:xfrm>
            <a:off x="1106906" y="79148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0" i="0">
                <a:effectLst/>
                <a:latin typeface="나눔고딕"/>
              </a:rPr>
              <a:t>자바</a:t>
            </a:r>
            <a:r>
              <a:rPr lang="en-US" altLang="ko-KR" sz="2400" b="0" i="0">
                <a:effectLst/>
                <a:latin typeface="나눔고딕"/>
              </a:rPr>
              <a:t> </a:t>
            </a:r>
            <a:r>
              <a:rPr lang="ko-KR" altLang="en-US" sz="2400" b="0" i="0">
                <a:effectLst/>
                <a:latin typeface="나눔고딕"/>
              </a:rPr>
              <a:t>커넥터 다운받기</a:t>
            </a:r>
            <a:endParaRPr lang="en-US" altLang="ko-KR" sz="2400" b="0" i="0">
              <a:effectLst/>
              <a:latin typeface="나눔고딕"/>
            </a:endParaRPr>
          </a:p>
          <a:p>
            <a:pPr marL="457200" indent="-457200">
              <a:buAutoNum type="arabicPeriod"/>
            </a:pPr>
            <a:r>
              <a:rPr lang="ko-KR" altLang="en-US" sz="2400"/>
              <a:t>자바 프로젝트에 라이브러리 추가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27BA93-8D27-45AA-A7C7-4A4CCB159409}"/>
              </a:ext>
            </a:extLst>
          </p:cNvPr>
          <p:cNvSpPr/>
          <p:nvPr/>
        </p:nvSpPr>
        <p:spPr>
          <a:xfrm>
            <a:off x="1910600" y="2153471"/>
            <a:ext cx="69685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dirty="0">
                <a:effectLst/>
                <a:latin typeface="나눔고딕"/>
              </a:rPr>
              <a:t>JDBC : Java </a:t>
            </a:r>
            <a:r>
              <a:rPr lang="en-US" altLang="ko-KR" sz="2000" b="0" i="0" dirty="0" err="1">
                <a:effectLst/>
                <a:latin typeface="나눔고딕"/>
              </a:rPr>
              <a:t>DataBase</a:t>
            </a:r>
            <a:r>
              <a:rPr lang="en-US" altLang="ko-KR" sz="2000" b="0" i="0" dirty="0">
                <a:effectLst/>
                <a:latin typeface="나눔고딕"/>
              </a:rPr>
              <a:t> Connectivity</a:t>
            </a:r>
          </a:p>
          <a:p>
            <a:r>
              <a:rPr lang="ko-KR" altLang="en-US" sz="2000" dirty="0"/>
              <a:t>자바에서 데이터베이스와 관련된 작업을 처리할 수 있도록 </a:t>
            </a:r>
            <a:br>
              <a:rPr lang="ko-KR" altLang="en-US" sz="2000" dirty="0"/>
            </a:br>
            <a:r>
              <a:rPr lang="ko-KR" altLang="en-US" sz="2000" dirty="0"/>
              <a:t>도와주는 역할을 함 </a:t>
            </a:r>
            <a:r>
              <a:rPr lang="en-US" altLang="ko-KR" sz="2000" dirty="0"/>
              <a:t>(API </a:t>
            </a:r>
            <a:r>
              <a:rPr lang="ko-KR" altLang="en-US" sz="2000" dirty="0"/>
              <a:t>제공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531D488-9647-4A3A-A73F-C04F7DDDCA59}"/>
              </a:ext>
            </a:extLst>
          </p:cNvPr>
          <p:cNvSpPr/>
          <p:nvPr/>
        </p:nvSpPr>
        <p:spPr>
          <a:xfrm>
            <a:off x="1910600" y="370011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0" i="0" dirty="0">
                <a:effectLst/>
                <a:latin typeface="나눔고딕"/>
              </a:rPr>
              <a:t>DBMS : </a:t>
            </a:r>
            <a:r>
              <a:rPr lang="en-US" altLang="ko-KR" sz="2000" b="0" i="0" dirty="0" err="1">
                <a:effectLst/>
                <a:latin typeface="나눔고딕"/>
              </a:rPr>
              <a:t>DataBase</a:t>
            </a:r>
            <a:r>
              <a:rPr lang="en-US" altLang="ko-KR" sz="2000" b="0" i="0" dirty="0">
                <a:effectLst/>
                <a:latin typeface="나눔고딕"/>
              </a:rPr>
              <a:t> Management System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b="0" i="0" dirty="0">
                <a:effectLst/>
                <a:latin typeface="나눔고딕"/>
              </a:rPr>
              <a:t>데이터베이스를 관리하는 시스템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latin typeface="나눔고딕"/>
              </a:rPr>
              <a:t>(MySQL, MS-SQL, SQLite..)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61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4694D9D-E7CE-4A4A-8146-78528FBA375A}"/>
              </a:ext>
            </a:extLst>
          </p:cNvPr>
          <p:cNvSpPr/>
          <p:nvPr/>
        </p:nvSpPr>
        <p:spPr>
          <a:xfrm>
            <a:off x="385012" y="438564"/>
            <a:ext cx="7122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https://dev.mysql.com/downloads/connector/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69D539-BB4A-4DBC-AA97-385A9475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2" y="927388"/>
            <a:ext cx="10034500" cy="1753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D739C5-5A86-47CE-97AC-1DA35116C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" y="2442953"/>
            <a:ext cx="7915275" cy="40862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480310E-8A6F-4A9F-AF95-E884336110EA}"/>
              </a:ext>
            </a:extLst>
          </p:cNvPr>
          <p:cNvGrpSpPr/>
          <p:nvPr/>
        </p:nvGrpSpPr>
        <p:grpSpPr>
          <a:xfrm>
            <a:off x="6214184" y="2914440"/>
            <a:ext cx="5838733" cy="3143250"/>
            <a:chOff x="710214" y="827565"/>
            <a:chExt cx="5838733" cy="31432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B8A8B570-9848-4509-91AD-0C8F5D588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847" y="827565"/>
              <a:ext cx="5753100" cy="3143250"/>
            </a:xfrm>
            <a:prstGeom prst="rect">
              <a:avLst/>
            </a:prstGeom>
            <a:ln w="38100">
              <a:solidFill>
                <a:srgbClr val="00206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6D1A5230-7EDB-4894-B1AE-BDBE93969FF1}"/>
                </a:ext>
              </a:extLst>
            </p:cNvPr>
            <p:cNvSpPr/>
            <p:nvPr/>
          </p:nvSpPr>
          <p:spPr>
            <a:xfrm>
              <a:off x="710214" y="2911876"/>
              <a:ext cx="3266982" cy="34622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5167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8E88DAC-245C-4827-8C1C-6EDC8285DEEB}"/>
              </a:ext>
            </a:extLst>
          </p:cNvPr>
          <p:cNvGrpSpPr/>
          <p:nvPr/>
        </p:nvGrpSpPr>
        <p:grpSpPr>
          <a:xfrm>
            <a:off x="237667" y="908281"/>
            <a:ext cx="11954333" cy="4917150"/>
            <a:chOff x="117813" y="203214"/>
            <a:chExt cx="11954333" cy="49171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2C1A6334-7B8C-4123-93FC-AD80553B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13" y="203214"/>
              <a:ext cx="6646319" cy="459960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13A48EEE-B9AE-4E2F-9380-1927152505DA}"/>
                </a:ext>
              </a:extLst>
            </p:cNvPr>
            <p:cNvSpPr/>
            <p:nvPr/>
          </p:nvSpPr>
          <p:spPr>
            <a:xfrm>
              <a:off x="5104008" y="1531398"/>
              <a:ext cx="1545367" cy="34622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77ACD8F7-BEA5-4922-924B-8A3B7040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0194" y="1944833"/>
              <a:ext cx="5191952" cy="1478668"/>
            </a:xfrm>
            <a:prstGeom prst="rect">
              <a:avLst/>
            </a:prstGeom>
          </p:spPr>
        </p:pic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xmlns="" id="{26777D46-B4CB-41AF-A6C1-86E4C22CD00D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>
            <a:xfrm>
              <a:off x="6649375" y="1704513"/>
              <a:ext cx="2826795" cy="24032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EE53C78-940D-4BCC-AEEE-4D1843A229DF}"/>
                </a:ext>
              </a:extLst>
            </p:cNvPr>
            <p:cNvSpPr txBox="1"/>
            <p:nvPr/>
          </p:nvSpPr>
          <p:spPr>
            <a:xfrm>
              <a:off x="10147151" y="170451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B560513-D0D2-4F0D-9D67-6F9DD1AC4595}"/>
                </a:ext>
              </a:extLst>
            </p:cNvPr>
            <p:cNvSpPr txBox="1"/>
            <p:nvPr/>
          </p:nvSpPr>
          <p:spPr>
            <a:xfrm>
              <a:off x="9658905" y="1598604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D9117AF-134C-40A3-A3BC-F224D5493997}"/>
                </a:ext>
              </a:extLst>
            </p:cNvPr>
            <p:cNvSpPr/>
            <p:nvPr/>
          </p:nvSpPr>
          <p:spPr>
            <a:xfrm>
              <a:off x="5862633" y="4018625"/>
              <a:ext cx="901500" cy="34622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xmlns="" id="{BDF2BFAA-0C1E-4C6E-995A-11A46E273E58}"/>
                </a:ext>
              </a:extLst>
            </p:cNvPr>
            <p:cNvCxnSpPr>
              <a:cxnSpLocks/>
              <a:stCxn id="10" idx="2"/>
              <a:endCxn id="17" idx="3"/>
            </p:cNvCxnSpPr>
            <p:nvPr/>
          </p:nvCxnSpPr>
          <p:spPr>
            <a:xfrm rot="5400000">
              <a:off x="7736033" y="2451602"/>
              <a:ext cx="768239" cy="271203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E34C08D-9590-4CE1-BF35-B8F5E544977E}"/>
                </a:ext>
              </a:extLst>
            </p:cNvPr>
            <p:cNvSpPr txBox="1"/>
            <p:nvPr/>
          </p:nvSpPr>
          <p:spPr>
            <a:xfrm>
              <a:off x="6764132" y="4208585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 Apply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5BAC5F99-C64E-46F2-B0DC-B2F749AA5018}"/>
                </a:ext>
              </a:extLst>
            </p:cNvPr>
            <p:cNvSpPr/>
            <p:nvPr/>
          </p:nvSpPr>
          <p:spPr>
            <a:xfrm>
              <a:off x="4519274" y="4404803"/>
              <a:ext cx="1325492" cy="34622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5BB8417-6843-4B96-836C-7678363E2284}"/>
                </a:ext>
              </a:extLst>
            </p:cNvPr>
            <p:cNvSpPr txBox="1"/>
            <p:nvPr/>
          </p:nvSpPr>
          <p:spPr>
            <a:xfrm>
              <a:off x="4582871" y="4751032"/>
              <a:ext cx="2161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 Apply and Close</a:t>
              </a:r>
              <a:endParaRPr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48F35B8-EC3C-4077-951C-BF4370638DA2}"/>
              </a:ext>
            </a:extLst>
          </p:cNvPr>
          <p:cNvSpPr/>
          <p:nvPr/>
        </p:nvSpPr>
        <p:spPr>
          <a:xfrm>
            <a:off x="337236" y="175237"/>
            <a:ext cx="10031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/>
              </a:rPr>
              <a:t>프로젝트 생성</a:t>
            </a:r>
            <a:r>
              <a:rPr lang="en-US" altLang="ko-KR" sz="2400" dirty="0">
                <a:latin typeface="나눔고딕"/>
              </a:rPr>
              <a:t>(</a:t>
            </a:r>
            <a:r>
              <a:rPr lang="en-US" altLang="ko-KR" sz="2400" dirty="0" err="1">
                <a:latin typeface="나눔고딕"/>
              </a:rPr>
              <a:t>DBEx</a:t>
            </a:r>
            <a:r>
              <a:rPr lang="en-US" altLang="ko-KR" sz="2400" dirty="0">
                <a:latin typeface="나눔고딕"/>
              </a:rPr>
              <a:t>) </a:t>
            </a:r>
            <a:r>
              <a:rPr lang="ko-KR" altLang="en-US" sz="2400" dirty="0">
                <a:latin typeface="나눔고딕"/>
              </a:rPr>
              <a:t>후</a:t>
            </a:r>
            <a:r>
              <a:rPr lang="en-US" altLang="ko-KR" sz="2400" dirty="0">
                <a:latin typeface="나눔고딕"/>
              </a:rPr>
              <a:t>, Properties -&gt; Java Build Path -&gt; Libraries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BC38E17-97E3-41A0-8694-00430393431A}"/>
              </a:ext>
            </a:extLst>
          </p:cNvPr>
          <p:cNvSpPr/>
          <p:nvPr/>
        </p:nvSpPr>
        <p:spPr>
          <a:xfrm>
            <a:off x="1408461" y="6023426"/>
            <a:ext cx="8370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고딕"/>
              </a:rPr>
              <a:t>Add External JARs…-&gt; bin -&gt; Apply -&gt; Apply and Close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041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48F35B8-EC3C-4077-951C-BF4370638DA2}"/>
              </a:ext>
            </a:extLst>
          </p:cNvPr>
          <p:cNvSpPr/>
          <p:nvPr/>
        </p:nvSpPr>
        <p:spPr>
          <a:xfrm>
            <a:off x="337236" y="175237"/>
            <a:ext cx="10031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/>
              </a:rPr>
              <a:t>연결 코드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B220601-FEA7-4899-9995-00D9FEA66427}"/>
              </a:ext>
            </a:extLst>
          </p:cNvPr>
          <p:cNvSpPr/>
          <p:nvPr/>
        </p:nvSpPr>
        <p:spPr>
          <a:xfrm>
            <a:off x="2240132" y="0"/>
            <a:ext cx="6096000" cy="92332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java.sql</a:t>
            </a:r>
            <a:r>
              <a:rPr lang="en-US" altLang="ko-KR" sz="1200" b="1" dirty="0"/>
              <a:t>.*;</a:t>
            </a:r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ConnectEx</a:t>
            </a:r>
            <a:r>
              <a:rPr lang="en-US" altLang="ko-KR" sz="1200" b="1" dirty="0"/>
              <a:t> {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/>
              <a:t>// </a:t>
            </a:r>
            <a:r>
              <a:rPr lang="en-US" altLang="ko-KR" sz="1200" b="1" dirty="0"/>
              <a:t>TODO Auto-generated method stub</a:t>
            </a:r>
          </a:p>
          <a:p>
            <a:r>
              <a:rPr lang="en-US" altLang="ko-KR" sz="1200" dirty="0"/>
              <a:t>//1. </a:t>
            </a:r>
            <a:r>
              <a:rPr lang="ko-KR" altLang="en-US" sz="1200" dirty="0"/>
              <a:t>로드</a:t>
            </a:r>
            <a:r>
              <a:rPr lang="en-US" altLang="ko-KR" sz="1200" dirty="0"/>
              <a:t>(</a:t>
            </a:r>
            <a:r>
              <a:rPr lang="ko-KR" altLang="en-US" sz="1200" dirty="0"/>
              <a:t>적재</a:t>
            </a:r>
            <a:r>
              <a:rPr lang="en-US" altLang="ko-KR" sz="1200" dirty="0"/>
              <a:t>) </a:t>
            </a:r>
            <a:r>
              <a:rPr lang="ko-KR" altLang="en-US" sz="1200" dirty="0"/>
              <a:t>자바에게 데이터베이스를 알려준다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//2. </a:t>
            </a:r>
            <a:r>
              <a:rPr lang="ko-KR" altLang="en-US" sz="1200" dirty="0"/>
              <a:t>연결</a:t>
            </a:r>
            <a:r>
              <a:rPr lang="en-US" altLang="ko-KR" sz="1200" dirty="0"/>
              <a:t>(Connection) </a:t>
            </a:r>
            <a:r>
              <a:rPr lang="en-US" altLang="ko-KR" sz="1200" dirty="0" err="1"/>
              <a:t>DriverManager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총관리자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//3. </a:t>
            </a:r>
            <a:r>
              <a:rPr lang="ko-KR" altLang="en-US" sz="1200" dirty="0"/>
              <a:t>준비</a:t>
            </a:r>
          </a:p>
          <a:p>
            <a:r>
              <a:rPr lang="en-US" altLang="ko-KR" sz="1200" dirty="0"/>
              <a:t>//   3-1. </a:t>
            </a:r>
            <a:r>
              <a:rPr lang="ko-KR" altLang="en-US" sz="1200" dirty="0"/>
              <a:t>문장 준비 </a:t>
            </a:r>
            <a:r>
              <a:rPr lang="en-US" altLang="ko-KR" sz="1200" dirty="0"/>
              <a:t>Statement</a:t>
            </a:r>
          </a:p>
          <a:p>
            <a:r>
              <a:rPr lang="en-US" altLang="ko-KR" sz="1200" dirty="0"/>
              <a:t>//   3-2. </a:t>
            </a:r>
            <a:r>
              <a:rPr lang="ko-KR" altLang="en-US" sz="1200" dirty="0"/>
              <a:t>공간 준비</a:t>
            </a:r>
          </a:p>
          <a:p>
            <a:r>
              <a:rPr lang="en-US" altLang="ko-KR" sz="1200" dirty="0"/>
              <a:t>Connection conn;</a:t>
            </a:r>
          </a:p>
          <a:p>
            <a:r>
              <a:rPr lang="en-US" altLang="ko-KR" sz="1200" dirty="0"/>
              <a:t>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null;</a:t>
            </a:r>
          </a:p>
          <a:p>
            <a:r>
              <a:rPr lang="en-US" altLang="ko-KR" sz="1200" dirty="0"/>
              <a:t>String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null;</a:t>
            </a:r>
          </a:p>
          <a:p>
            <a:r>
              <a:rPr lang="en-US" altLang="ko-KR" sz="1200" b="1" dirty="0"/>
              <a:t>try {</a:t>
            </a:r>
          </a:p>
          <a:p>
            <a:r>
              <a:rPr lang="en-US" altLang="ko-KR" sz="1200" dirty="0" err="1"/>
              <a:t>Class.</a:t>
            </a:r>
            <a:r>
              <a:rPr lang="en-US" altLang="ko-KR" sz="1200" i="1" dirty="0" err="1"/>
              <a:t>forName</a:t>
            </a:r>
            <a:r>
              <a:rPr lang="en-US" altLang="ko-KR" sz="1200" i="1" dirty="0"/>
              <a:t>("</a:t>
            </a:r>
            <a:r>
              <a:rPr lang="en-US" altLang="ko-KR" sz="1200" i="1" dirty="0" err="1"/>
              <a:t>com.mysql.jdbc.Driver</a:t>
            </a:r>
            <a:r>
              <a:rPr lang="en-US" altLang="ko-KR" sz="1200" i="1" dirty="0"/>
              <a:t>");</a:t>
            </a:r>
          </a:p>
          <a:p>
            <a:r>
              <a:rPr lang="en-US" altLang="ko-KR" sz="1200" dirty="0"/>
              <a:t>String </a:t>
            </a:r>
            <a:r>
              <a:rPr lang="en-US" altLang="ko-KR" sz="1200" dirty="0" err="1"/>
              <a:t>jdbcURL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://localhost:3306/person";</a:t>
            </a:r>
          </a:p>
          <a:p>
            <a:r>
              <a:rPr lang="en-US" altLang="ko-KR" sz="1200" dirty="0"/>
              <a:t>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tmpuser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String </a:t>
            </a:r>
            <a:r>
              <a:rPr lang="en-US" altLang="ko-KR" sz="1200" dirty="0" err="1"/>
              <a:t>userpw</a:t>
            </a:r>
            <a:r>
              <a:rPr lang="en-US" altLang="ko-KR" sz="1200" dirty="0"/>
              <a:t> = "1234";</a:t>
            </a:r>
          </a:p>
          <a:p>
            <a:r>
              <a:rPr lang="en-US" altLang="ko-KR" sz="1200" dirty="0"/>
              <a:t>conn = </a:t>
            </a:r>
            <a:r>
              <a:rPr lang="en-US" altLang="ko-KR" sz="1200" dirty="0" err="1"/>
              <a:t>DriverManager.</a:t>
            </a:r>
            <a:r>
              <a:rPr lang="en-US" altLang="ko-KR" sz="1200" i="1" dirty="0" err="1"/>
              <a:t>getConnection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jdbcURL</a:t>
            </a:r>
            <a:r>
              <a:rPr lang="en-US" altLang="ko-KR" sz="1200" i="1" dirty="0"/>
              <a:t>, </a:t>
            </a:r>
            <a:r>
              <a:rPr lang="en-US" altLang="ko-KR" sz="1200" i="1" dirty="0" err="1"/>
              <a:t>userId</a:t>
            </a:r>
            <a:r>
              <a:rPr lang="en-US" altLang="ko-KR" sz="1200" i="1" dirty="0"/>
              <a:t>, </a:t>
            </a:r>
            <a:r>
              <a:rPr lang="en-US" altLang="ko-KR" sz="1200" i="1" dirty="0" err="1"/>
              <a:t>userpw</a:t>
            </a:r>
            <a:r>
              <a:rPr lang="en-US" altLang="ko-KR" sz="1200" i="1" dirty="0"/>
              <a:t>);</a:t>
            </a:r>
          </a:p>
          <a:p>
            <a:r>
              <a:rPr lang="en-US" altLang="ko-KR" sz="1200" b="1" dirty="0"/>
              <a:t>if(conn == null) {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("</a:t>
            </a:r>
            <a:r>
              <a:rPr lang="ko-KR" altLang="en-US" sz="1200" b="1" i="1" dirty="0"/>
              <a:t>연결 실패</a:t>
            </a:r>
            <a:r>
              <a:rPr lang="en-US" altLang="ko-KR" sz="1200" b="1" i="1" dirty="0"/>
              <a:t>");</a:t>
            </a:r>
          </a:p>
          <a:p>
            <a:r>
              <a:rPr lang="en-US" altLang="ko-KR" sz="1200" dirty="0"/>
              <a:t>}</a:t>
            </a:r>
            <a:r>
              <a:rPr lang="en-US" altLang="ko-KR" sz="1200" b="1" dirty="0"/>
              <a:t>else {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("</a:t>
            </a:r>
            <a:r>
              <a:rPr lang="ko-KR" altLang="en-US" sz="1200" b="1" i="1" dirty="0"/>
              <a:t>연결 성공</a:t>
            </a:r>
            <a:r>
              <a:rPr lang="en-US" altLang="ko-KR" sz="1200" b="1" i="1" dirty="0"/>
              <a:t>");</a:t>
            </a:r>
          </a:p>
          <a:p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conn.createStatement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쿼리 수행을 위한 </a:t>
            </a:r>
            <a:r>
              <a:rPr lang="en-US" altLang="ko-KR" sz="1200" dirty="0"/>
              <a:t>Statement </a:t>
            </a:r>
            <a:r>
              <a:rPr lang="ko-KR" altLang="en-US" sz="1200" dirty="0"/>
              <a:t>객체 생성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sql</a:t>
            </a:r>
            <a:r>
              <a:rPr lang="en-US" altLang="ko-KR" sz="1200" dirty="0"/>
              <a:t> = "SELECT name, id, pw FROM </a:t>
            </a:r>
            <a:r>
              <a:rPr lang="en-US" altLang="ko-KR" sz="1200" dirty="0" err="1"/>
              <a:t>personex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실행 결과 출력하기</a:t>
            </a:r>
          </a:p>
          <a:p>
            <a:r>
              <a:rPr lang="en-US" altLang="ko-KR" sz="1200" b="1" dirty="0"/>
              <a:t>while(</a:t>
            </a:r>
            <a:r>
              <a:rPr lang="en-US" altLang="ko-KR" sz="1200" b="1" dirty="0" err="1"/>
              <a:t>rs.next</a:t>
            </a:r>
            <a:r>
              <a:rPr lang="en-US" altLang="ko-KR" sz="1200" b="1" dirty="0"/>
              <a:t>()) {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레코드의 칼럼은 배열과 달리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시작하지 않고 </a:t>
            </a:r>
            <a:r>
              <a:rPr lang="en-US" altLang="ko-KR" sz="1200" dirty="0"/>
              <a:t>1</a:t>
            </a:r>
            <a:r>
              <a:rPr lang="ko-KR" altLang="en-US" sz="1200" dirty="0"/>
              <a:t>부터 시작한다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데이터베이스에 가져오는 데이터 타입에 맞게 </a:t>
            </a:r>
            <a:r>
              <a:rPr lang="en-US" altLang="ko-KR" sz="1200" dirty="0" err="1"/>
              <a:t>getString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getInt</a:t>
            </a:r>
            <a:r>
              <a:rPr lang="en-US" altLang="ko-KR" sz="1200" dirty="0"/>
              <a:t> </a:t>
            </a:r>
            <a:r>
              <a:rPr lang="ko-KR" altLang="en-US" sz="1200" dirty="0"/>
              <a:t>등을 </a:t>
            </a:r>
            <a:r>
              <a:rPr lang="ko-KR" altLang="en-US" sz="1200" dirty="0" err="1"/>
              <a:t>호출해야함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String name= </a:t>
            </a:r>
            <a:r>
              <a:rPr lang="en-US" altLang="ko-KR" sz="1200" dirty="0" err="1"/>
              <a:t>rs.getString</a:t>
            </a:r>
            <a:r>
              <a:rPr lang="en-US" altLang="ko-KR" sz="1200" dirty="0"/>
              <a:t>(1);</a:t>
            </a:r>
          </a:p>
          <a:p>
            <a:r>
              <a:rPr lang="en-US" altLang="ko-KR" sz="1200" dirty="0"/>
              <a:t>String id = </a:t>
            </a:r>
            <a:r>
              <a:rPr lang="en-US" altLang="ko-KR" sz="1200" dirty="0" err="1"/>
              <a:t>rs.getString</a:t>
            </a:r>
            <a:r>
              <a:rPr lang="en-US" altLang="ko-KR" sz="1200" dirty="0"/>
              <a:t>(2);</a:t>
            </a:r>
          </a:p>
          <a:p>
            <a:r>
              <a:rPr lang="en-US" altLang="ko-KR" sz="1200" dirty="0"/>
              <a:t>String pw = </a:t>
            </a:r>
            <a:r>
              <a:rPr lang="en-US" altLang="ko-KR" sz="1200" dirty="0" err="1"/>
              <a:t>rs.getString</a:t>
            </a:r>
            <a:r>
              <a:rPr lang="en-US" altLang="ko-KR" sz="1200" dirty="0"/>
              <a:t>(3);</a:t>
            </a:r>
          </a:p>
          <a:p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(name + " " + id + " " + pw);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SQLException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 err="1"/>
              <a:t>e.printStackTrace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r>
              <a:rPr lang="en-US" altLang="ko-KR" sz="1200" b="1" dirty="0"/>
              <a:t>catch (</a:t>
            </a:r>
            <a:r>
              <a:rPr lang="en-US" altLang="ko-KR" sz="1200" b="1" dirty="0" err="1"/>
              <a:t>ClassNotFoundException</a:t>
            </a:r>
            <a:r>
              <a:rPr lang="en-US" altLang="ko-KR" sz="1200" b="1" dirty="0"/>
              <a:t> e) {</a:t>
            </a:r>
          </a:p>
          <a:p>
            <a:r>
              <a:rPr lang="en-US" altLang="ko-KR" sz="1200" dirty="0"/>
              <a:t>// </a:t>
            </a:r>
            <a:r>
              <a:rPr lang="en-US" altLang="ko-KR" sz="1200" b="1" dirty="0"/>
              <a:t>TODO Auto-generated catch block</a:t>
            </a:r>
          </a:p>
          <a:p>
            <a:r>
              <a:rPr lang="en-US" altLang="ko-KR" sz="1200" dirty="0" err="1"/>
              <a:t>e.printStackTrace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6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48F35B8-EC3C-4077-951C-BF4370638DA2}"/>
              </a:ext>
            </a:extLst>
          </p:cNvPr>
          <p:cNvSpPr/>
          <p:nvPr/>
        </p:nvSpPr>
        <p:spPr>
          <a:xfrm>
            <a:off x="337236" y="175237"/>
            <a:ext cx="10031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/>
              </a:rPr>
              <a:t>학사 관리 프로젝트 </a:t>
            </a:r>
            <a:r>
              <a:rPr lang="en-US" altLang="ko-KR" sz="2400" dirty="0">
                <a:latin typeface="나눔고딕"/>
              </a:rPr>
              <a:t>– 1. DB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56494D-570D-4BC2-A60F-95B0BF0F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11" y="880738"/>
            <a:ext cx="3648075" cy="53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46EC79-DF2F-4023-BB7B-B8D66E2D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61" y="1414138"/>
            <a:ext cx="3743325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7442CD-E4DA-4064-B070-7A80D2EB2660}"/>
              </a:ext>
            </a:extLst>
          </p:cNvPr>
          <p:cNvSpPr txBox="1"/>
          <p:nvPr/>
        </p:nvSpPr>
        <p:spPr>
          <a:xfrm>
            <a:off x="2105811" y="2048447"/>
            <a:ext cx="8117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create table student(</a:t>
            </a:r>
            <a:r>
              <a:rPr lang="en-US" altLang="ko-KR" dirty="0" err="1"/>
              <a:t>hakbun</a:t>
            </a:r>
            <a:r>
              <a:rPr lang="en-US" altLang="ko-KR" dirty="0"/>
              <a:t> int primary key not null default '0000',</a:t>
            </a:r>
          </a:p>
          <a:p>
            <a:r>
              <a:rPr lang="en-US" altLang="ko-KR" dirty="0"/>
              <a:t> name varchar(10) not null default '', </a:t>
            </a:r>
          </a:p>
          <a:p>
            <a:r>
              <a:rPr lang="en-US" altLang="ko-KR" dirty="0"/>
              <a:t>age int not null default '0',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gubun</a:t>
            </a:r>
            <a:r>
              <a:rPr lang="en-US" altLang="ko-KR" dirty="0"/>
              <a:t> int not null default '1');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학생</a:t>
            </a:r>
            <a:endParaRPr lang="en-US" altLang="ko-KR" dirty="0"/>
          </a:p>
          <a:p>
            <a:r>
              <a:rPr lang="en-US" altLang="ko-KR" dirty="0"/>
              <a:t>create table professor(name varchar(10) not null default '',</a:t>
            </a:r>
          </a:p>
          <a:p>
            <a:r>
              <a:rPr lang="en-US" altLang="ko-KR" dirty="0"/>
              <a:t>age int not null default '0',</a:t>
            </a:r>
          </a:p>
          <a:p>
            <a:r>
              <a:rPr lang="en-US" altLang="ko-KR" dirty="0"/>
              <a:t>subject varchar(50) not null default '',</a:t>
            </a:r>
          </a:p>
          <a:p>
            <a:r>
              <a:rPr lang="en-US" altLang="ko-KR" dirty="0" err="1"/>
              <a:t>gubun</a:t>
            </a:r>
            <a:r>
              <a:rPr lang="en-US" altLang="ko-KR" dirty="0"/>
              <a:t> int not null default '2');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교수</a:t>
            </a:r>
            <a:endParaRPr lang="en-US" altLang="ko-KR" dirty="0"/>
          </a:p>
          <a:p>
            <a:r>
              <a:rPr lang="en-US" altLang="ko-KR" dirty="0"/>
              <a:t>Create table manager(name varchar(10) not null default '',</a:t>
            </a:r>
          </a:p>
          <a:p>
            <a:r>
              <a:rPr lang="en-US" altLang="ko-KR" dirty="0"/>
              <a:t>age int not null default '0',</a:t>
            </a:r>
          </a:p>
          <a:p>
            <a:r>
              <a:rPr lang="en-US" altLang="ko-KR" dirty="0"/>
              <a:t>part varchar(50) not null default '',</a:t>
            </a:r>
          </a:p>
          <a:p>
            <a:r>
              <a:rPr lang="en-US" altLang="ko-KR" dirty="0" err="1"/>
              <a:t>gubun</a:t>
            </a:r>
            <a:r>
              <a:rPr lang="en-US" altLang="ko-KR" dirty="0"/>
              <a:t> int not null default '3');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관리자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6932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0D42992-EDBB-4E92-BEEA-2954FFA18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2" t="30471" r="74558" b="61496"/>
          <a:stretch/>
        </p:blipFill>
        <p:spPr>
          <a:xfrm>
            <a:off x="133350" y="295275"/>
            <a:ext cx="2733675" cy="55245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DD2F9F8-1E5D-46CF-A425-DDC784233D28}"/>
              </a:ext>
            </a:extLst>
          </p:cNvPr>
          <p:cNvGrpSpPr/>
          <p:nvPr/>
        </p:nvGrpSpPr>
        <p:grpSpPr>
          <a:xfrm>
            <a:off x="295923" y="981167"/>
            <a:ext cx="5511267" cy="4030462"/>
            <a:chOff x="1094913" y="1229742"/>
            <a:chExt cx="5511267" cy="40304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705BE995-EB98-4D51-97BB-98FF8C369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956" b="53139"/>
            <a:stretch/>
          </p:blipFill>
          <p:spPr>
            <a:xfrm>
              <a:off x="1094913" y="1229742"/>
              <a:ext cx="5511267" cy="403046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D7E1889-8BAF-458A-AA4F-8E5FFB467083}"/>
                </a:ext>
              </a:extLst>
            </p:cNvPr>
            <p:cNvSpPr/>
            <p:nvPr/>
          </p:nvSpPr>
          <p:spPr>
            <a:xfrm>
              <a:off x="3715536" y="3244974"/>
              <a:ext cx="1237463" cy="28880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E768984-117D-4AAC-BC53-51906E6C8E5B}"/>
              </a:ext>
            </a:extLst>
          </p:cNvPr>
          <p:cNvGrpSpPr/>
          <p:nvPr/>
        </p:nvGrpSpPr>
        <p:grpSpPr>
          <a:xfrm>
            <a:off x="6498454" y="1149843"/>
            <a:ext cx="4948607" cy="1629730"/>
            <a:chOff x="6755907" y="981167"/>
            <a:chExt cx="4948607" cy="16297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FFCF6F1-4B75-4123-8BFB-4F84B2A90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907" y="981167"/>
              <a:ext cx="4948607" cy="162973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497CB117-6423-4FC0-8CD7-4F6DC232D467}"/>
                </a:ext>
              </a:extLst>
            </p:cNvPr>
            <p:cNvSpPr/>
            <p:nvPr/>
          </p:nvSpPr>
          <p:spPr>
            <a:xfrm>
              <a:off x="8919330" y="1861536"/>
              <a:ext cx="1289990" cy="39339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247E056-9274-4D00-ADC3-96C7104C9A62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807190" y="1964708"/>
            <a:ext cx="691264" cy="1031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C003229-8C0E-4971-A1CD-BA3F078C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774443"/>
            <a:ext cx="7066813" cy="53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A135B8C-2C02-4428-BF1A-323F1DC0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7863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포트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컴퓨터 내의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hlinkClick r:id="rId2" tooltip=" 프로세스 (Process) 이란? ㅇ 시간과 관련된 사건/현상/활동/처리 등을 의미하는 매우 일반적인 용어 "/>
              </a:rPr>
              <a:t>프로세스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를 구별/식별하는 수단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C10F25-4BAF-41C2-8D8D-82CDDFCB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3" y="609601"/>
            <a:ext cx="7732295" cy="58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C60FAE-CC44-4944-8419-2E0833DF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0" y="524053"/>
            <a:ext cx="7662780" cy="58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A961E9F-DC14-4719-8688-6D3ECBE7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79" y="344905"/>
            <a:ext cx="7844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A8DC5A-8ADF-4B0A-BD22-88C3DD09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9166"/>
            <a:ext cx="5981700" cy="3524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52FE442-8B3C-4ED3-BF79-AA1A7D8B1ABC}"/>
              </a:ext>
            </a:extLst>
          </p:cNvPr>
          <p:cNvGrpSpPr/>
          <p:nvPr/>
        </p:nvGrpSpPr>
        <p:grpSpPr>
          <a:xfrm>
            <a:off x="361950" y="877407"/>
            <a:ext cx="5490347" cy="5392012"/>
            <a:chOff x="1500325" y="982225"/>
            <a:chExt cx="5490347" cy="53920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B4ED6BD-9265-4AFC-892A-81B95C90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0325" y="982225"/>
              <a:ext cx="5490347" cy="539201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C9BE5E8-B5E4-4825-A3B0-12F5B9F0CB4C}"/>
                </a:ext>
              </a:extLst>
            </p:cNvPr>
            <p:cNvSpPr/>
            <p:nvPr/>
          </p:nvSpPr>
          <p:spPr>
            <a:xfrm flipV="1">
              <a:off x="1642369" y="3249225"/>
              <a:ext cx="4128116" cy="24857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B0EF80B-1037-4706-B9AE-A517E0700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2390775"/>
            <a:ext cx="5486400" cy="2076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2EE6E2-055C-43E9-9858-30252FA6C64E}"/>
              </a:ext>
            </a:extLst>
          </p:cNvPr>
          <p:cNvSpPr txBox="1"/>
          <p:nvPr/>
        </p:nvSpPr>
        <p:spPr>
          <a:xfrm>
            <a:off x="6785810" y="1347537"/>
            <a:ext cx="2460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 + R =&gt; </a:t>
            </a:r>
            <a:r>
              <a:rPr lang="en-US" altLang="ko-KR" dirty="0" err="1"/>
              <a:t>cmd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r>
              <a:rPr lang="ko-KR" altLang="en-US" dirty="0" err="1"/>
              <a:t>명령프롬프트</a:t>
            </a:r>
            <a:r>
              <a:rPr lang="ko-KR" altLang="en-US" dirty="0"/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3488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39"/>
            <a:ext cx="12013324" cy="68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4" y="180820"/>
            <a:ext cx="8975670" cy="66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647</Words>
  <Application>Microsoft Office PowerPoint</Application>
  <PresentationFormat>와이드스크린</PresentationFormat>
  <Paragraphs>113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 Unicode MS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조 희원</cp:lastModifiedBy>
  <cp:revision>30</cp:revision>
  <dcterms:created xsi:type="dcterms:W3CDTF">2019-04-22T07:25:31Z</dcterms:created>
  <dcterms:modified xsi:type="dcterms:W3CDTF">2019-05-04T04:30:36Z</dcterms:modified>
</cp:coreProperties>
</file>