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891711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891711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891711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891711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891711f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891711f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891711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891711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891711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891711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891711f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891711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jitender-kumar-1b8368148/" TargetMode="External"/><Relationship Id="rId4" Type="http://schemas.openxmlformats.org/officeDocument/2006/relationships/hyperlink" Target="https://github.com/Jitender46559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quoosh.app/" TargetMode="External"/><Relationship Id="rId4" Type="http://schemas.openxmlformats.org/officeDocument/2006/relationships/hyperlink" Target="https://images.guide/" TargetMode="External"/><Relationship Id="rId11" Type="http://schemas.openxmlformats.org/officeDocument/2006/relationships/hyperlink" Target="https://developers.google.com/web/" TargetMode="External"/><Relationship Id="rId10" Type="http://schemas.openxmlformats.org/officeDocument/2006/relationships/hyperlink" Target="https://developers.google.com/web/tools/" TargetMode="External"/><Relationship Id="rId9" Type="http://schemas.openxmlformats.org/officeDocument/2006/relationships/hyperlink" Target="https://developers.google.com/speed/pagespeed/insights/?url=https%3A%2F%2Fwww.kccitm.edu.in%2F" TargetMode="External"/><Relationship Id="rId5" Type="http://schemas.openxmlformats.org/officeDocument/2006/relationships/hyperlink" Target="https://codebeautify.org/jsviewer" TargetMode="External"/><Relationship Id="rId6" Type="http://schemas.openxmlformats.org/officeDocument/2006/relationships/hyperlink" Target="https://developers.google.com/web/tools/lighthouse/#devtools" TargetMode="External"/><Relationship Id="rId7" Type="http://schemas.openxmlformats.org/officeDocument/2006/relationships/hyperlink" Target="https://perfgame-206511.appspot.com/" TargetMode="External"/><Relationship Id="rId8" Type="http://schemas.openxmlformats.org/officeDocument/2006/relationships/hyperlink" Target="https://www.webpagetest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All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the Optimized World of Web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270925"/>
            <a:ext cx="4045200" cy="9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 AM ???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1299624"/>
            <a:ext cx="40452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Jitender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4th Year B. Tech(CSE) Student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ML Enthusiast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Worked in most of the Domains of Technical field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LinkedIN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https://www.linkedin.com/in/jitender-kumar-1b8368148/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https://github.com/Jitender46559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336" y="724200"/>
            <a:ext cx="2771326" cy="36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optimization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can achieve optimization in websites ???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Squeeze your images with the help of some oftenly used online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make a </a:t>
            </a:r>
            <a:r>
              <a:rPr lang="en-GB"/>
              <a:t>habit</a:t>
            </a:r>
            <a:r>
              <a:rPr lang="en-GB"/>
              <a:t> to make a separate javascript file so that load on the servers at the time of loading web pages is got reduced.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remove the white spaces in your JS file, CSS and HTML file and PHP file also.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try to save the images in the different folders so that your servers are not overloaded.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that i have used so far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Images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https://squoosh.app/</a:t>
            </a:r>
            <a:r>
              <a:rPr lang="en-GB"/>
              <a:t>,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https://images.guide/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JavaScript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https://codebeautify.org/jsviewer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Deep Insights of your webpage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https://developers.google.com/web/tools/lighthouse/#devtools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WebSites as Game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https://perfgame-206511.appspot.com/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 Page Tester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https://www.webpagetest.org/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Page speed ups Insights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https://developers.google.com/speed/pagespeed/insights/?url=https%3A%2F%2Fwww.kccitm.edu.in%2F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Various tools offered by Google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https://developers.google.com/web/tools/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by Google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https://developers.google.com/web/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 need from you guyzzz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???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