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40"/>
  </p:normalViewPr>
  <p:slideViewPr>
    <p:cSldViewPr snapToGrid="0">
      <p:cViewPr varScale="1">
        <p:scale>
          <a:sx n="125" d="100"/>
          <a:sy n="12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1A243-BCF8-49DD-B34B-FFB381C68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316249-CF2B-0A3A-ECCD-E6CADC45C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8CDCB-8ED3-BE05-875C-43D474CA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465A58-67F1-D46A-29A6-6A232D8E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8E5B2-2A04-3865-7448-5C5E903B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48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006FB-126A-DA3C-B921-3E3F7C20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0CE8B0-D5E9-9E49-C8D1-523917235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F7CAE-C9F4-6363-F969-F099475A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18389-7830-155E-3934-7C058DAD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0EF4E-D3A5-3BB8-4A2A-4441E31D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39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842F47-4932-7767-415A-3111CC33E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D50BCB-803A-2301-3E65-193B45A2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2DC668-E4E0-636F-604E-BEA1CED1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5212B-0B82-F3A7-5E78-40B3BDA7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282071-139D-DF98-D3B3-3F1DCC7B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8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1CF2E9-A51E-1729-71A8-773A6891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E7CB1-4BD9-4A09-602C-96372887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AF132C-C22C-B6EF-658F-FC07A615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725187-5028-5EB1-AE65-50903304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E63DED-337A-2E33-7559-30BA407B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1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F7904-89E1-E2C1-C00E-0D64007C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C7204-380A-B412-849A-E3B06383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9F63E-DC35-D00E-BE38-0B040C91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5DE25-EFCE-7840-71C3-7EB4E378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79602-7EE3-0355-DF9C-60D5BA05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6095D-6F19-5A61-EEAD-37D61783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4EB8F-A6AC-E9EE-AA15-1A9B9EF37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8D9377-5B98-FB42-744B-2219486F7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3617B2-6E87-D615-8330-54741D4A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FDF779-3581-281D-3BCC-C9D87B02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EDBAB9-5AD4-2CAB-182B-6FF43F5E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02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0A395-04CB-EC2A-9260-3034870A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A56C87-6562-2593-533C-F48700F0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FFC34-E0A2-2E9F-F197-8BE3B7BEE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763AA5-1CB9-54DA-A50A-819200211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DE9A29-413E-4CDA-A6E3-0D8570E78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68CFF1-2025-0182-705A-D1B76881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D08364-A85E-A2ED-F8CD-9E3976B9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07A4AF-A562-C156-BB45-4F883B10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0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1DBCD-4173-78E0-4D88-24201B48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E4A430-3A28-62FB-093C-A72A8E5B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BFF54C-B278-FAE7-3EE6-57C76F44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DC786C-CBC1-5A6C-E125-6418C4E9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88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66E120-CBBD-515B-A597-A17E8254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14ED80-483F-4AD8-6FFD-AD95D074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FC831A-55FF-7C7C-92E8-59AD7A8C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3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766DA-C89B-AE04-38DB-ECB58586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EAB77-1C6F-C09C-F92A-6F8DBF6C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5DD421-AA2C-C7AC-06C8-DFE740C4C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0470F-CD6F-8189-EAA5-B940212A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FA243-B391-8DCF-8F42-07E2947D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D6596F-C0D8-5994-D100-4D4609E9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3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6E2C6-5669-FA5F-2FDA-FAF3CF79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880519-4646-6F6A-049E-468B0E175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D23895-036C-6CCE-3435-9C963B68F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8183C9-3F51-E974-21BC-504A2AAE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4E0C83-DED8-6A49-7652-198F97D8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56EDF5-7819-647F-A944-FB56A76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85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F045C6-A87E-9BB2-0ABD-608D4598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B4326E-3BB7-C33B-5BB6-19CF28F2E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01DD9A-ED7C-1ED7-B5B5-567965083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8098-9D4A-2C49-8131-B86AC38DF8D1}" type="datetimeFigureOut">
              <a:t>2022/10/23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B9FD6C-69EB-346D-91DD-569397F1C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E431F-27DF-4114-9494-90EBD499E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D676-BB03-BA4F-930A-A014DFBAD10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90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B2B599-01F9-9DE7-A872-E638B10339EB}"/>
              </a:ext>
            </a:extLst>
          </p:cNvPr>
          <p:cNvSpPr txBox="1"/>
          <p:nvPr/>
        </p:nvSpPr>
        <p:spPr>
          <a:xfrm>
            <a:off x="2926080" y="1290320"/>
            <a:ext cx="7091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/>
              <a:t>ゲームデザイン実践演習　課題</a:t>
            </a:r>
            <a:r>
              <a:rPr lang="en-US" altLang="ja-JP" sz="2000" b="1"/>
              <a:t>03</a:t>
            </a:r>
            <a:br>
              <a:rPr lang="en-US" altLang="ja-JP" sz="2000" b="1"/>
            </a:br>
            <a:br>
              <a:rPr lang="en-US" altLang="ja-JP" sz="2000" b="1"/>
            </a:br>
            <a:r>
              <a:rPr kumimoji="1" lang="ja-JP" altLang="en-US" sz="2000" b="1"/>
              <a:t>ゲームのタイトル：</a:t>
            </a:r>
            <a:endParaRPr kumimoji="1" lang="en-US" altLang="ja-JP" sz="2000" b="1"/>
          </a:p>
          <a:p>
            <a:endParaRPr lang="en-US" altLang="ja-JP" sz="2000" b="1"/>
          </a:p>
          <a:p>
            <a:r>
              <a:rPr lang="ja-JP" altLang="en-US" sz="2000" b="1"/>
              <a:t>ジャンル：</a:t>
            </a:r>
            <a:endParaRPr lang="en-US" altLang="ja-JP" sz="2000" b="1"/>
          </a:p>
          <a:p>
            <a:endParaRPr lang="en-US" altLang="ja-JP" sz="2000" b="1"/>
          </a:p>
          <a:p>
            <a:r>
              <a:rPr lang="ja-JP" altLang="en-US" sz="2000" b="1"/>
              <a:t>ゲームのハイ・</a:t>
            </a:r>
            <a:r>
              <a:rPr lang="en-US" altLang="ja-JP" sz="2000" b="1"/>
              <a:t>MDA</a:t>
            </a:r>
            <a:r>
              <a:rPr lang="ja-JP" altLang="en-US" sz="2000" b="1"/>
              <a:t>：</a:t>
            </a:r>
            <a:endParaRPr lang="en-US" altLang="ja-JP" sz="2000" b="1"/>
          </a:p>
          <a:p>
            <a:endParaRPr kumimoji="1" lang="en-US" altLang="ja-JP" sz="2000" b="1"/>
          </a:p>
          <a:p>
            <a:r>
              <a:rPr kumimoji="1" lang="ja-JP" altLang="en-US" sz="2000" b="1"/>
              <a:t>氏名：</a:t>
            </a:r>
          </a:p>
        </p:txBody>
      </p:sp>
    </p:spTree>
    <p:extLst>
      <p:ext uri="{BB962C8B-B14F-4D97-AF65-F5344CB8AC3E}">
        <p14:creationId xmlns:p14="http://schemas.microsoft.com/office/powerpoint/2010/main" val="79540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B2B599-01F9-9DE7-A872-E638B10339EB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ゲームプレイ中のバトルなどの画面</a:t>
            </a:r>
            <a:endParaRPr kumimoji="1" lang="en-US" altLang="ja-JP" sz="20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22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B2B599-01F9-9DE7-A872-E638B10339EB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UI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や操作などを説明するスライド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370852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DC7878F-4F52-6F4E-C0E4-B0C80319E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82569"/>
              </p:ext>
            </p:extLst>
          </p:nvPr>
        </p:nvGraphicFramePr>
        <p:xfrm>
          <a:off x="159192" y="113348"/>
          <a:ext cx="11839768" cy="664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997">
                  <a:extLst>
                    <a:ext uri="{9D8B030D-6E8A-4147-A177-3AD203B41FA5}">
                      <a16:colId xmlns:a16="http://schemas.microsoft.com/office/drawing/2014/main" val="118934718"/>
                    </a:ext>
                  </a:extLst>
                </a:gridCol>
                <a:gridCol w="8939771">
                  <a:extLst>
                    <a:ext uri="{9D8B030D-6E8A-4147-A177-3AD203B41FA5}">
                      <a16:colId xmlns:a16="http://schemas.microsoft.com/office/drawing/2014/main" val="3531983256"/>
                    </a:ext>
                  </a:extLst>
                </a:gridCol>
              </a:tblGrid>
              <a:tr h="441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/>
                          </a:solidFill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991136"/>
                  </a:ext>
                </a:extLst>
              </a:tr>
              <a:tr h="76162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世界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83739"/>
                  </a:ext>
                </a:extLst>
              </a:tr>
              <a:tr h="54401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地域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570137"/>
                  </a:ext>
                </a:extLst>
              </a:tr>
              <a:tr h="54401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周辺環境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91015"/>
                  </a:ext>
                </a:extLst>
              </a:tr>
              <a:tr h="54401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文化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25100"/>
                  </a:ext>
                </a:extLst>
              </a:tr>
              <a:tr h="76162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経済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16064"/>
                  </a:ext>
                </a:extLst>
              </a:tr>
              <a:tr h="119683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軍事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24903"/>
                  </a:ext>
                </a:extLst>
              </a:tr>
              <a:tr h="76162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政治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2161"/>
                  </a:ext>
                </a:extLst>
              </a:tr>
              <a:tr h="54401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宗教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254784"/>
                  </a:ext>
                </a:extLst>
              </a:tr>
              <a:tr h="544017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一般人の指向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1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29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B2B599-01F9-9DE7-A872-E638B10339EB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/>
              <a:t>シーンのマップ</a:t>
            </a:r>
          </a:p>
        </p:txBody>
      </p:sp>
    </p:spTree>
    <p:extLst>
      <p:ext uri="{BB962C8B-B14F-4D97-AF65-F5344CB8AC3E}">
        <p14:creationId xmlns:p14="http://schemas.microsoft.com/office/powerpoint/2010/main" val="322992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B2B599-01F9-9DE7-A872-E638B10339EB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/>
              <a:t>乗り物の全体図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213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B2B599-01F9-9DE7-A872-E638B10339EB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/>
              <a:t>乗り物の詳細図 </a:t>
            </a:r>
            <a:r>
              <a:rPr lang="en-US" altLang="ja-JP" sz="2000" b="1"/>
              <a:t>1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396726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B2B599-01F9-9DE7-A872-E638B10339EB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/>
              <a:t>乗り物の詳細図 </a:t>
            </a:r>
            <a:r>
              <a:rPr lang="en-US" altLang="ja-JP" sz="2000" b="1"/>
              <a:t>2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93961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B2B599-01F9-9DE7-A872-E638B10339EB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4</a:t>
            </a:r>
            <a:r>
              <a:rPr kumimoji="1" lang="ja-JP" altLang="en-US" sz="2000" b="1"/>
              <a:t>人家族のフォルムと大きさの関係</a:t>
            </a:r>
          </a:p>
        </p:txBody>
      </p:sp>
    </p:spTree>
    <p:extLst>
      <p:ext uri="{BB962C8B-B14F-4D97-AF65-F5344CB8AC3E}">
        <p14:creationId xmlns:p14="http://schemas.microsoft.com/office/powerpoint/2010/main" val="342344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B2B599-01F9-9DE7-A872-E638B10339EB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/>
              <a:t>描ければ</a:t>
            </a:r>
            <a:r>
              <a:rPr lang="en-US" altLang="ja-JP" sz="2000" b="1"/>
              <a:t>…</a:t>
            </a:r>
            <a:r>
              <a:rPr lang="ja-JP" altLang="en-US" sz="2000" b="1"/>
              <a:t>家族の具体的なイラスト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196758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B2B599-01F9-9DE7-A872-E638B10339EB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/>
              <a:t>ゲームプレイ中のメイン画面</a:t>
            </a:r>
          </a:p>
        </p:txBody>
      </p:sp>
    </p:spTree>
    <p:extLst>
      <p:ext uri="{BB962C8B-B14F-4D97-AF65-F5344CB8AC3E}">
        <p14:creationId xmlns:p14="http://schemas.microsoft.com/office/powerpoint/2010/main" val="324976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83</Words>
  <Application>Microsoft Macintosh PowerPoint</Application>
  <PresentationFormat>ワイド画面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Hiragino Kaku Gothic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NK-STAFF 北野不凡</dc:creator>
  <cp:keywords/>
  <dc:description/>
  <cp:lastModifiedBy>NK-STAFF 北野不凡</cp:lastModifiedBy>
  <cp:revision>3</cp:revision>
  <dcterms:created xsi:type="dcterms:W3CDTF">2022-10-10T05:20:11Z</dcterms:created>
  <dcterms:modified xsi:type="dcterms:W3CDTF">2022-10-23T10:19:01Z</dcterms:modified>
  <cp:category/>
</cp:coreProperties>
</file>