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50" r:id="rId1"/>
  </p:sldMasterIdLst>
  <p:sldIdLst>
    <p:sldId id="259" r:id="rId2"/>
    <p:sldId id="257" r:id="rId3"/>
    <p:sldId id="260" r:id="rId4"/>
    <p:sldId id="258" r:id="rId5"/>
    <p:sldId id="261" r:id="rId6"/>
  </p:sldIdLst>
  <p:sldSz cx="12192000" cy="6858000"/>
  <p:notesSz cx="6858000" cy="9144000"/>
  <p:embeddedFontLst>
    <p:embeddedFont>
      <p:font typeface="Encode Sans Normal Black" panose="02000000000000000000" pitchFamily="2" charset="0"/>
      <p:bold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Uni Sans Regular" panose="00000500000000000000" pitchFamily="50" charset="0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6" userDrawn="1">
          <p15:clr>
            <a:srgbClr val="A4A3A4"/>
          </p15:clr>
        </p15:guide>
        <p15:guide id="2" pos="6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1" autoAdjust="0"/>
    <p:restoredTop sz="94682"/>
  </p:normalViewPr>
  <p:slideViewPr>
    <p:cSldViewPr snapToGrid="0" snapToObjects="1" showGuides="1">
      <p:cViewPr varScale="1">
        <p:scale>
          <a:sx n="105" d="100"/>
          <a:sy n="105" d="100"/>
        </p:scale>
        <p:origin x="342" y="102"/>
      </p:cViewPr>
      <p:guideLst>
        <p:guide orient="horz" pos="2496"/>
        <p:guide pos="6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47E9F6-5F37-C67C-537B-E6809F6CD8D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143"/>
          </a:xfrm>
          <a:custGeom>
            <a:avLst/>
            <a:gdLst>
              <a:gd name="connsiteX0" fmla="*/ 1950380 w 12192000"/>
              <a:gd name="connsiteY0" fmla="*/ 6313047 h 6858143"/>
              <a:gd name="connsiteX1" fmla="*/ 1967017 w 12192000"/>
              <a:gd name="connsiteY1" fmla="*/ 6336035 h 6858143"/>
              <a:gd name="connsiteX2" fmla="*/ 1944283 w 12192000"/>
              <a:gd name="connsiteY2" fmla="*/ 6388487 h 6858143"/>
              <a:gd name="connsiteX3" fmla="*/ 1937679 w 12192000"/>
              <a:gd name="connsiteY3" fmla="*/ 6389883 h 6858143"/>
              <a:gd name="connsiteX4" fmla="*/ 1921042 w 12192000"/>
              <a:gd name="connsiteY4" fmla="*/ 6362958 h 6858143"/>
              <a:gd name="connsiteX5" fmla="*/ 1943267 w 12192000"/>
              <a:gd name="connsiteY5" fmla="*/ 6314697 h 6858143"/>
              <a:gd name="connsiteX6" fmla="*/ 1950125 w 12192000"/>
              <a:gd name="connsiteY6" fmla="*/ 6313173 h 6858143"/>
              <a:gd name="connsiteX7" fmla="*/ 1956857 w 12192000"/>
              <a:gd name="connsiteY7" fmla="*/ 6305682 h 6858143"/>
              <a:gd name="connsiteX8" fmla="*/ 1934123 w 12192000"/>
              <a:gd name="connsiteY8" fmla="*/ 6312921 h 6858143"/>
              <a:gd name="connsiteX9" fmla="*/ 1903897 w 12192000"/>
              <a:gd name="connsiteY9" fmla="*/ 6367786 h 6858143"/>
              <a:gd name="connsiteX10" fmla="*/ 1930441 w 12192000"/>
              <a:gd name="connsiteY10" fmla="*/ 6397506 h 6858143"/>
              <a:gd name="connsiteX11" fmla="*/ 1961684 w 12192000"/>
              <a:gd name="connsiteY11" fmla="*/ 6384169 h 6858143"/>
              <a:gd name="connsiteX12" fmla="*/ 1961811 w 12192000"/>
              <a:gd name="connsiteY12" fmla="*/ 6384169 h 6858143"/>
              <a:gd name="connsiteX13" fmla="*/ 1983782 w 12192000"/>
              <a:gd name="connsiteY13" fmla="*/ 6333750 h 6858143"/>
              <a:gd name="connsiteX14" fmla="*/ 1956857 w 12192000"/>
              <a:gd name="connsiteY14" fmla="*/ 6305682 h 6858143"/>
              <a:gd name="connsiteX15" fmla="*/ 2431466 w 12192000"/>
              <a:gd name="connsiteY15" fmla="*/ 6285107 h 6858143"/>
              <a:gd name="connsiteX16" fmla="*/ 2451913 w 12192000"/>
              <a:gd name="connsiteY16" fmla="*/ 6344037 h 6858143"/>
              <a:gd name="connsiteX17" fmla="*/ 2410256 w 12192000"/>
              <a:gd name="connsiteY17" fmla="*/ 6344037 h 6858143"/>
              <a:gd name="connsiteX18" fmla="*/ 1264184 w 12192000"/>
              <a:gd name="connsiteY18" fmla="*/ 6264024 h 6858143"/>
              <a:gd name="connsiteX19" fmla="*/ 1282346 w 12192000"/>
              <a:gd name="connsiteY19" fmla="*/ 6264024 h 6858143"/>
              <a:gd name="connsiteX20" fmla="*/ 1310921 w 12192000"/>
              <a:gd name="connsiteY20" fmla="*/ 6292473 h 6858143"/>
              <a:gd name="connsiteX21" fmla="*/ 1282346 w 12192000"/>
              <a:gd name="connsiteY21" fmla="*/ 6318763 h 6858143"/>
              <a:gd name="connsiteX22" fmla="*/ 1264184 w 12192000"/>
              <a:gd name="connsiteY22" fmla="*/ 6318763 h 6858143"/>
              <a:gd name="connsiteX23" fmla="*/ 3364173 w 12192000"/>
              <a:gd name="connsiteY23" fmla="*/ 6261231 h 6858143"/>
              <a:gd name="connsiteX24" fmla="*/ 3404561 w 12192000"/>
              <a:gd name="connsiteY24" fmla="*/ 6324605 h 6858143"/>
              <a:gd name="connsiteX25" fmla="*/ 3364173 w 12192000"/>
              <a:gd name="connsiteY25" fmla="*/ 6387980 h 6858143"/>
              <a:gd name="connsiteX26" fmla="*/ 3323914 w 12192000"/>
              <a:gd name="connsiteY26" fmla="*/ 6324605 h 6858143"/>
              <a:gd name="connsiteX27" fmla="*/ 3364173 w 12192000"/>
              <a:gd name="connsiteY27" fmla="*/ 6261231 h 6858143"/>
              <a:gd name="connsiteX28" fmla="*/ 1499140 w 12192000"/>
              <a:gd name="connsiteY28" fmla="*/ 6253611 h 6858143"/>
              <a:gd name="connsiteX29" fmla="*/ 1511079 w 12192000"/>
              <a:gd name="connsiteY29" fmla="*/ 6264915 h 6858143"/>
              <a:gd name="connsiteX30" fmla="*/ 1511079 w 12192000"/>
              <a:gd name="connsiteY30" fmla="*/ 6384424 h 6858143"/>
              <a:gd name="connsiteX31" fmla="*/ 1499140 w 12192000"/>
              <a:gd name="connsiteY31" fmla="*/ 6395727 h 6858143"/>
              <a:gd name="connsiteX32" fmla="*/ 1539399 w 12192000"/>
              <a:gd name="connsiteY32" fmla="*/ 6395727 h 6858143"/>
              <a:gd name="connsiteX33" fmla="*/ 1527461 w 12192000"/>
              <a:gd name="connsiteY33" fmla="*/ 6384424 h 6858143"/>
              <a:gd name="connsiteX34" fmla="*/ 1527461 w 12192000"/>
              <a:gd name="connsiteY34" fmla="*/ 6264915 h 6858143"/>
              <a:gd name="connsiteX35" fmla="*/ 1539399 w 12192000"/>
              <a:gd name="connsiteY35" fmla="*/ 6253611 h 6858143"/>
              <a:gd name="connsiteX36" fmla="*/ 1235990 w 12192000"/>
              <a:gd name="connsiteY36" fmla="*/ 6253611 h 6858143"/>
              <a:gd name="connsiteX37" fmla="*/ 1247674 w 12192000"/>
              <a:gd name="connsiteY37" fmla="*/ 6264915 h 6858143"/>
              <a:gd name="connsiteX38" fmla="*/ 1247674 w 12192000"/>
              <a:gd name="connsiteY38" fmla="*/ 6384424 h 6858143"/>
              <a:gd name="connsiteX39" fmla="*/ 1235990 w 12192000"/>
              <a:gd name="connsiteY39" fmla="*/ 6395727 h 6858143"/>
              <a:gd name="connsiteX40" fmla="*/ 1275996 w 12192000"/>
              <a:gd name="connsiteY40" fmla="*/ 6395727 h 6858143"/>
              <a:gd name="connsiteX41" fmla="*/ 1264057 w 12192000"/>
              <a:gd name="connsiteY41" fmla="*/ 6384424 h 6858143"/>
              <a:gd name="connsiteX42" fmla="*/ 1264057 w 12192000"/>
              <a:gd name="connsiteY42" fmla="*/ 6329559 h 6858143"/>
              <a:gd name="connsiteX43" fmla="*/ 1286538 w 12192000"/>
              <a:gd name="connsiteY43" fmla="*/ 6329559 h 6858143"/>
              <a:gd name="connsiteX44" fmla="*/ 1322733 w 12192000"/>
              <a:gd name="connsiteY44" fmla="*/ 6395854 h 6858143"/>
              <a:gd name="connsiteX45" fmla="*/ 1322733 w 12192000"/>
              <a:gd name="connsiteY45" fmla="*/ 6395980 h 6858143"/>
              <a:gd name="connsiteX46" fmla="*/ 1347499 w 12192000"/>
              <a:gd name="connsiteY46" fmla="*/ 6395980 h 6858143"/>
              <a:gd name="connsiteX47" fmla="*/ 1335815 w 12192000"/>
              <a:gd name="connsiteY47" fmla="*/ 6384677 h 6858143"/>
              <a:gd name="connsiteX48" fmla="*/ 1302413 w 12192000"/>
              <a:gd name="connsiteY48" fmla="*/ 6326256 h 6858143"/>
              <a:gd name="connsiteX49" fmla="*/ 1330480 w 12192000"/>
              <a:gd name="connsiteY49" fmla="*/ 6292982 h 6858143"/>
              <a:gd name="connsiteX50" fmla="*/ 1282219 w 12192000"/>
              <a:gd name="connsiteY50" fmla="*/ 6253611 h 6858143"/>
              <a:gd name="connsiteX51" fmla="*/ 1107845 w 12192000"/>
              <a:gd name="connsiteY51" fmla="*/ 6253611 h 6858143"/>
              <a:gd name="connsiteX52" fmla="*/ 1119529 w 12192000"/>
              <a:gd name="connsiteY52" fmla="*/ 6264915 h 6858143"/>
              <a:gd name="connsiteX53" fmla="*/ 1119529 w 12192000"/>
              <a:gd name="connsiteY53" fmla="*/ 6384424 h 6858143"/>
              <a:gd name="connsiteX54" fmla="*/ 1107845 w 12192000"/>
              <a:gd name="connsiteY54" fmla="*/ 6395727 h 6858143"/>
              <a:gd name="connsiteX55" fmla="*/ 1197128 w 12192000"/>
              <a:gd name="connsiteY55" fmla="*/ 6395727 h 6858143"/>
              <a:gd name="connsiteX56" fmla="*/ 1197128 w 12192000"/>
              <a:gd name="connsiteY56" fmla="*/ 6369692 h 6858143"/>
              <a:gd name="connsiteX57" fmla="*/ 1181125 w 12192000"/>
              <a:gd name="connsiteY57" fmla="*/ 6385059 h 6858143"/>
              <a:gd name="connsiteX58" fmla="*/ 1135785 w 12192000"/>
              <a:gd name="connsiteY58" fmla="*/ 6385059 h 6858143"/>
              <a:gd name="connsiteX59" fmla="*/ 1135785 w 12192000"/>
              <a:gd name="connsiteY59" fmla="*/ 6325367 h 6858143"/>
              <a:gd name="connsiteX60" fmla="*/ 1169441 w 12192000"/>
              <a:gd name="connsiteY60" fmla="*/ 6325367 h 6858143"/>
              <a:gd name="connsiteX61" fmla="*/ 1181378 w 12192000"/>
              <a:gd name="connsiteY61" fmla="*/ 6336671 h 6858143"/>
              <a:gd name="connsiteX62" fmla="*/ 1181378 w 12192000"/>
              <a:gd name="connsiteY62" fmla="*/ 6303396 h 6858143"/>
              <a:gd name="connsiteX63" fmla="*/ 1169441 w 12192000"/>
              <a:gd name="connsiteY63" fmla="*/ 6314699 h 6858143"/>
              <a:gd name="connsiteX64" fmla="*/ 1135785 w 12192000"/>
              <a:gd name="connsiteY64" fmla="*/ 6314699 h 6858143"/>
              <a:gd name="connsiteX65" fmla="*/ 1135785 w 12192000"/>
              <a:gd name="connsiteY65" fmla="*/ 6264026 h 6858143"/>
              <a:gd name="connsiteX66" fmla="*/ 1181125 w 12192000"/>
              <a:gd name="connsiteY66" fmla="*/ 6264026 h 6858143"/>
              <a:gd name="connsiteX67" fmla="*/ 1197128 w 12192000"/>
              <a:gd name="connsiteY67" fmla="*/ 6279266 h 6858143"/>
              <a:gd name="connsiteX68" fmla="*/ 1197128 w 12192000"/>
              <a:gd name="connsiteY68" fmla="*/ 6253611 h 6858143"/>
              <a:gd name="connsiteX69" fmla="*/ 961283 w 12192000"/>
              <a:gd name="connsiteY69" fmla="*/ 6253611 h 6858143"/>
              <a:gd name="connsiteX70" fmla="*/ 973475 w 12192000"/>
              <a:gd name="connsiteY70" fmla="*/ 6264915 h 6858143"/>
              <a:gd name="connsiteX71" fmla="*/ 1015513 w 12192000"/>
              <a:gd name="connsiteY71" fmla="*/ 6395854 h 6858143"/>
              <a:gd name="connsiteX72" fmla="*/ 1023134 w 12192000"/>
              <a:gd name="connsiteY72" fmla="*/ 6395854 h 6858143"/>
              <a:gd name="connsiteX73" fmla="*/ 1066441 w 12192000"/>
              <a:gd name="connsiteY73" fmla="*/ 6264915 h 6858143"/>
              <a:gd name="connsiteX74" fmla="*/ 1066188 w 12192000"/>
              <a:gd name="connsiteY74" fmla="*/ 6264915 h 6858143"/>
              <a:gd name="connsiteX75" fmla="*/ 1078380 w 12192000"/>
              <a:gd name="connsiteY75" fmla="*/ 6253611 h 6858143"/>
              <a:gd name="connsiteX76" fmla="*/ 1042438 w 12192000"/>
              <a:gd name="connsiteY76" fmla="*/ 6253611 h 6858143"/>
              <a:gd name="connsiteX77" fmla="*/ 1054122 w 12192000"/>
              <a:gd name="connsiteY77" fmla="*/ 6264660 h 6858143"/>
              <a:gd name="connsiteX78" fmla="*/ 1022499 w 12192000"/>
              <a:gd name="connsiteY78" fmla="*/ 6363088 h 6858143"/>
              <a:gd name="connsiteX79" fmla="*/ 991892 w 12192000"/>
              <a:gd name="connsiteY79" fmla="*/ 6264660 h 6858143"/>
              <a:gd name="connsiteX80" fmla="*/ 1003574 w 12192000"/>
              <a:gd name="connsiteY80" fmla="*/ 6253611 h 6858143"/>
              <a:gd name="connsiteX81" fmla="*/ 887749 w 12192000"/>
              <a:gd name="connsiteY81" fmla="*/ 6253611 h 6858143"/>
              <a:gd name="connsiteX82" fmla="*/ 899687 w 12192000"/>
              <a:gd name="connsiteY82" fmla="*/ 6264915 h 6858143"/>
              <a:gd name="connsiteX83" fmla="*/ 899687 w 12192000"/>
              <a:gd name="connsiteY83" fmla="*/ 6384424 h 6858143"/>
              <a:gd name="connsiteX84" fmla="*/ 887749 w 12192000"/>
              <a:gd name="connsiteY84" fmla="*/ 6395727 h 6858143"/>
              <a:gd name="connsiteX85" fmla="*/ 928009 w 12192000"/>
              <a:gd name="connsiteY85" fmla="*/ 6395727 h 6858143"/>
              <a:gd name="connsiteX86" fmla="*/ 916070 w 12192000"/>
              <a:gd name="connsiteY86" fmla="*/ 6384424 h 6858143"/>
              <a:gd name="connsiteX87" fmla="*/ 916070 w 12192000"/>
              <a:gd name="connsiteY87" fmla="*/ 6264915 h 6858143"/>
              <a:gd name="connsiteX88" fmla="*/ 928009 w 12192000"/>
              <a:gd name="connsiteY88" fmla="*/ 6253611 h 6858143"/>
              <a:gd name="connsiteX89" fmla="*/ 568083 w 12192000"/>
              <a:gd name="connsiteY89" fmla="*/ 6253611 h 6858143"/>
              <a:gd name="connsiteX90" fmla="*/ 581038 w 12192000"/>
              <a:gd name="connsiteY90" fmla="*/ 6265803 h 6858143"/>
              <a:gd name="connsiteX91" fmla="*/ 581038 w 12192000"/>
              <a:gd name="connsiteY91" fmla="*/ 6357626 h 6858143"/>
              <a:gd name="connsiteX92" fmla="*/ 627267 w 12192000"/>
              <a:gd name="connsiteY92" fmla="*/ 6398902 h 6858143"/>
              <a:gd name="connsiteX93" fmla="*/ 675528 w 12192000"/>
              <a:gd name="connsiteY93" fmla="*/ 6357626 h 6858143"/>
              <a:gd name="connsiteX94" fmla="*/ 675528 w 12192000"/>
              <a:gd name="connsiteY94" fmla="*/ 6265803 h 6858143"/>
              <a:gd name="connsiteX95" fmla="*/ 675781 w 12192000"/>
              <a:gd name="connsiteY95" fmla="*/ 6265803 h 6858143"/>
              <a:gd name="connsiteX96" fmla="*/ 688355 w 12192000"/>
              <a:gd name="connsiteY96" fmla="*/ 6253611 h 6858143"/>
              <a:gd name="connsiteX97" fmla="*/ 649492 w 12192000"/>
              <a:gd name="connsiteY97" fmla="*/ 6253611 h 6858143"/>
              <a:gd name="connsiteX98" fmla="*/ 662319 w 12192000"/>
              <a:gd name="connsiteY98" fmla="*/ 6265803 h 6858143"/>
              <a:gd name="connsiteX99" fmla="*/ 662319 w 12192000"/>
              <a:gd name="connsiteY99" fmla="*/ 6357626 h 6858143"/>
              <a:gd name="connsiteX100" fmla="*/ 631457 w 12192000"/>
              <a:gd name="connsiteY100" fmla="*/ 6387091 h 6858143"/>
              <a:gd name="connsiteX101" fmla="*/ 598563 w 12192000"/>
              <a:gd name="connsiteY101" fmla="*/ 6357626 h 6858143"/>
              <a:gd name="connsiteX102" fmla="*/ 598563 w 12192000"/>
              <a:gd name="connsiteY102" fmla="*/ 6265803 h 6858143"/>
              <a:gd name="connsiteX103" fmla="*/ 611392 w 12192000"/>
              <a:gd name="connsiteY103" fmla="*/ 6253611 h 6858143"/>
              <a:gd name="connsiteX104" fmla="*/ 2797996 w 12192000"/>
              <a:gd name="connsiteY104" fmla="*/ 6253484 h 6858143"/>
              <a:gd name="connsiteX105" fmla="*/ 2809934 w 12192000"/>
              <a:gd name="connsiteY105" fmla="*/ 6264787 h 6858143"/>
              <a:gd name="connsiteX106" fmla="*/ 2809934 w 12192000"/>
              <a:gd name="connsiteY106" fmla="*/ 6384297 h 6858143"/>
              <a:gd name="connsiteX107" fmla="*/ 2797996 w 12192000"/>
              <a:gd name="connsiteY107" fmla="*/ 6395600 h 6858143"/>
              <a:gd name="connsiteX108" fmla="*/ 2838256 w 12192000"/>
              <a:gd name="connsiteY108" fmla="*/ 6395600 h 6858143"/>
              <a:gd name="connsiteX109" fmla="*/ 2826318 w 12192000"/>
              <a:gd name="connsiteY109" fmla="*/ 6384297 h 6858143"/>
              <a:gd name="connsiteX110" fmla="*/ 2826318 w 12192000"/>
              <a:gd name="connsiteY110" fmla="*/ 6264787 h 6858143"/>
              <a:gd name="connsiteX111" fmla="*/ 2838256 w 12192000"/>
              <a:gd name="connsiteY111" fmla="*/ 6253484 h 6858143"/>
              <a:gd name="connsiteX112" fmla="*/ 1701075 w 12192000"/>
              <a:gd name="connsiteY112" fmla="*/ 6253484 h 6858143"/>
              <a:gd name="connsiteX113" fmla="*/ 1713267 w 12192000"/>
              <a:gd name="connsiteY113" fmla="*/ 6264787 h 6858143"/>
              <a:gd name="connsiteX114" fmla="*/ 1713267 w 12192000"/>
              <a:gd name="connsiteY114" fmla="*/ 6265042 h 6858143"/>
              <a:gd name="connsiteX115" fmla="*/ 1750986 w 12192000"/>
              <a:gd name="connsiteY115" fmla="*/ 6329940 h 6858143"/>
              <a:gd name="connsiteX116" fmla="*/ 1750986 w 12192000"/>
              <a:gd name="connsiteY116" fmla="*/ 6384677 h 6858143"/>
              <a:gd name="connsiteX117" fmla="*/ 1739047 w 12192000"/>
              <a:gd name="connsiteY117" fmla="*/ 6395980 h 6858143"/>
              <a:gd name="connsiteX118" fmla="*/ 1779308 w 12192000"/>
              <a:gd name="connsiteY118" fmla="*/ 6395980 h 6858143"/>
              <a:gd name="connsiteX119" fmla="*/ 1767369 w 12192000"/>
              <a:gd name="connsiteY119" fmla="*/ 6384677 h 6858143"/>
              <a:gd name="connsiteX120" fmla="*/ 1767369 w 12192000"/>
              <a:gd name="connsiteY120" fmla="*/ 6329686 h 6858143"/>
              <a:gd name="connsiteX121" fmla="*/ 1805851 w 12192000"/>
              <a:gd name="connsiteY121" fmla="*/ 6265042 h 6858143"/>
              <a:gd name="connsiteX122" fmla="*/ 1805723 w 12192000"/>
              <a:gd name="connsiteY122" fmla="*/ 6265042 h 6858143"/>
              <a:gd name="connsiteX123" fmla="*/ 1818044 w 12192000"/>
              <a:gd name="connsiteY123" fmla="*/ 6253484 h 6858143"/>
              <a:gd name="connsiteX124" fmla="*/ 1781212 w 12192000"/>
              <a:gd name="connsiteY124" fmla="*/ 6253484 h 6858143"/>
              <a:gd name="connsiteX125" fmla="*/ 1792896 w 12192000"/>
              <a:gd name="connsiteY125" fmla="*/ 6264534 h 6858143"/>
              <a:gd name="connsiteX126" fmla="*/ 1761528 w 12192000"/>
              <a:gd name="connsiteY126" fmla="*/ 6317875 h 6858143"/>
              <a:gd name="connsiteX127" fmla="*/ 1731682 w 12192000"/>
              <a:gd name="connsiteY127" fmla="*/ 6264534 h 6858143"/>
              <a:gd name="connsiteX128" fmla="*/ 1743366 w 12192000"/>
              <a:gd name="connsiteY128" fmla="*/ 6253484 h 6858143"/>
              <a:gd name="connsiteX129" fmla="*/ 1573944 w 12192000"/>
              <a:gd name="connsiteY129" fmla="*/ 6253484 h 6858143"/>
              <a:gd name="connsiteX130" fmla="*/ 1573944 w 12192000"/>
              <a:gd name="connsiteY130" fmla="*/ 6279266 h 6858143"/>
              <a:gd name="connsiteX131" fmla="*/ 1590074 w 12192000"/>
              <a:gd name="connsiteY131" fmla="*/ 6264026 h 6858143"/>
              <a:gd name="connsiteX132" fmla="*/ 1618141 w 12192000"/>
              <a:gd name="connsiteY132" fmla="*/ 6264026 h 6858143"/>
              <a:gd name="connsiteX133" fmla="*/ 1618141 w 12192000"/>
              <a:gd name="connsiteY133" fmla="*/ 6384297 h 6858143"/>
              <a:gd name="connsiteX134" fmla="*/ 1606456 w 12192000"/>
              <a:gd name="connsiteY134" fmla="*/ 6395600 h 6858143"/>
              <a:gd name="connsiteX135" fmla="*/ 1646463 w 12192000"/>
              <a:gd name="connsiteY135" fmla="*/ 6395600 h 6858143"/>
              <a:gd name="connsiteX136" fmla="*/ 1634652 w 12192000"/>
              <a:gd name="connsiteY136" fmla="*/ 6384424 h 6858143"/>
              <a:gd name="connsiteX137" fmla="*/ 1634652 w 12192000"/>
              <a:gd name="connsiteY137" fmla="*/ 6264026 h 6858143"/>
              <a:gd name="connsiteX138" fmla="*/ 1662974 w 12192000"/>
              <a:gd name="connsiteY138" fmla="*/ 6264026 h 6858143"/>
              <a:gd name="connsiteX139" fmla="*/ 1678975 w 12192000"/>
              <a:gd name="connsiteY139" fmla="*/ 6279266 h 6858143"/>
              <a:gd name="connsiteX140" fmla="*/ 1678975 w 12192000"/>
              <a:gd name="connsiteY140" fmla="*/ 6253484 h 6858143"/>
              <a:gd name="connsiteX141" fmla="*/ 722899 w 12192000"/>
              <a:gd name="connsiteY141" fmla="*/ 6253484 h 6858143"/>
              <a:gd name="connsiteX142" fmla="*/ 735473 w 12192000"/>
              <a:gd name="connsiteY142" fmla="*/ 6265676 h 6858143"/>
              <a:gd name="connsiteX143" fmla="*/ 735473 w 12192000"/>
              <a:gd name="connsiteY143" fmla="*/ 6383408 h 6858143"/>
              <a:gd name="connsiteX144" fmla="*/ 722899 w 12192000"/>
              <a:gd name="connsiteY144" fmla="*/ 6395600 h 6858143"/>
              <a:gd name="connsiteX145" fmla="*/ 761890 w 12192000"/>
              <a:gd name="connsiteY145" fmla="*/ 6395600 h 6858143"/>
              <a:gd name="connsiteX146" fmla="*/ 749063 w 12192000"/>
              <a:gd name="connsiteY146" fmla="*/ 6383408 h 6858143"/>
              <a:gd name="connsiteX147" fmla="*/ 749063 w 12192000"/>
              <a:gd name="connsiteY147" fmla="*/ 6276852 h 6858143"/>
              <a:gd name="connsiteX148" fmla="*/ 829074 w 12192000"/>
              <a:gd name="connsiteY148" fmla="*/ 6395727 h 6858143"/>
              <a:gd name="connsiteX149" fmla="*/ 834280 w 12192000"/>
              <a:gd name="connsiteY149" fmla="*/ 6395727 h 6858143"/>
              <a:gd name="connsiteX150" fmla="*/ 834280 w 12192000"/>
              <a:gd name="connsiteY150" fmla="*/ 6265803 h 6858143"/>
              <a:gd name="connsiteX151" fmla="*/ 834280 w 12192000"/>
              <a:gd name="connsiteY151" fmla="*/ 6265676 h 6858143"/>
              <a:gd name="connsiteX152" fmla="*/ 847109 w 12192000"/>
              <a:gd name="connsiteY152" fmla="*/ 6253484 h 6858143"/>
              <a:gd name="connsiteX153" fmla="*/ 808118 w 12192000"/>
              <a:gd name="connsiteY153" fmla="*/ 6253484 h 6858143"/>
              <a:gd name="connsiteX154" fmla="*/ 820945 w 12192000"/>
              <a:gd name="connsiteY154" fmla="*/ 6265676 h 6858143"/>
              <a:gd name="connsiteX155" fmla="*/ 820945 w 12192000"/>
              <a:gd name="connsiteY155" fmla="*/ 6356102 h 6858143"/>
              <a:gd name="connsiteX156" fmla="*/ 753761 w 12192000"/>
              <a:gd name="connsiteY156" fmla="*/ 6253484 h 6858143"/>
              <a:gd name="connsiteX157" fmla="*/ 3453077 w 12192000"/>
              <a:gd name="connsiteY157" fmla="*/ 6253357 h 6858143"/>
              <a:gd name="connsiteX158" fmla="*/ 3465649 w 12192000"/>
              <a:gd name="connsiteY158" fmla="*/ 6265550 h 6858143"/>
              <a:gd name="connsiteX159" fmla="*/ 3465649 w 12192000"/>
              <a:gd name="connsiteY159" fmla="*/ 6383280 h 6858143"/>
              <a:gd name="connsiteX160" fmla="*/ 3453077 w 12192000"/>
              <a:gd name="connsiteY160" fmla="*/ 6395474 h 6858143"/>
              <a:gd name="connsiteX161" fmla="*/ 3492065 w 12192000"/>
              <a:gd name="connsiteY161" fmla="*/ 6395474 h 6858143"/>
              <a:gd name="connsiteX162" fmla="*/ 3479238 w 12192000"/>
              <a:gd name="connsiteY162" fmla="*/ 6383280 h 6858143"/>
              <a:gd name="connsiteX163" fmla="*/ 3479238 w 12192000"/>
              <a:gd name="connsiteY163" fmla="*/ 6276726 h 6858143"/>
              <a:gd name="connsiteX164" fmla="*/ 3556964 w 12192000"/>
              <a:gd name="connsiteY164" fmla="*/ 6395600 h 6858143"/>
              <a:gd name="connsiteX165" fmla="*/ 3564584 w 12192000"/>
              <a:gd name="connsiteY165" fmla="*/ 6395600 h 6858143"/>
              <a:gd name="connsiteX166" fmla="*/ 3564584 w 12192000"/>
              <a:gd name="connsiteY166" fmla="*/ 6265676 h 6858143"/>
              <a:gd name="connsiteX167" fmla="*/ 3564457 w 12192000"/>
              <a:gd name="connsiteY167" fmla="*/ 6265550 h 6858143"/>
              <a:gd name="connsiteX168" fmla="*/ 3577284 w 12192000"/>
              <a:gd name="connsiteY168" fmla="*/ 6253357 h 6858143"/>
              <a:gd name="connsiteX169" fmla="*/ 3538294 w 12192000"/>
              <a:gd name="connsiteY169" fmla="*/ 6253357 h 6858143"/>
              <a:gd name="connsiteX170" fmla="*/ 3551121 w 12192000"/>
              <a:gd name="connsiteY170" fmla="*/ 6265550 h 6858143"/>
              <a:gd name="connsiteX171" fmla="*/ 3551121 w 12192000"/>
              <a:gd name="connsiteY171" fmla="*/ 6355975 h 6858143"/>
              <a:gd name="connsiteX172" fmla="*/ 3484064 w 12192000"/>
              <a:gd name="connsiteY172" fmla="*/ 6253357 h 6858143"/>
              <a:gd name="connsiteX173" fmla="*/ 3176209 w 12192000"/>
              <a:gd name="connsiteY173" fmla="*/ 6253357 h 6858143"/>
              <a:gd name="connsiteX174" fmla="*/ 3176209 w 12192000"/>
              <a:gd name="connsiteY174" fmla="*/ 6279139 h 6858143"/>
              <a:gd name="connsiteX175" fmla="*/ 3192339 w 12192000"/>
              <a:gd name="connsiteY175" fmla="*/ 6263898 h 6858143"/>
              <a:gd name="connsiteX176" fmla="*/ 3220406 w 12192000"/>
              <a:gd name="connsiteY176" fmla="*/ 6263898 h 6858143"/>
              <a:gd name="connsiteX177" fmla="*/ 3220406 w 12192000"/>
              <a:gd name="connsiteY177" fmla="*/ 6384169 h 6858143"/>
              <a:gd name="connsiteX178" fmla="*/ 3208722 w 12192000"/>
              <a:gd name="connsiteY178" fmla="*/ 6395474 h 6858143"/>
              <a:gd name="connsiteX179" fmla="*/ 3248728 w 12192000"/>
              <a:gd name="connsiteY179" fmla="*/ 6395474 h 6858143"/>
              <a:gd name="connsiteX180" fmla="*/ 3236791 w 12192000"/>
              <a:gd name="connsiteY180" fmla="*/ 6384169 h 6858143"/>
              <a:gd name="connsiteX181" fmla="*/ 3236791 w 12192000"/>
              <a:gd name="connsiteY181" fmla="*/ 6263898 h 6858143"/>
              <a:gd name="connsiteX182" fmla="*/ 3265111 w 12192000"/>
              <a:gd name="connsiteY182" fmla="*/ 6263898 h 6858143"/>
              <a:gd name="connsiteX183" fmla="*/ 3281114 w 12192000"/>
              <a:gd name="connsiteY183" fmla="*/ 6279139 h 6858143"/>
              <a:gd name="connsiteX184" fmla="*/ 3281241 w 12192000"/>
              <a:gd name="connsiteY184" fmla="*/ 6279139 h 6858143"/>
              <a:gd name="connsiteX185" fmla="*/ 3281241 w 12192000"/>
              <a:gd name="connsiteY185" fmla="*/ 6253357 h 6858143"/>
              <a:gd name="connsiteX186" fmla="*/ 2879023 w 12192000"/>
              <a:gd name="connsiteY186" fmla="*/ 6253357 h 6858143"/>
              <a:gd name="connsiteX187" fmla="*/ 2891597 w 12192000"/>
              <a:gd name="connsiteY187" fmla="*/ 6265550 h 6858143"/>
              <a:gd name="connsiteX188" fmla="*/ 2891597 w 12192000"/>
              <a:gd name="connsiteY188" fmla="*/ 6383280 h 6858143"/>
              <a:gd name="connsiteX189" fmla="*/ 2879023 w 12192000"/>
              <a:gd name="connsiteY189" fmla="*/ 6395474 h 6858143"/>
              <a:gd name="connsiteX190" fmla="*/ 2918013 w 12192000"/>
              <a:gd name="connsiteY190" fmla="*/ 6395474 h 6858143"/>
              <a:gd name="connsiteX191" fmla="*/ 2905186 w 12192000"/>
              <a:gd name="connsiteY191" fmla="*/ 6383153 h 6858143"/>
              <a:gd name="connsiteX192" fmla="*/ 2905186 w 12192000"/>
              <a:gd name="connsiteY192" fmla="*/ 6276726 h 6858143"/>
              <a:gd name="connsiteX193" fmla="*/ 2983673 w 12192000"/>
              <a:gd name="connsiteY193" fmla="*/ 6395727 h 6858143"/>
              <a:gd name="connsiteX194" fmla="*/ 2990406 w 12192000"/>
              <a:gd name="connsiteY194" fmla="*/ 6395727 h 6858143"/>
              <a:gd name="connsiteX195" fmla="*/ 2990406 w 12192000"/>
              <a:gd name="connsiteY195" fmla="*/ 6265676 h 6858143"/>
              <a:gd name="connsiteX196" fmla="*/ 2990406 w 12192000"/>
              <a:gd name="connsiteY196" fmla="*/ 6265550 h 6858143"/>
              <a:gd name="connsiteX197" fmla="*/ 3003232 w 12192000"/>
              <a:gd name="connsiteY197" fmla="*/ 6253357 h 6858143"/>
              <a:gd name="connsiteX198" fmla="*/ 2964242 w 12192000"/>
              <a:gd name="connsiteY198" fmla="*/ 6253357 h 6858143"/>
              <a:gd name="connsiteX199" fmla="*/ 2977069 w 12192000"/>
              <a:gd name="connsiteY199" fmla="*/ 6265550 h 6858143"/>
              <a:gd name="connsiteX200" fmla="*/ 2977069 w 12192000"/>
              <a:gd name="connsiteY200" fmla="*/ 6355975 h 6858143"/>
              <a:gd name="connsiteX201" fmla="*/ 2909885 w 12192000"/>
              <a:gd name="connsiteY201" fmla="*/ 6253357 h 6858143"/>
              <a:gd name="connsiteX202" fmla="*/ 2637465 w 12192000"/>
              <a:gd name="connsiteY202" fmla="*/ 6253357 h 6858143"/>
              <a:gd name="connsiteX203" fmla="*/ 2649149 w 12192000"/>
              <a:gd name="connsiteY203" fmla="*/ 6264660 h 6858143"/>
              <a:gd name="connsiteX204" fmla="*/ 2649149 w 12192000"/>
              <a:gd name="connsiteY204" fmla="*/ 6384169 h 6858143"/>
              <a:gd name="connsiteX205" fmla="*/ 2637465 w 12192000"/>
              <a:gd name="connsiteY205" fmla="*/ 6395474 h 6858143"/>
              <a:gd name="connsiteX206" fmla="*/ 2677471 w 12192000"/>
              <a:gd name="connsiteY206" fmla="*/ 6395474 h 6858143"/>
              <a:gd name="connsiteX207" fmla="*/ 2665532 w 12192000"/>
              <a:gd name="connsiteY207" fmla="*/ 6384169 h 6858143"/>
              <a:gd name="connsiteX208" fmla="*/ 2665532 w 12192000"/>
              <a:gd name="connsiteY208" fmla="*/ 6324224 h 6858143"/>
              <a:gd name="connsiteX209" fmla="*/ 2728272 w 12192000"/>
              <a:gd name="connsiteY209" fmla="*/ 6324224 h 6858143"/>
              <a:gd name="connsiteX210" fmla="*/ 2728272 w 12192000"/>
              <a:gd name="connsiteY210" fmla="*/ 6384297 h 6858143"/>
              <a:gd name="connsiteX211" fmla="*/ 2716333 w 12192000"/>
              <a:gd name="connsiteY211" fmla="*/ 6395600 h 6858143"/>
              <a:gd name="connsiteX212" fmla="*/ 2756592 w 12192000"/>
              <a:gd name="connsiteY212" fmla="*/ 6395600 h 6858143"/>
              <a:gd name="connsiteX213" fmla="*/ 2744655 w 12192000"/>
              <a:gd name="connsiteY213" fmla="*/ 6384297 h 6858143"/>
              <a:gd name="connsiteX214" fmla="*/ 2744655 w 12192000"/>
              <a:gd name="connsiteY214" fmla="*/ 6264660 h 6858143"/>
              <a:gd name="connsiteX215" fmla="*/ 2756592 w 12192000"/>
              <a:gd name="connsiteY215" fmla="*/ 6253357 h 6858143"/>
              <a:gd name="connsiteX216" fmla="*/ 2716333 w 12192000"/>
              <a:gd name="connsiteY216" fmla="*/ 6253357 h 6858143"/>
              <a:gd name="connsiteX217" fmla="*/ 2728272 w 12192000"/>
              <a:gd name="connsiteY217" fmla="*/ 6264660 h 6858143"/>
              <a:gd name="connsiteX218" fmla="*/ 2728272 w 12192000"/>
              <a:gd name="connsiteY218" fmla="*/ 6313556 h 6858143"/>
              <a:gd name="connsiteX219" fmla="*/ 2665532 w 12192000"/>
              <a:gd name="connsiteY219" fmla="*/ 6313556 h 6858143"/>
              <a:gd name="connsiteX220" fmla="*/ 2665532 w 12192000"/>
              <a:gd name="connsiteY220" fmla="*/ 6264660 h 6858143"/>
              <a:gd name="connsiteX221" fmla="*/ 2677471 w 12192000"/>
              <a:gd name="connsiteY221" fmla="*/ 6253357 h 6858143"/>
              <a:gd name="connsiteX222" fmla="*/ 2430958 w 12192000"/>
              <a:gd name="connsiteY222" fmla="*/ 6253357 h 6858143"/>
              <a:gd name="connsiteX223" fmla="*/ 2383586 w 12192000"/>
              <a:gd name="connsiteY223" fmla="*/ 6384043 h 6858143"/>
              <a:gd name="connsiteX224" fmla="*/ 2371394 w 12192000"/>
              <a:gd name="connsiteY224" fmla="*/ 6395600 h 6858143"/>
              <a:gd name="connsiteX225" fmla="*/ 2407336 w 12192000"/>
              <a:gd name="connsiteY225" fmla="*/ 6395600 h 6858143"/>
              <a:gd name="connsiteX226" fmla="*/ 2395652 w 12192000"/>
              <a:gd name="connsiteY226" fmla="*/ 6384551 h 6858143"/>
              <a:gd name="connsiteX227" fmla="*/ 2406446 w 12192000"/>
              <a:gd name="connsiteY227" fmla="*/ 6354451 h 6858143"/>
              <a:gd name="connsiteX228" fmla="*/ 2455850 w 12192000"/>
              <a:gd name="connsiteY228" fmla="*/ 6354451 h 6858143"/>
              <a:gd name="connsiteX229" fmla="*/ 2466137 w 12192000"/>
              <a:gd name="connsiteY229" fmla="*/ 6384551 h 6858143"/>
              <a:gd name="connsiteX230" fmla="*/ 2454454 w 12192000"/>
              <a:gd name="connsiteY230" fmla="*/ 6395600 h 6858143"/>
              <a:gd name="connsiteX231" fmla="*/ 2454708 w 12192000"/>
              <a:gd name="connsiteY231" fmla="*/ 6395600 h 6858143"/>
              <a:gd name="connsiteX232" fmla="*/ 2496999 w 12192000"/>
              <a:gd name="connsiteY232" fmla="*/ 6395600 h 6858143"/>
              <a:gd name="connsiteX233" fmla="*/ 2485062 w 12192000"/>
              <a:gd name="connsiteY233" fmla="*/ 6384043 h 6858143"/>
              <a:gd name="connsiteX234" fmla="*/ 2438578 w 12192000"/>
              <a:gd name="connsiteY234" fmla="*/ 6253357 h 6858143"/>
              <a:gd name="connsiteX235" fmla="*/ 2175302 w 12192000"/>
              <a:gd name="connsiteY235" fmla="*/ 6253357 h 6858143"/>
              <a:gd name="connsiteX236" fmla="*/ 2187494 w 12192000"/>
              <a:gd name="connsiteY236" fmla="*/ 6264660 h 6858143"/>
              <a:gd name="connsiteX237" fmla="*/ 2229532 w 12192000"/>
              <a:gd name="connsiteY237" fmla="*/ 6395600 h 6858143"/>
              <a:gd name="connsiteX238" fmla="*/ 2236898 w 12192000"/>
              <a:gd name="connsiteY238" fmla="*/ 6395600 h 6858143"/>
              <a:gd name="connsiteX239" fmla="*/ 2271062 w 12192000"/>
              <a:gd name="connsiteY239" fmla="*/ 6292601 h 6858143"/>
              <a:gd name="connsiteX240" fmla="*/ 2304210 w 12192000"/>
              <a:gd name="connsiteY240" fmla="*/ 6395600 h 6858143"/>
              <a:gd name="connsiteX241" fmla="*/ 2311830 w 12192000"/>
              <a:gd name="connsiteY241" fmla="*/ 6395600 h 6858143"/>
              <a:gd name="connsiteX242" fmla="*/ 2355137 w 12192000"/>
              <a:gd name="connsiteY242" fmla="*/ 6264660 h 6858143"/>
              <a:gd name="connsiteX243" fmla="*/ 2367330 w 12192000"/>
              <a:gd name="connsiteY243" fmla="*/ 6253357 h 6858143"/>
              <a:gd name="connsiteX244" fmla="*/ 2331387 w 12192000"/>
              <a:gd name="connsiteY244" fmla="*/ 6253357 h 6858143"/>
              <a:gd name="connsiteX245" fmla="*/ 2343072 w 12192000"/>
              <a:gd name="connsiteY245" fmla="*/ 6264406 h 6858143"/>
              <a:gd name="connsiteX246" fmla="*/ 2311449 w 12192000"/>
              <a:gd name="connsiteY246" fmla="*/ 6362833 h 6858143"/>
              <a:gd name="connsiteX247" fmla="*/ 2280841 w 12192000"/>
              <a:gd name="connsiteY247" fmla="*/ 6264406 h 6858143"/>
              <a:gd name="connsiteX248" fmla="*/ 2292526 w 12192000"/>
              <a:gd name="connsiteY248" fmla="*/ 6253357 h 6858143"/>
              <a:gd name="connsiteX249" fmla="*/ 2250233 w 12192000"/>
              <a:gd name="connsiteY249" fmla="*/ 6253357 h 6858143"/>
              <a:gd name="connsiteX250" fmla="*/ 2262172 w 12192000"/>
              <a:gd name="connsiteY250" fmla="*/ 6264660 h 6858143"/>
              <a:gd name="connsiteX251" fmla="*/ 2265093 w 12192000"/>
              <a:gd name="connsiteY251" fmla="*/ 6274059 h 6858143"/>
              <a:gd name="connsiteX252" fmla="*/ 2236518 w 12192000"/>
              <a:gd name="connsiteY252" fmla="*/ 6362833 h 6858143"/>
              <a:gd name="connsiteX253" fmla="*/ 2205909 w 12192000"/>
              <a:gd name="connsiteY253" fmla="*/ 6264406 h 6858143"/>
              <a:gd name="connsiteX254" fmla="*/ 2217593 w 12192000"/>
              <a:gd name="connsiteY254" fmla="*/ 6253357 h 6858143"/>
              <a:gd name="connsiteX255" fmla="*/ 1416715 w 12192000"/>
              <a:gd name="connsiteY255" fmla="*/ 6252976 h 6858143"/>
              <a:gd name="connsiteX256" fmla="*/ 1378741 w 12192000"/>
              <a:gd name="connsiteY256" fmla="*/ 6287902 h 6858143"/>
              <a:gd name="connsiteX257" fmla="*/ 1398046 w 12192000"/>
              <a:gd name="connsiteY257" fmla="*/ 6320415 h 6858143"/>
              <a:gd name="connsiteX258" fmla="*/ 1428653 w 12192000"/>
              <a:gd name="connsiteY258" fmla="*/ 6341370 h 6858143"/>
              <a:gd name="connsiteX259" fmla="*/ 1439194 w 12192000"/>
              <a:gd name="connsiteY259" fmla="*/ 6362072 h 6858143"/>
              <a:gd name="connsiteX260" fmla="*/ 1414428 w 12192000"/>
              <a:gd name="connsiteY260" fmla="*/ 6387091 h 6858143"/>
              <a:gd name="connsiteX261" fmla="*/ 1404142 w 12192000"/>
              <a:gd name="connsiteY261" fmla="*/ 6385185 h 6858143"/>
              <a:gd name="connsiteX262" fmla="*/ 1390044 w 12192000"/>
              <a:gd name="connsiteY262" fmla="*/ 6369310 h 6858143"/>
              <a:gd name="connsiteX263" fmla="*/ 1377217 w 12192000"/>
              <a:gd name="connsiteY263" fmla="*/ 6391536 h 6858143"/>
              <a:gd name="connsiteX264" fmla="*/ 1405792 w 12192000"/>
              <a:gd name="connsiteY264" fmla="*/ 6396870 h 6858143"/>
              <a:gd name="connsiteX265" fmla="*/ 1414514 w 12192000"/>
              <a:gd name="connsiteY265" fmla="*/ 6397755 h 6858143"/>
              <a:gd name="connsiteX266" fmla="*/ 1414175 w 12192000"/>
              <a:gd name="connsiteY266" fmla="*/ 6397886 h 6858143"/>
              <a:gd name="connsiteX267" fmla="*/ 1414556 w 12192000"/>
              <a:gd name="connsiteY267" fmla="*/ 6397759 h 6858143"/>
              <a:gd name="connsiteX268" fmla="*/ 1414514 w 12192000"/>
              <a:gd name="connsiteY268" fmla="*/ 6397755 h 6858143"/>
              <a:gd name="connsiteX269" fmla="*/ 1441702 w 12192000"/>
              <a:gd name="connsiteY269" fmla="*/ 6387217 h 6858143"/>
              <a:gd name="connsiteX270" fmla="*/ 1455705 w 12192000"/>
              <a:gd name="connsiteY270" fmla="*/ 6356355 h 6858143"/>
              <a:gd name="connsiteX271" fmla="*/ 1441734 w 12192000"/>
              <a:gd name="connsiteY271" fmla="*/ 6329178 h 6858143"/>
              <a:gd name="connsiteX272" fmla="*/ 1411380 w 12192000"/>
              <a:gd name="connsiteY272" fmla="*/ 6308222 h 6858143"/>
              <a:gd name="connsiteX273" fmla="*/ 1394997 w 12192000"/>
              <a:gd name="connsiteY273" fmla="*/ 6283838 h 6858143"/>
              <a:gd name="connsiteX274" fmla="*/ 1416589 w 12192000"/>
              <a:gd name="connsiteY274" fmla="*/ 6263518 h 6858143"/>
              <a:gd name="connsiteX275" fmla="*/ 1426241 w 12192000"/>
              <a:gd name="connsiteY275" fmla="*/ 6265168 h 6858143"/>
              <a:gd name="connsiteX276" fmla="*/ 1439449 w 12192000"/>
              <a:gd name="connsiteY276" fmla="*/ 6278630 h 6858143"/>
              <a:gd name="connsiteX277" fmla="*/ 1453419 w 12192000"/>
              <a:gd name="connsiteY277" fmla="*/ 6258945 h 6858143"/>
              <a:gd name="connsiteX278" fmla="*/ 1423827 w 12192000"/>
              <a:gd name="connsiteY278" fmla="*/ 6253611 h 6858143"/>
              <a:gd name="connsiteX279" fmla="*/ 1416715 w 12192000"/>
              <a:gd name="connsiteY279" fmla="*/ 6252976 h 6858143"/>
              <a:gd name="connsiteX280" fmla="*/ 2558976 w 12192000"/>
              <a:gd name="connsiteY280" fmla="*/ 6252721 h 6858143"/>
              <a:gd name="connsiteX281" fmla="*/ 2521003 w 12192000"/>
              <a:gd name="connsiteY281" fmla="*/ 6287647 h 6858143"/>
              <a:gd name="connsiteX282" fmla="*/ 2540308 w 12192000"/>
              <a:gd name="connsiteY282" fmla="*/ 6320160 h 6858143"/>
              <a:gd name="connsiteX283" fmla="*/ 2570915 w 12192000"/>
              <a:gd name="connsiteY283" fmla="*/ 6341116 h 6858143"/>
              <a:gd name="connsiteX284" fmla="*/ 2581457 w 12192000"/>
              <a:gd name="connsiteY284" fmla="*/ 6361817 h 6858143"/>
              <a:gd name="connsiteX285" fmla="*/ 2556691 w 12192000"/>
              <a:gd name="connsiteY285" fmla="*/ 6386837 h 6858143"/>
              <a:gd name="connsiteX286" fmla="*/ 2546404 w 12192000"/>
              <a:gd name="connsiteY286" fmla="*/ 6384932 h 6858143"/>
              <a:gd name="connsiteX287" fmla="*/ 2532307 w 12192000"/>
              <a:gd name="connsiteY287" fmla="*/ 6369056 h 6858143"/>
              <a:gd name="connsiteX288" fmla="*/ 2519479 w 12192000"/>
              <a:gd name="connsiteY288" fmla="*/ 6391282 h 6858143"/>
              <a:gd name="connsiteX289" fmla="*/ 2548055 w 12192000"/>
              <a:gd name="connsiteY289" fmla="*/ 6396616 h 6858143"/>
              <a:gd name="connsiteX290" fmla="*/ 2556944 w 12192000"/>
              <a:gd name="connsiteY290" fmla="*/ 6397506 h 6858143"/>
              <a:gd name="connsiteX291" fmla="*/ 2556691 w 12192000"/>
              <a:gd name="connsiteY291" fmla="*/ 6397632 h 6858143"/>
              <a:gd name="connsiteX292" fmla="*/ 2598221 w 12192000"/>
              <a:gd name="connsiteY292" fmla="*/ 6356102 h 6858143"/>
              <a:gd name="connsiteX293" fmla="*/ 2597967 w 12192000"/>
              <a:gd name="connsiteY293" fmla="*/ 6356102 h 6858143"/>
              <a:gd name="connsiteX294" fmla="*/ 2583997 w 12192000"/>
              <a:gd name="connsiteY294" fmla="*/ 6328923 h 6858143"/>
              <a:gd name="connsiteX295" fmla="*/ 2553643 w 12192000"/>
              <a:gd name="connsiteY295" fmla="*/ 6307968 h 6858143"/>
              <a:gd name="connsiteX296" fmla="*/ 2537260 w 12192000"/>
              <a:gd name="connsiteY296" fmla="*/ 6283583 h 6858143"/>
              <a:gd name="connsiteX297" fmla="*/ 2558850 w 12192000"/>
              <a:gd name="connsiteY297" fmla="*/ 6263263 h 6858143"/>
              <a:gd name="connsiteX298" fmla="*/ 2568502 w 12192000"/>
              <a:gd name="connsiteY298" fmla="*/ 6264915 h 6858143"/>
              <a:gd name="connsiteX299" fmla="*/ 2581710 w 12192000"/>
              <a:gd name="connsiteY299" fmla="*/ 6278376 h 6858143"/>
              <a:gd name="connsiteX300" fmla="*/ 2595681 w 12192000"/>
              <a:gd name="connsiteY300" fmla="*/ 6258691 h 6858143"/>
              <a:gd name="connsiteX301" fmla="*/ 2566089 w 12192000"/>
              <a:gd name="connsiteY301" fmla="*/ 6253357 h 6858143"/>
              <a:gd name="connsiteX302" fmla="*/ 2558976 w 12192000"/>
              <a:gd name="connsiteY302" fmla="*/ 6252721 h 6858143"/>
              <a:gd name="connsiteX303" fmla="*/ 2079414 w 12192000"/>
              <a:gd name="connsiteY303" fmla="*/ 6252595 h 6858143"/>
              <a:gd name="connsiteX304" fmla="*/ 2045632 w 12192000"/>
              <a:gd name="connsiteY304" fmla="*/ 6269359 h 6858143"/>
              <a:gd name="connsiteX305" fmla="*/ 2028995 w 12192000"/>
              <a:gd name="connsiteY305" fmla="*/ 6310128 h 6858143"/>
              <a:gd name="connsiteX306" fmla="*/ 2015405 w 12192000"/>
              <a:gd name="connsiteY306" fmla="*/ 6310128 h 6858143"/>
              <a:gd name="connsiteX307" fmla="*/ 2015405 w 12192000"/>
              <a:gd name="connsiteY307" fmla="*/ 6310381 h 6858143"/>
              <a:gd name="connsiteX308" fmla="*/ 2009690 w 12192000"/>
              <a:gd name="connsiteY308" fmla="*/ 6315588 h 6858143"/>
              <a:gd name="connsiteX309" fmla="*/ 2010325 w 12192000"/>
              <a:gd name="connsiteY309" fmla="*/ 6317620 h 6858143"/>
              <a:gd name="connsiteX310" fmla="*/ 2027852 w 12192000"/>
              <a:gd name="connsiteY310" fmla="*/ 6317620 h 6858143"/>
              <a:gd name="connsiteX311" fmla="*/ 2018581 w 12192000"/>
              <a:gd name="connsiteY311" fmla="*/ 6376423 h 6858143"/>
              <a:gd name="connsiteX312" fmla="*/ 2004102 w 12192000"/>
              <a:gd name="connsiteY312" fmla="*/ 6430272 h 6858143"/>
              <a:gd name="connsiteX313" fmla="*/ 1998895 w 12192000"/>
              <a:gd name="connsiteY313" fmla="*/ 6432050 h 6858143"/>
              <a:gd name="connsiteX314" fmla="*/ 1989624 w 12192000"/>
              <a:gd name="connsiteY314" fmla="*/ 6429129 h 6858143"/>
              <a:gd name="connsiteX315" fmla="*/ 1983782 w 12192000"/>
              <a:gd name="connsiteY315" fmla="*/ 6430525 h 6858143"/>
              <a:gd name="connsiteX316" fmla="*/ 1980226 w 12192000"/>
              <a:gd name="connsiteY316" fmla="*/ 6437384 h 6858143"/>
              <a:gd name="connsiteX317" fmla="*/ 1989243 w 12192000"/>
              <a:gd name="connsiteY317" fmla="*/ 6443353 h 6858143"/>
              <a:gd name="connsiteX318" fmla="*/ 2012357 w 12192000"/>
              <a:gd name="connsiteY318" fmla="*/ 6429509 h 6858143"/>
              <a:gd name="connsiteX319" fmla="*/ 2037378 w 12192000"/>
              <a:gd name="connsiteY319" fmla="*/ 6356355 h 6858143"/>
              <a:gd name="connsiteX320" fmla="*/ 2044108 w 12192000"/>
              <a:gd name="connsiteY320" fmla="*/ 6317493 h 6858143"/>
              <a:gd name="connsiteX321" fmla="*/ 2065571 w 12192000"/>
              <a:gd name="connsiteY321" fmla="*/ 6315461 h 6858143"/>
              <a:gd name="connsiteX322" fmla="*/ 2070270 w 12192000"/>
              <a:gd name="connsiteY322" fmla="*/ 6310254 h 6858143"/>
              <a:gd name="connsiteX323" fmla="*/ 2045506 w 12192000"/>
              <a:gd name="connsiteY323" fmla="*/ 6310254 h 6858143"/>
              <a:gd name="connsiteX324" fmla="*/ 2066079 w 12192000"/>
              <a:gd name="connsiteY324" fmla="*/ 6261993 h 6858143"/>
              <a:gd name="connsiteX325" fmla="*/ 2082209 w 12192000"/>
              <a:gd name="connsiteY325" fmla="*/ 6268598 h 6858143"/>
              <a:gd name="connsiteX326" fmla="*/ 2088050 w 12192000"/>
              <a:gd name="connsiteY326" fmla="*/ 6268343 h 6858143"/>
              <a:gd name="connsiteX327" fmla="*/ 2087797 w 12192000"/>
              <a:gd name="connsiteY327" fmla="*/ 6268343 h 6858143"/>
              <a:gd name="connsiteX328" fmla="*/ 2091988 w 12192000"/>
              <a:gd name="connsiteY328" fmla="*/ 6260977 h 6858143"/>
              <a:gd name="connsiteX329" fmla="*/ 2079414 w 12192000"/>
              <a:gd name="connsiteY329" fmla="*/ 6252595 h 6858143"/>
              <a:gd name="connsiteX330" fmla="*/ 3101913 w 12192000"/>
              <a:gd name="connsiteY330" fmla="*/ 6251452 h 6858143"/>
              <a:gd name="connsiteX331" fmla="*/ 3032570 w 12192000"/>
              <a:gd name="connsiteY331" fmla="*/ 6324479 h 6858143"/>
              <a:gd name="connsiteX332" fmla="*/ 3101913 w 12192000"/>
              <a:gd name="connsiteY332" fmla="*/ 6397506 h 6858143"/>
              <a:gd name="connsiteX333" fmla="*/ 3142935 w 12192000"/>
              <a:gd name="connsiteY333" fmla="*/ 6387217 h 6858143"/>
              <a:gd name="connsiteX334" fmla="*/ 3142935 w 12192000"/>
              <a:gd name="connsiteY334" fmla="*/ 6330955 h 6858143"/>
              <a:gd name="connsiteX335" fmla="*/ 3154620 w 12192000"/>
              <a:gd name="connsiteY335" fmla="*/ 6319652 h 6858143"/>
              <a:gd name="connsiteX336" fmla="*/ 3114613 w 12192000"/>
              <a:gd name="connsiteY336" fmla="*/ 6319652 h 6858143"/>
              <a:gd name="connsiteX337" fmla="*/ 3126552 w 12192000"/>
              <a:gd name="connsiteY337" fmla="*/ 6330955 h 6858143"/>
              <a:gd name="connsiteX338" fmla="*/ 3126552 w 12192000"/>
              <a:gd name="connsiteY338" fmla="*/ 6376804 h 6858143"/>
              <a:gd name="connsiteX339" fmla="*/ 3102040 w 12192000"/>
              <a:gd name="connsiteY339" fmla="*/ 6386837 h 6858143"/>
              <a:gd name="connsiteX340" fmla="*/ 3052255 w 12192000"/>
              <a:gd name="connsiteY340" fmla="*/ 6324352 h 6858143"/>
              <a:gd name="connsiteX341" fmla="*/ 3102040 w 12192000"/>
              <a:gd name="connsiteY341" fmla="*/ 6261865 h 6858143"/>
              <a:gd name="connsiteX342" fmla="*/ 3120202 w 12192000"/>
              <a:gd name="connsiteY342" fmla="*/ 6268724 h 6858143"/>
              <a:gd name="connsiteX343" fmla="*/ 3136585 w 12192000"/>
              <a:gd name="connsiteY343" fmla="*/ 6284091 h 6858143"/>
              <a:gd name="connsiteX344" fmla="*/ 3136585 w 12192000"/>
              <a:gd name="connsiteY344" fmla="*/ 6259580 h 6858143"/>
              <a:gd name="connsiteX345" fmla="*/ 3101913 w 12192000"/>
              <a:gd name="connsiteY345" fmla="*/ 6251452 h 6858143"/>
              <a:gd name="connsiteX346" fmla="*/ 3364047 w 12192000"/>
              <a:gd name="connsiteY346" fmla="*/ 6250183 h 6858143"/>
              <a:gd name="connsiteX347" fmla="*/ 3304356 w 12192000"/>
              <a:gd name="connsiteY347" fmla="*/ 6324479 h 6858143"/>
              <a:gd name="connsiteX348" fmla="*/ 3364047 w 12192000"/>
              <a:gd name="connsiteY348" fmla="*/ 6398775 h 6858143"/>
              <a:gd name="connsiteX349" fmla="*/ 3423992 w 12192000"/>
              <a:gd name="connsiteY349" fmla="*/ 6324479 h 6858143"/>
              <a:gd name="connsiteX350" fmla="*/ 3364047 w 12192000"/>
              <a:gd name="connsiteY350" fmla="*/ 6250183 h 6858143"/>
              <a:gd name="connsiteX351" fmla="*/ 0 w 12192000"/>
              <a:gd name="connsiteY351" fmla="*/ 0 h 6858143"/>
              <a:gd name="connsiteX352" fmla="*/ 12192000 w 12192000"/>
              <a:gd name="connsiteY352" fmla="*/ 0 h 6858143"/>
              <a:gd name="connsiteX353" fmla="*/ 12192000 w 12192000"/>
              <a:gd name="connsiteY353" fmla="*/ 380881 h 6858143"/>
              <a:gd name="connsiteX354" fmla="*/ 11827122 w 12192000"/>
              <a:gd name="connsiteY354" fmla="*/ 380881 h 6858143"/>
              <a:gd name="connsiteX355" fmla="*/ 11827122 w 12192000"/>
              <a:gd name="connsiteY355" fmla="*/ 547254 h 6858143"/>
              <a:gd name="connsiteX356" fmla="*/ 11944092 w 12192000"/>
              <a:gd name="connsiteY356" fmla="*/ 547254 h 6858143"/>
              <a:gd name="connsiteX357" fmla="*/ 11813532 w 12192000"/>
              <a:gd name="connsiteY357" fmla="*/ 1033039 h 6858143"/>
              <a:gd name="connsiteX358" fmla="*/ 11651477 w 12192000"/>
              <a:gd name="connsiteY358" fmla="*/ 380881 h 6858143"/>
              <a:gd name="connsiteX359" fmla="*/ 11482564 w 12192000"/>
              <a:gd name="connsiteY359" fmla="*/ 380881 h 6858143"/>
              <a:gd name="connsiteX360" fmla="*/ 11307300 w 12192000"/>
              <a:gd name="connsiteY360" fmla="*/ 1033039 h 6858143"/>
              <a:gd name="connsiteX361" fmla="*/ 11187028 w 12192000"/>
              <a:gd name="connsiteY361" fmla="*/ 547254 h 6858143"/>
              <a:gd name="connsiteX362" fmla="*/ 11308698 w 12192000"/>
              <a:gd name="connsiteY362" fmla="*/ 547254 h 6858143"/>
              <a:gd name="connsiteX363" fmla="*/ 11308698 w 12192000"/>
              <a:gd name="connsiteY363" fmla="*/ 380881 h 6858143"/>
              <a:gd name="connsiteX364" fmla="*/ 10820373 w 12192000"/>
              <a:gd name="connsiteY364" fmla="*/ 380881 h 6858143"/>
              <a:gd name="connsiteX365" fmla="*/ 10820373 w 12192000"/>
              <a:gd name="connsiteY365" fmla="*/ 547254 h 6858143"/>
              <a:gd name="connsiteX366" fmla="*/ 10928579 w 12192000"/>
              <a:gd name="connsiteY366" fmla="*/ 547254 h 6858143"/>
              <a:gd name="connsiteX367" fmla="*/ 11117559 w 12192000"/>
              <a:gd name="connsiteY367" fmla="*/ 1303174 h 6858143"/>
              <a:gd name="connsiteX368" fmla="*/ 11379692 w 12192000"/>
              <a:gd name="connsiteY368" fmla="*/ 1303174 h 6858143"/>
              <a:gd name="connsiteX369" fmla="*/ 11504790 w 12192000"/>
              <a:gd name="connsiteY369" fmla="*/ 827549 h 6858143"/>
              <a:gd name="connsiteX370" fmla="*/ 11623664 w 12192000"/>
              <a:gd name="connsiteY370" fmla="*/ 1303174 h 6858143"/>
              <a:gd name="connsiteX371" fmla="*/ 11885798 w 12192000"/>
              <a:gd name="connsiteY371" fmla="*/ 1303174 h 6858143"/>
              <a:gd name="connsiteX372" fmla="*/ 12084684 w 12192000"/>
              <a:gd name="connsiteY372" fmla="*/ 547254 h 6858143"/>
              <a:gd name="connsiteX373" fmla="*/ 12192000 w 12192000"/>
              <a:gd name="connsiteY373" fmla="*/ 547254 h 6858143"/>
              <a:gd name="connsiteX374" fmla="*/ 12192000 w 12192000"/>
              <a:gd name="connsiteY374" fmla="*/ 6858143 h 6858143"/>
              <a:gd name="connsiteX375" fmla="*/ 0 w 12192000"/>
              <a:gd name="connsiteY375" fmla="*/ 6858143 h 685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</a:cxnLst>
            <a:rect l="l" t="t" r="r" b="b"/>
            <a:pathLst>
              <a:path w="12192000" h="6858143">
                <a:moveTo>
                  <a:pt x="1950380" y="6313047"/>
                </a:moveTo>
                <a:cubicBezTo>
                  <a:pt x="1960793" y="6313047"/>
                  <a:pt x="1967017" y="6320667"/>
                  <a:pt x="1967017" y="6336035"/>
                </a:cubicBezTo>
                <a:cubicBezTo>
                  <a:pt x="1967525" y="6362070"/>
                  <a:pt x="1953046" y="6385692"/>
                  <a:pt x="1944283" y="6388487"/>
                </a:cubicBezTo>
                <a:cubicBezTo>
                  <a:pt x="1942505" y="6389121"/>
                  <a:pt x="1939838" y="6389883"/>
                  <a:pt x="1937679" y="6389883"/>
                </a:cubicBezTo>
                <a:cubicBezTo>
                  <a:pt x="1925869" y="6389883"/>
                  <a:pt x="1921042" y="6377945"/>
                  <a:pt x="1921042" y="6362958"/>
                </a:cubicBezTo>
                <a:cubicBezTo>
                  <a:pt x="1921042" y="6333367"/>
                  <a:pt x="1936663" y="6317365"/>
                  <a:pt x="1943267" y="6314697"/>
                </a:cubicBezTo>
                <a:cubicBezTo>
                  <a:pt x="1945173" y="6313936"/>
                  <a:pt x="1948093" y="6313173"/>
                  <a:pt x="1950125" y="6313173"/>
                </a:cubicBezTo>
                <a:close/>
                <a:moveTo>
                  <a:pt x="1956857" y="6305682"/>
                </a:moveTo>
                <a:cubicBezTo>
                  <a:pt x="1951396" y="6305682"/>
                  <a:pt x="1942759" y="6308096"/>
                  <a:pt x="1934123" y="6312921"/>
                </a:cubicBezTo>
                <a:cubicBezTo>
                  <a:pt x="1919646" y="6321049"/>
                  <a:pt x="1903897" y="6339719"/>
                  <a:pt x="1903897" y="6367786"/>
                </a:cubicBezTo>
                <a:cubicBezTo>
                  <a:pt x="1903897" y="6381884"/>
                  <a:pt x="1910755" y="6397506"/>
                  <a:pt x="1930441" y="6397506"/>
                </a:cubicBezTo>
                <a:cubicBezTo>
                  <a:pt x="1939711" y="6397506"/>
                  <a:pt x="1952920" y="6391790"/>
                  <a:pt x="1961684" y="6384169"/>
                </a:cubicBezTo>
                <a:lnTo>
                  <a:pt x="1961811" y="6384169"/>
                </a:lnTo>
                <a:cubicBezTo>
                  <a:pt x="1975654" y="6372232"/>
                  <a:pt x="1983782" y="6351530"/>
                  <a:pt x="1983782" y="6333750"/>
                </a:cubicBezTo>
                <a:cubicBezTo>
                  <a:pt x="1983782" y="6316985"/>
                  <a:pt x="1974511" y="6305682"/>
                  <a:pt x="1956857" y="6305682"/>
                </a:cubicBezTo>
                <a:close/>
                <a:moveTo>
                  <a:pt x="2431466" y="6285107"/>
                </a:moveTo>
                <a:lnTo>
                  <a:pt x="2451913" y="6344037"/>
                </a:lnTo>
                <a:lnTo>
                  <a:pt x="2410256" y="6344037"/>
                </a:lnTo>
                <a:close/>
                <a:moveTo>
                  <a:pt x="1264184" y="6264024"/>
                </a:moveTo>
                <a:lnTo>
                  <a:pt x="1282346" y="6264024"/>
                </a:lnTo>
                <a:cubicBezTo>
                  <a:pt x="1298347" y="6264024"/>
                  <a:pt x="1310921" y="6277106"/>
                  <a:pt x="1310921" y="6292473"/>
                </a:cubicBezTo>
                <a:cubicBezTo>
                  <a:pt x="1310921" y="6307840"/>
                  <a:pt x="1297966" y="6318763"/>
                  <a:pt x="1282346" y="6318763"/>
                </a:cubicBezTo>
                <a:lnTo>
                  <a:pt x="1264184" y="6318763"/>
                </a:lnTo>
                <a:close/>
                <a:moveTo>
                  <a:pt x="3364173" y="6261231"/>
                </a:moveTo>
                <a:cubicBezTo>
                  <a:pt x="3394019" y="6261231"/>
                  <a:pt x="3404561" y="6295268"/>
                  <a:pt x="3404561" y="6324605"/>
                </a:cubicBezTo>
                <a:cubicBezTo>
                  <a:pt x="3404561" y="6353942"/>
                  <a:pt x="3394146" y="6387980"/>
                  <a:pt x="3364173" y="6387980"/>
                </a:cubicBezTo>
                <a:cubicBezTo>
                  <a:pt x="3334200" y="6387980"/>
                  <a:pt x="3323914" y="6353942"/>
                  <a:pt x="3323914" y="6324605"/>
                </a:cubicBezTo>
                <a:cubicBezTo>
                  <a:pt x="3323914" y="6295268"/>
                  <a:pt x="3334329" y="6261231"/>
                  <a:pt x="3364173" y="6261231"/>
                </a:cubicBezTo>
                <a:close/>
                <a:moveTo>
                  <a:pt x="1499140" y="6253611"/>
                </a:moveTo>
                <a:lnTo>
                  <a:pt x="1511079" y="6264915"/>
                </a:lnTo>
                <a:lnTo>
                  <a:pt x="1511079" y="6384424"/>
                </a:lnTo>
                <a:lnTo>
                  <a:pt x="1499140" y="6395727"/>
                </a:lnTo>
                <a:lnTo>
                  <a:pt x="1539399" y="6395727"/>
                </a:lnTo>
                <a:lnTo>
                  <a:pt x="1527461" y="6384424"/>
                </a:lnTo>
                <a:lnTo>
                  <a:pt x="1527461" y="6264915"/>
                </a:lnTo>
                <a:lnTo>
                  <a:pt x="1539399" y="6253611"/>
                </a:lnTo>
                <a:close/>
                <a:moveTo>
                  <a:pt x="1235990" y="6253611"/>
                </a:moveTo>
                <a:lnTo>
                  <a:pt x="1247674" y="6264915"/>
                </a:lnTo>
                <a:lnTo>
                  <a:pt x="1247674" y="6384424"/>
                </a:lnTo>
                <a:lnTo>
                  <a:pt x="1235990" y="6395727"/>
                </a:lnTo>
                <a:lnTo>
                  <a:pt x="1275996" y="6395727"/>
                </a:lnTo>
                <a:lnTo>
                  <a:pt x="1264057" y="6384424"/>
                </a:lnTo>
                <a:lnTo>
                  <a:pt x="1264057" y="6329559"/>
                </a:lnTo>
                <a:lnTo>
                  <a:pt x="1286538" y="6329559"/>
                </a:lnTo>
                <a:lnTo>
                  <a:pt x="1322733" y="6395854"/>
                </a:lnTo>
                <a:lnTo>
                  <a:pt x="1322733" y="6395980"/>
                </a:lnTo>
                <a:lnTo>
                  <a:pt x="1347499" y="6395980"/>
                </a:lnTo>
                <a:lnTo>
                  <a:pt x="1335815" y="6384677"/>
                </a:lnTo>
                <a:lnTo>
                  <a:pt x="1302413" y="6326256"/>
                </a:lnTo>
                <a:cubicBezTo>
                  <a:pt x="1319050" y="6321431"/>
                  <a:pt x="1330480" y="6306444"/>
                  <a:pt x="1330480" y="6292982"/>
                </a:cubicBezTo>
                <a:cubicBezTo>
                  <a:pt x="1330480" y="6268851"/>
                  <a:pt x="1306985" y="6253611"/>
                  <a:pt x="1282219" y="6253611"/>
                </a:cubicBezTo>
                <a:close/>
                <a:moveTo>
                  <a:pt x="1107845" y="6253611"/>
                </a:moveTo>
                <a:lnTo>
                  <a:pt x="1119529" y="6264915"/>
                </a:lnTo>
                <a:lnTo>
                  <a:pt x="1119529" y="6384424"/>
                </a:lnTo>
                <a:lnTo>
                  <a:pt x="1107845" y="6395727"/>
                </a:lnTo>
                <a:lnTo>
                  <a:pt x="1197128" y="6395727"/>
                </a:lnTo>
                <a:lnTo>
                  <a:pt x="1197128" y="6369692"/>
                </a:lnTo>
                <a:lnTo>
                  <a:pt x="1181125" y="6385059"/>
                </a:lnTo>
                <a:lnTo>
                  <a:pt x="1135785" y="6385059"/>
                </a:lnTo>
                <a:lnTo>
                  <a:pt x="1135785" y="6325367"/>
                </a:lnTo>
                <a:lnTo>
                  <a:pt x="1169441" y="6325367"/>
                </a:lnTo>
                <a:lnTo>
                  <a:pt x="1181378" y="6336671"/>
                </a:lnTo>
                <a:lnTo>
                  <a:pt x="1181378" y="6303396"/>
                </a:lnTo>
                <a:lnTo>
                  <a:pt x="1169441" y="6314699"/>
                </a:lnTo>
                <a:lnTo>
                  <a:pt x="1135785" y="6314699"/>
                </a:lnTo>
                <a:lnTo>
                  <a:pt x="1135785" y="6264026"/>
                </a:lnTo>
                <a:lnTo>
                  <a:pt x="1181125" y="6264026"/>
                </a:lnTo>
                <a:lnTo>
                  <a:pt x="1197128" y="6279266"/>
                </a:lnTo>
                <a:lnTo>
                  <a:pt x="1197128" y="6253611"/>
                </a:lnTo>
                <a:close/>
                <a:moveTo>
                  <a:pt x="961283" y="6253611"/>
                </a:moveTo>
                <a:lnTo>
                  <a:pt x="973475" y="6264915"/>
                </a:lnTo>
                <a:lnTo>
                  <a:pt x="1015513" y="6395854"/>
                </a:lnTo>
                <a:lnTo>
                  <a:pt x="1023134" y="6395854"/>
                </a:lnTo>
                <a:lnTo>
                  <a:pt x="1066441" y="6264915"/>
                </a:lnTo>
                <a:lnTo>
                  <a:pt x="1066188" y="6264915"/>
                </a:lnTo>
                <a:lnTo>
                  <a:pt x="1078380" y="6253611"/>
                </a:lnTo>
                <a:lnTo>
                  <a:pt x="1042438" y="6253611"/>
                </a:lnTo>
                <a:lnTo>
                  <a:pt x="1054122" y="6264660"/>
                </a:lnTo>
                <a:lnTo>
                  <a:pt x="1022499" y="6363088"/>
                </a:lnTo>
                <a:lnTo>
                  <a:pt x="991892" y="6264660"/>
                </a:lnTo>
                <a:lnTo>
                  <a:pt x="1003574" y="6253611"/>
                </a:lnTo>
                <a:close/>
                <a:moveTo>
                  <a:pt x="887749" y="6253611"/>
                </a:moveTo>
                <a:lnTo>
                  <a:pt x="899687" y="6264915"/>
                </a:lnTo>
                <a:lnTo>
                  <a:pt x="899687" y="6384424"/>
                </a:lnTo>
                <a:lnTo>
                  <a:pt x="887749" y="6395727"/>
                </a:lnTo>
                <a:lnTo>
                  <a:pt x="928009" y="6395727"/>
                </a:lnTo>
                <a:lnTo>
                  <a:pt x="916070" y="6384424"/>
                </a:lnTo>
                <a:lnTo>
                  <a:pt x="916070" y="6264915"/>
                </a:lnTo>
                <a:lnTo>
                  <a:pt x="928009" y="6253611"/>
                </a:lnTo>
                <a:close/>
                <a:moveTo>
                  <a:pt x="568083" y="6253611"/>
                </a:moveTo>
                <a:lnTo>
                  <a:pt x="581038" y="6265803"/>
                </a:lnTo>
                <a:lnTo>
                  <a:pt x="581038" y="6357626"/>
                </a:lnTo>
                <a:cubicBezTo>
                  <a:pt x="581038" y="6380995"/>
                  <a:pt x="601739" y="6398902"/>
                  <a:pt x="627267" y="6398902"/>
                </a:cubicBezTo>
                <a:cubicBezTo>
                  <a:pt x="652794" y="6398902"/>
                  <a:pt x="675528" y="6381756"/>
                  <a:pt x="675528" y="6357626"/>
                </a:cubicBezTo>
                <a:lnTo>
                  <a:pt x="675528" y="6265803"/>
                </a:lnTo>
                <a:lnTo>
                  <a:pt x="675781" y="6265803"/>
                </a:lnTo>
                <a:lnTo>
                  <a:pt x="688355" y="6253611"/>
                </a:lnTo>
                <a:lnTo>
                  <a:pt x="649492" y="6253611"/>
                </a:lnTo>
                <a:lnTo>
                  <a:pt x="662319" y="6265803"/>
                </a:lnTo>
                <a:lnTo>
                  <a:pt x="662319" y="6357626"/>
                </a:lnTo>
                <a:cubicBezTo>
                  <a:pt x="662319" y="6374009"/>
                  <a:pt x="648603" y="6387091"/>
                  <a:pt x="631457" y="6387091"/>
                </a:cubicBezTo>
                <a:cubicBezTo>
                  <a:pt x="614312" y="6387091"/>
                  <a:pt x="598563" y="6374264"/>
                  <a:pt x="598563" y="6357626"/>
                </a:cubicBezTo>
                <a:lnTo>
                  <a:pt x="598563" y="6265803"/>
                </a:lnTo>
                <a:lnTo>
                  <a:pt x="611392" y="6253611"/>
                </a:lnTo>
                <a:close/>
                <a:moveTo>
                  <a:pt x="2797996" y="6253484"/>
                </a:moveTo>
                <a:lnTo>
                  <a:pt x="2809934" y="6264787"/>
                </a:lnTo>
                <a:lnTo>
                  <a:pt x="2809934" y="6384297"/>
                </a:lnTo>
                <a:lnTo>
                  <a:pt x="2797996" y="6395600"/>
                </a:lnTo>
                <a:lnTo>
                  <a:pt x="2838256" y="6395600"/>
                </a:lnTo>
                <a:lnTo>
                  <a:pt x="2826318" y="6384297"/>
                </a:lnTo>
                <a:lnTo>
                  <a:pt x="2826318" y="6264787"/>
                </a:lnTo>
                <a:lnTo>
                  <a:pt x="2838256" y="6253484"/>
                </a:lnTo>
                <a:close/>
                <a:moveTo>
                  <a:pt x="1701075" y="6253484"/>
                </a:moveTo>
                <a:lnTo>
                  <a:pt x="1713267" y="6264787"/>
                </a:lnTo>
                <a:lnTo>
                  <a:pt x="1713267" y="6265042"/>
                </a:lnTo>
                <a:lnTo>
                  <a:pt x="1750986" y="6329940"/>
                </a:lnTo>
                <a:lnTo>
                  <a:pt x="1750986" y="6384677"/>
                </a:lnTo>
                <a:lnTo>
                  <a:pt x="1739047" y="6395980"/>
                </a:lnTo>
                <a:lnTo>
                  <a:pt x="1779308" y="6395980"/>
                </a:lnTo>
                <a:lnTo>
                  <a:pt x="1767369" y="6384677"/>
                </a:lnTo>
                <a:lnTo>
                  <a:pt x="1767369" y="6329686"/>
                </a:lnTo>
                <a:lnTo>
                  <a:pt x="1805851" y="6265042"/>
                </a:lnTo>
                <a:lnTo>
                  <a:pt x="1805723" y="6265042"/>
                </a:lnTo>
                <a:lnTo>
                  <a:pt x="1818044" y="6253484"/>
                </a:lnTo>
                <a:lnTo>
                  <a:pt x="1781212" y="6253484"/>
                </a:lnTo>
                <a:lnTo>
                  <a:pt x="1792896" y="6264534"/>
                </a:lnTo>
                <a:lnTo>
                  <a:pt x="1761528" y="6317875"/>
                </a:lnTo>
                <a:lnTo>
                  <a:pt x="1731682" y="6264534"/>
                </a:lnTo>
                <a:lnTo>
                  <a:pt x="1743366" y="6253484"/>
                </a:lnTo>
                <a:close/>
                <a:moveTo>
                  <a:pt x="1573944" y="6253484"/>
                </a:moveTo>
                <a:lnTo>
                  <a:pt x="1573944" y="6279266"/>
                </a:lnTo>
                <a:lnTo>
                  <a:pt x="1590074" y="6264026"/>
                </a:lnTo>
                <a:lnTo>
                  <a:pt x="1618141" y="6264026"/>
                </a:lnTo>
                <a:lnTo>
                  <a:pt x="1618141" y="6384297"/>
                </a:lnTo>
                <a:lnTo>
                  <a:pt x="1606456" y="6395600"/>
                </a:lnTo>
                <a:lnTo>
                  <a:pt x="1646463" y="6395600"/>
                </a:lnTo>
                <a:lnTo>
                  <a:pt x="1634652" y="6384424"/>
                </a:lnTo>
                <a:lnTo>
                  <a:pt x="1634652" y="6264026"/>
                </a:lnTo>
                <a:lnTo>
                  <a:pt x="1662974" y="6264026"/>
                </a:lnTo>
                <a:lnTo>
                  <a:pt x="1678975" y="6279266"/>
                </a:lnTo>
                <a:lnTo>
                  <a:pt x="1678975" y="6253484"/>
                </a:lnTo>
                <a:close/>
                <a:moveTo>
                  <a:pt x="722899" y="6253484"/>
                </a:moveTo>
                <a:lnTo>
                  <a:pt x="735473" y="6265676"/>
                </a:lnTo>
                <a:lnTo>
                  <a:pt x="735473" y="6383408"/>
                </a:lnTo>
                <a:lnTo>
                  <a:pt x="722899" y="6395600"/>
                </a:lnTo>
                <a:lnTo>
                  <a:pt x="761890" y="6395600"/>
                </a:lnTo>
                <a:lnTo>
                  <a:pt x="749063" y="6383408"/>
                </a:lnTo>
                <a:lnTo>
                  <a:pt x="749063" y="6276852"/>
                </a:lnTo>
                <a:lnTo>
                  <a:pt x="829074" y="6395727"/>
                </a:lnTo>
                <a:lnTo>
                  <a:pt x="834280" y="6395727"/>
                </a:lnTo>
                <a:lnTo>
                  <a:pt x="834280" y="6265803"/>
                </a:lnTo>
                <a:lnTo>
                  <a:pt x="834280" y="6265676"/>
                </a:lnTo>
                <a:lnTo>
                  <a:pt x="847109" y="6253484"/>
                </a:lnTo>
                <a:lnTo>
                  <a:pt x="808118" y="6253484"/>
                </a:lnTo>
                <a:lnTo>
                  <a:pt x="820945" y="6265676"/>
                </a:lnTo>
                <a:lnTo>
                  <a:pt x="820945" y="6356102"/>
                </a:lnTo>
                <a:lnTo>
                  <a:pt x="753761" y="6253484"/>
                </a:lnTo>
                <a:close/>
                <a:moveTo>
                  <a:pt x="3453077" y="6253357"/>
                </a:moveTo>
                <a:lnTo>
                  <a:pt x="3465649" y="6265550"/>
                </a:lnTo>
                <a:lnTo>
                  <a:pt x="3465649" y="6383280"/>
                </a:lnTo>
                <a:lnTo>
                  <a:pt x="3453077" y="6395474"/>
                </a:lnTo>
                <a:lnTo>
                  <a:pt x="3492065" y="6395474"/>
                </a:lnTo>
                <a:lnTo>
                  <a:pt x="3479238" y="6383280"/>
                </a:lnTo>
                <a:lnTo>
                  <a:pt x="3479238" y="6276726"/>
                </a:lnTo>
                <a:lnTo>
                  <a:pt x="3556964" y="6395600"/>
                </a:lnTo>
                <a:lnTo>
                  <a:pt x="3564584" y="6395600"/>
                </a:lnTo>
                <a:lnTo>
                  <a:pt x="3564584" y="6265676"/>
                </a:lnTo>
                <a:lnTo>
                  <a:pt x="3564457" y="6265550"/>
                </a:lnTo>
                <a:lnTo>
                  <a:pt x="3577284" y="6253357"/>
                </a:lnTo>
                <a:lnTo>
                  <a:pt x="3538294" y="6253357"/>
                </a:lnTo>
                <a:lnTo>
                  <a:pt x="3551121" y="6265550"/>
                </a:lnTo>
                <a:lnTo>
                  <a:pt x="3551121" y="6355975"/>
                </a:lnTo>
                <a:lnTo>
                  <a:pt x="3484064" y="6253357"/>
                </a:lnTo>
                <a:close/>
                <a:moveTo>
                  <a:pt x="3176209" y="6253357"/>
                </a:moveTo>
                <a:lnTo>
                  <a:pt x="3176209" y="6279139"/>
                </a:lnTo>
                <a:lnTo>
                  <a:pt x="3192339" y="6263898"/>
                </a:lnTo>
                <a:lnTo>
                  <a:pt x="3220406" y="6263898"/>
                </a:lnTo>
                <a:lnTo>
                  <a:pt x="3220406" y="6384169"/>
                </a:lnTo>
                <a:lnTo>
                  <a:pt x="3208722" y="6395474"/>
                </a:lnTo>
                <a:lnTo>
                  <a:pt x="3248728" y="6395474"/>
                </a:lnTo>
                <a:lnTo>
                  <a:pt x="3236791" y="6384169"/>
                </a:lnTo>
                <a:lnTo>
                  <a:pt x="3236791" y="6263898"/>
                </a:lnTo>
                <a:lnTo>
                  <a:pt x="3265111" y="6263898"/>
                </a:lnTo>
                <a:lnTo>
                  <a:pt x="3281114" y="6279139"/>
                </a:lnTo>
                <a:lnTo>
                  <a:pt x="3281241" y="6279139"/>
                </a:lnTo>
                <a:lnTo>
                  <a:pt x="3281241" y="6253357"/>
                </a:lnTo>
                <a:close/>
                <a:moveTo>
                  <a:pt x="2879023" y="6253357"/>
                </a:moveTo>
                <a:lnTo>
                  <a:pt x="2891597" y="6265550"/>
                </a:lnTo>
                <a:lnTo>
                  <a:pt x="2891597" y="6383280"/>
                </a:lnTo>
                <a:lnTo>
                  <a:pt x="2879023" y="6395474"/>
                </a:lnTo>
                <a:lnTo>
                  <a:pt x="2918013" y="6395474"/>
                </a:lnTo>
                <a:cubicBezTo>
                  <a:pt x="2918013" y="6395474"/>
                  <a:pt x="2905186" y="6383153"/>
                  <a:pt x="2905186" y="6383153"/>
                </a:cubicBezTo>
                <a:lnTo>
                  <a:pt x="2905186" y="6276726"/>
                </a:lnTo>
                <a:lnTo>
                  <a:pt x="2983673" y="6395727"/>
                </a:lnTo>
                <a:lnTo>
                  <a:pt x="2990406" y="6395727"/>
                </a:lnTo>
                <a:lnTo>
                  <a:pt x="2990406" y="6265676"/>
                </a:lnTo>
                <a:lnTo>
                  <a:pt x="2990406" y="6265550"/>
                </a:lnTo>
                <a:lnTo>
                  <a:pt x="3003232" y="6253357"/>
                </a:lnTo>
                <a:lnTo>
                  <a:pt x="2964242" y="6253357"/>
                </a:lnTo>
                <a:lnTo>
                  <a:pt x="2977069" y="6265550"/>
                </a:lnTo>
                <a:lnTo>
                  <a:pt x="2977069" y="6355975"/>
                </a:lnTo>
                <a:lnTo>
                  <a:pt x="2909885" y="6253357"/>
                </a:lnTo>
                <a:close/>
                <a:moveTo>
                  <a:pt x="2637465" y="6253357"/>
                </a:moveTo>
                <a:lnTo>
                  <a:pt x="2649149" y="6264660"/>
                </a:lnTo>
                <a:lnTo>
                  <a:pt x="2649149" y="6384169"/>
                </a:lnTo>
                <a:lnTo>
                  <a:pt x="2637465" y="6395474"/>
                </a:lnTo>
                <a:lnTo>
                  <a:pt x="2677471" y="6395474"/>
                </a:lnTo>
                <a:lnTo>
                  <a:pt x="2665532" y="6384169"/>
                </a:lnTo>
                <a:lnTo>
                  <a:pt x="2665532" y="6324224"/>
                </a:lnTo>
                <a:lnTo>
                  <a:pt x="2728272" y="6324224"/>
                </a:lnTo>
                <a:lnTo>
                  <a:pt x="2728272" y="6384297"/>
                </a:lnTo>
                <a:lnTo>
                  <a:pt x="2716333" y="6395600"/>
                </a:lnTo>
                <a:lnTo>
                  <a:pt x="2756592" y="6395600"/>
                </a:lnTo>
                <a:lnTo>
                  <a:pt x="2744655" y="6384297"/>
                </a:lnTo>
                <a:lnTo>
                  <a:pt x="2744655" y="6264660"/>
                </a:lnTo>
                <a:lnTo>
                  <a:pt x="2756592" y="6253357"/>
                </a:lnTo>
                <a:lnTo>
                  <a:pt x="2716333" y="6253357"/>
                </a:lnTo>
                <a:lnTo>
                  <a:pt x="2728272" y="6264660"/>
                </a:lnTo>
                <a:lnTo>
                  <a:pt x="2728272" y="6313556"/>
                </a:lnTo>
                <a:lnTo>
                  <a:pt x="2665532" y="6313556"/>
                </a:lnTo>
                <a:lnTo>
                  <a:pt x="2665532" y="6264660"/>
                </a:lnTo>
                <a:lnTo>
                  <a:pt x="2677471" y="6253357"/>
                </a:lnTo>
                <a:close/>
                <a:moveTo>
                  <a:pt x="2430958" y="6253357"/>
                </a:moveTo>
                <a:lnTo>
                  <a:pt x="2383586" y="6384043"/>
                </a:lnTo>
                <a:lnTo>
                  <a:pt x="2371394" y="6395600"/>
                </a:lnTo>
                <a:lnTo>
                  <a:pt x="2407336" y="6395600"/>
                </a:lnTo>
                <a:lnTo>
                  <a:pt x="2395652" y="6384551"/>
                </a:lnTo>
                <a:lnTo>
                  <a:pt x="2406446" y="6354451"/>
                </a:lnTo>
                <a:lnTo>
                  <a:pt x="2455850" y="6354451"/>
                </a:lnTo>
                <a:lnTo>
                  <a:pt x="2466137" y="6384551"/>
                </a:lnTo>
                <a:lnTo>
                  <a:pt x="2454454" y="6395600"/>
                </a:lnTo>
                <a:lnTo>
                  <a:pt x="2454708" y="6395600"/>
                </a:lnTo>
                <a:lnTo>
                  <a:pt x="2496999" y="6395600"/>
                </a:lnTo>
                <a:lnTo>
                  <a:pt x="2485062" y="6384043"/>
                </a:lnTo>
                <a:lnTo>
                  <a:pt x="2438578" y="6253357"/>
                </a:lnTo>
                <a:close/>
                <a:moveTo>
                  <a:pt x="2175302" y="6253357"/>
                </a:moveTo>
                <a:lnTo>
                  <a:pt x="2187494" y="6264660"/>
                </a:lnTo>
                <a:lnTo>
                  <a:pt x="2229532" y="6395600"/>
                </a:lnTo>
                <a:lnTo>
                  <a:pt x="2236898" y="6395600"/>
                </a:lnTo>
                <a:lnTo>
                  <a:pt x="2271062" y="6292601"/>
                </a:lnTo>
                <a:lnTo>
                  <a:pt x="2304210" y="6395600"/>
                </a:lnTo>
                <a:lnTo>
                  <a:pt x="2311830" y="6395600"/>
                </a:lnTo>
                <a:lnTo>
                  <a:pt x="2355137" y="6264660"/>
                </a:lnTo>
                <a:lnTo>
                  <a:pt x="2367330" y="6253357"/>
                </a:lnTo>
                <a:lnTo>
                  <a:pt x="2331387" y="6253357"/>
                </a:lnTo>
                <a:lnTo>
                  <a:pt x="2343072" y="6264406"/>
                </a:lnTo>
                <a:lnTo>
                  <a:pt x="2311449" y="6362833"/>
                </a:lnTo>
                <a:lnTo>
                  <a:pt x="2280841" y="6264406"/>
                </a:lnTo>
                <a:lnTo>
                  <a:pt x="2292526" y="6253357"/>
                </a:lnTo>
                <a:lnTo>
                  <a:pt x="2250233" y="6253357"/>
                </a:lnTo>
                <a:lnTo>
                  <a:pt x="2262172" y="6264660"/>
                </a:lnTo>
                <a:lnTo>
                  <a:pt x="2265093" y="6274059"/>
                </a:lnTo>
                <a:lnTo>
                  <a:pt x="2236518" y="6362833"/>
                </a:lnTo>
                <a:lnTo>
                  <a:pt x="2205909" y="6264406"/>
                </a:lnTo>
                <a:lnTo>
                  <a:pt x="2217593" y="6253357"/>
                </a:lnTo>
                <a:close/>
                <a:moveTo>
                  <a:pt x="1416715" y="6252976"/>
                </a:moveTo>
                <a:cubicBezTo>
                  <a:pt x="1390680" y="6252976"/>
                  <a:pt x="1378741" y="6274186"/>
                  <a:pt x="1378741" y="6287902"/>
                </a:cubicBezTo>
                <a:cubicBezTo>
                  <a:pt x="1378741" y="6298697"/>
                  <a:pt x="1384583" y="6311016"/>
                  <a:pt x="1398046" y="6320415"/>
                </a:cubicBezTo>
                <a:lnTo>
                  <a:pt x="1428653" y="6341370"/>
                </a:lnTo>
                <a:cubicBezTo>
                  <a:pt x="1436909" y="6346831"/>
                  <a:pt x="1439194" y="6355086"/>
                  <a:pt x="1439194" y="6362072"/>
                </a:cubicBezTo>
                <a:cubicBezTo>
                  <a:pt x="1439194" y="6374009"/>
                  <a:pt x="1431321" y="6387091"/>
                  <a:pt x="1414428" y="6387091"/>
                </a:cubicBezTo>
                <a:cubicBezTo>
                  <a:pt x="1410492" y="6387091"/>
                  <a:pt x="1406936" y="6386456"/>
                  <a:pt x="1404142" y="6385185"/>
                </a:cubicBezTo>
                <a:lnTo>
                  <a:pt x="1390044" y="6369310"/>
                </a:lnTo>
                <a:lnTo>
                  <a:pt x="1377217" y="6391536"/>
                </a:lnTo>
                <a:lnTo>
                  <a:pt x="1405792" y="6396870"/>
                </a:lnTo>
                <a:lnTo>
                  <a:pt x="1414514" y="6397755"/>
                </a:lnTo>
                <a:lnTo>
                  <a:pt x="1414175" y="6397886"/>
                </a:lnTo>
                <a:lnTo>
                  <a:pt x="1414556" y="6397759"/>
                </a:lnTo>
                <a:lnTo>
                  <a:pt x="1414514" y="6397755"/>
                </a:lnTo>
                <a:lnTo>
                  <a:pt x="1441702" y="6387217"/>
                </a:lnTo>
                <a:cubicBezTo>
                  <a:pt x="1449832" y="6380201"/>
                  <a:pt x="1455705" y="6369818"/>
                  <a:pt x="1455705" y="6356355"/>
                </a:cubicBezTo>
                <a:cubicBezTo>
                  <a:pt x="1455705" y="6342386"/>
                  <a:pt x="1448720" y="6333750"/>
                  <a:pt x="1441734" y="6329178"/>
                </a:cubicBezTo>
                <a:lnTo>
                  <a:pt x="1411380" y="6308222"/>
                </a:lnTo>
                <a:cubicBezTo>
                  <a:pt x="1400585" y="6300729"/>
                  <a:pt x="1394997" y="6291077"/>
                  <a:pt x="1394997" y="6283838"/>
                </a:cubicBezTo>
                <a:cubicBezTo>
                  <a:pt x="1394997" y="6268851"/>
                  <a:pt x="1408460" y="6263518"/>
                  <a:pt x="1416589" y="6263518"/>
                </a:cubicBezTo>
                <a:cubicBezTo>
                  <a:pt x="1420906" y="6263518"/>
                  <a:pt x="1423954" y="6265168"/>
                  <a:pt x="1426241" y="6265168"/>
                </a:cubicBezTo>
                <a:lnTo>
                  <a:pt x="1439449" y="6278630"/>
                </a:lnTo>
                <a:lnTo>
                  <a:pt x="1453419" y="6258945"/>
                </a:lnTo>
                <a:lnTo>
                  <a:pt x="1423827" y="6253611"/>
                </a:lnTo>
                <a:cubicBezTo>
                  <a:pt x="1421795" y="6253229"/>
                  <a:pt x="1420525" y="6252976"/>
                  <a:pt x="1416715" y="6252976"/>
                </a:cubicBezTo>
                <a:close/>
                <a:moveTo>
                  <a:pt x="2558976" y="6252721"/>
                </a:moveTo>
                <a:cubicBezTo>
                  <a:pt x="2532941" y="6252721"/>
                  <a:pt x="2521003" y="6273931"/>
                  <a:pt x="2521003" y="6287647"/>
                </a:cubicBezTo>
                <a:cubicBezTo>
                  <a:pt x="2521003" y="6298442"/>
                  <a:pt x="2526845" y="6310763"/>
                  <a:pt x="2540308" y="6320160"/>
                </a:cubicBezTo>
                <a:lnTo>
                  <a:pt x="2570915" y="6341116"/>
                </a:lnTo>
                <a:cubicBezTo>
                  <a:pt x="2579170" y="6346577"/>
                  <a:pt x="2581457" y="6354831"/>
                  <a:pt x="2581457" y="6361817"/>
                </a:cubicBezTo>
                <a:cubicBezTo>
                  <a:pt x="2581457" y="6373756"/>
                  <a:pt x="2573582" y="6386837"/>
                  <a:pt x="2556691" y="6386837"/>
                </a:cubicBezTo>
                <a:cubicBezTo>
                  <a:pt x="2552754" y="6386837"/>
                  <a:pt x="2549197" y="6386201"/>
                  <a:pt x="2546404" y="6384932"/>
                </a:cubicBezTo>
                <a:lnTo>
                  <a:pt x="2532307" y="6369056"/>
                </a:lnTo>
                <a:lnTo>
                  <a:pt x="2519479" y="6391282"/>
                </a:lnTo>
                <a:lnTo>
                  <a:pt x="2548055" y="6396616"/>
                </a:lnTo>
                <a:cubicBezTo>
                  <a:pt x="2548055" y="6396616"/>
                  <a:pt x="2552880" y="6397506"/>
                  <a:pt x="2556944" y="6397506"/>
                </a:cubicBezTo>
                <a:lnTo>
                  <a:pt x="2556691" y="6397632"/>
                </a:lnTo>
                <a:cubicBezTo>
                  <a:pt x="2574725" y="6397632"/>
                  <a:pt x="2598221" y="6383027"/>
                  <a:pt x="2598221" y="6356102"/>
                </a:cubicBezTo>
                <a:lnTo>
                  <a:pt x="2597967" y="6356102"/>
                </a:lnTo>
                <a:cubicBezTo>
                  <a:pt x="2597967" y="6342131"/>
                  <a:pt x="2590981" y="6333496"/>
                  <a:pt x="2583997" y="6328923"/>
                </a:cubicBezTo>
                <a:lnTo>
                  <a:pt x="2553643" y="6307968"/>
                </a:lnTo>
                <a:cubicBezTo>
                  <a:pt x="2542848" y="6300474"/>
                  <a:pt x="2537260" y="6290822"/>
                  <a:pt x="2537260" y="6283583"/>
                </a:cubicBezTo>
                <a:cubicBezTo>
                  <a:pt x="2537260" y="6268598"/>
                  <a:pt x="2550722" y="6263263"/>
                  <a:pt x="2558850" y="6263263"/>
                </a:cubicBezTo>
                <a:cubicBezTo>
                  <a:pt x="2563169" y="6263263"/>
                  <a:pt x="2566217" y="6264915"/>
                  <a:pt x="2568502" y="6264915"/>
                </a:cubicBezTo>
                <a:lnTo>
                  <a:pt x="2581710" y="6278376"/>
                </a:lnTo>
                <a:lnTo>
                  <a:pt x="2595681" y="6258691"/>
                </a:lnTo>
                <a:lnTo>
                  <a:pt x="2566089" y="6253357"/>
                </a:lnTo>
                <a:cubicBezTo>
                  <a:pt x="2564057" y="6252976"/>
                  <a:pt x="2562787" y="6252721"/>
                  <a:pt x="2558976" y="6252721"/>
                </a:cubicBezTo>
                <a:close/>
                <a:moveTo>
                  <a:pt x="2079414" y="6252595"/>
                </a:moveTo>
                <a:cubicBezTo>
                  <a:pt x="2067222" y="6252595"/>
                  <a:pt x="2054395" y="6259327"/>
                  <a:pt x="2045632" y="6269359"/>
                </a:cubicBezTo>
                <a:cubicBezTo>
                  <a:pt x="2037504" y="6278758"/>
                  <a:pt x="2031916" y="6293871"/>
                  <a:pt x="2028995" y="6310128"/>
                </a:cubicBezTo>
                <a:cubicBezTo>
                  <a:pt x="2028995" y="6310128"/>
                  <a:pt x="2015405" y="6310128"/>
                  <a:pt x="2015405" y="6310128"/>
                </a:cubicBezTo>
                <a:lnTo>
                  <a:pt x="2015405" y="6310381"/>
                </a:lnTo>
                <a:lnTo>
                  <a:pt x="2009690" y="6315588"/>
                </a:lnTo>
                <a:lnTo>
                  <a:pt x="2010325" y="6317620"/>
                </a:lnTo>
                <a:lnTo>
                  <a:pt x="2027852" y="6317620"/>
                </a:lnTo>
                <a:cubicBezTo>
                  <a:pt x="2025185" y="6335655"/>
                  <a:pt x="2022645" y="6351275"/>
                  <a:pt x="2018581" y="6376423"/>
                </a:cubicBezTo>
                <a:cubicBezTo>
                  <a:pt x="2012865" y="6413889"/>
                  <a:pt x="2008166" y="6427097"/>
                  <a:pt x="2004102" y="6430272"/>
                </a:cubicBezTo>
                <a:cubicBezTo>
                  <a:pt x="2002833" y="6431542"/>
                  <a:pt x="2000799" y="6432050"/>
                  <a:pt x="1998895" y="6432050"/>
                </a:cubicBezTo>
                <a:cubicBezTo>
                  <a:pt x="1996355" y="6432050"/>
                  <a:pt x="1992418" y="6430272"/>
                  <a:pt x="1989624" y="6429129"/>
                </a:cubicBezTo>
                <a:cubicBezTo>
                  <a:pt x="1987084" y="6427858"/>
                  <a:pt x="1984924" y="6429382"/>
                  <a:pt x="1983782" y="6430525"/>
                </a:cubicBezTo>
                <a:cubicBezTo>
                  <a:pt x="1982131" y="6432430"/>
                  <a:pt x="1980226" y="6435225"/>
                  <a:pt x="1980226" y="6437384"/>
                </a:cubicBezTo>
                <a:cubicBezTo>
                  <a:pt x="1980226" y="6441321"/>
                  <a:pt x="1985687" y="6443353"/>
                  <a:pt x="1989243" y="6443353"/>
                </a:cubicBezTo>
                <a:cubicBezTo>
                  <a:pt x="1993307" y="6443353"/>
                  <a:pt x="2003341" y="6440177"/>
                  <a:pt x="2012357" y="6429509"/>
                </a:cubicBezTo>
                <a:cubicBezTo>
                  <a:pt x="2019597" y="6421127"/>
                  <a:pt x="2029121" y="6401696"/>
                  <a:pt x="2037378" y="6356355"/>
                </a:cubicBezTo>
                <a:cubicBezTo>
                  <a:pt x="2038774" y="6347974"/>
                  <a:pt x="2040552" y="6339592"/>
                  <a:pt x="2044108" y="6317493"/>
                </a:cubicBezTo>
                <a:lnTo>
                  <a:pt x="2065571" y="6315461"/>
                </a:lnTo>
                <a:lnTo>
                  <a:pt x="2070270" y="6310254"/>
                </a:lnTo>
                <a:lnTo>
                  <a:pt x="2045506" y="6310254"/>
                </a:lnTo>
                <a:cubicBezTo>
                  <a:pt x="2051855" y="6273170"/>
                  <a:pt x="2057062" y="6261993"/>
                  <a:pt x="2066079" y="6261993"/>
                </a:cubicBezTo>
                <a:cubicBezTo>
                  <a:pt x="2072302" y="6261993"/>
                  <a:pt x="2077510" y="6264406"/>
                  <a:pt x="2082209" y="6268598"/>
                </a:cubicBezTo>
                <a:cubicBezTo>
                  <a:pt x="2083606" y="6269867"/>
                  <a:pt x="2086018" y="6269867"/>
                  <a:pt x="2088050" y="6268343"/>
                </a:cubicBezTo>
                <a:lnTo>
                  <a:pt x="2087797" y="6268343"/>
                </a:lnTo>
                <a:cubicBezTo>
                  <a:pt x="2089448" y="6266947"/>
                  <a:pt x="2091988" y="6263644"/>
                  <a:pt x="2091988" y="6260977"/>
                </a:cubicBezTo>
                <a:cubicBezTo>
                  <a:pt x="2092243" y="6257040"/>
                  <a:pt x="2086526" y="6252595"/>
                  <a:pt x="2079414" y="6252595"/>
                </a:cubicBezTo>
                <a:close/>
                <a:moveTo>
                  <a:pt x="3101913" y="6251452"/>
                </a:moveTo>
                <a:cubicBezTo>
                  <a:pt x="3061272" y="6251452"/>
                  <a:pt x="3032570" y="6286123"/>
                  <a:pt x="3032570" y="6324479"/>
                </a:cubicBezTo>
                <a:cubicBezTo>
                  <a:pt x="3032570" y="6362833"/>
                  <a:pt x="3061145" y="6397506"/>
                  <a:pt x="3101913" y="6397506"/>
                </a:cubicBezTo>
                <a:cubicBezTo>
                  <a:pt x="3125028" y="6397506"/>
                  <a:pt x="3134681" y="6392171"/>
                  <a:pt x="3142935" y="6387217"/>
                </a:cubicBezTo>
                <a:lnTo>
                  <a:pt x="3142935" y="6330955"/>
                </a:lnTo>
                <a:lnTo>
                  <a:pt x="3154620" y="6319652"/>
                </a:lnTo>
                <a:lnTo>
                  <a:pt x="3114613" y="6319652"/>
                </a:lnTo>
                <a:lnTo>
                  <a:pt x="3126552" y="6330955"/>
                </a:lnTo>
                <a:lnTo>
                  <a:pt x="3126552" y="6376804"/>
                </a:lnTo>
                <a:cubicBezTo>
                  <a:pt x="3122996" y="6380105"/>
                  <a:pt x="3116011" y="6386837"/>
                  <a:pt x="3102040" y="6386837"/>
                </a:cubicBezTo>
                <a:cubicBezTo>
                  <a:pt x="3068892" y="6386837"/>
                  <a:pt x="3052255" y="6354959"/>
                  <a:pt x="3052255" y="6324352"/>
                </a:cubicBezTo>
                <a:cubicBezTo>
                  <a:pt x="3052255" y="6293743"/>
                  <a:pt x="3073211" y="6261865"/>
                  <a:pt x="3102040" y="6261865"/>
                </a:cubicBezTo>
                <a:cubicBezTo>
                  <a:pt x="3109660" y="6261865"/>
                  <a:pt x="3115248" y="6263644"/>
                  <a:pt x="3120202" y="6268724"/>
                </a:cubicBezTo>
                <a:lnTo>
                  <a:pt x="3136585" y="6284091"/>
                </a:lnTo>
                <a:lnTo>
                  <a:pt x="3136585" y="6259580"/>
                </a:lnTo>
                <a:cubicBezTo>
                  <a:pt x="3127695" y="6255261"/>
                  <a:pt x="3118804" y="6251452"/>
                  <a:pt x="3101913" y="6251452"/>
                </a:cubicBezTo>
                <a:close/>
                <a:moveTo>
                  <a:pt x="3364047" y="6250183"/>
                </a:moveTo>
                <a:cubicBezTo>
                  <a:pt x="3325691" y="6250183"/>
                  <a:pt x="3304356" y="6288283"/>
                  <a:pt x="3304356" y="6324479"/>
                </a:cubicBezTo>
                <a:cubicBezTo>
                  <a:pt x="3304356" y="6360674"/>
                  <a:pt x="3325819" y="6398775"/>
                  <a:pt x="3364047" y="6398775"/>
                </a:cubicBezTo>
                <a:cubicBezTo>
                  <a:pt x="3402275" y="6398775"/>
                  <a:pt x="3423992" y="6360674"/>
                  <a:pt x="3423992" y="6324479"/>
                </a:cubicBezTo>
                <a:cubicBezTo>
                  <a:pt x="3423992" y="6288283"/>
                  <a:pt x="3402402" y="6250183"/>
                  <a:pt x="3364047" y="625018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80881"/>
                </a:lnTo>
                <a:lnTo>
                  <a:pt x="11827122" y="380881"/>
                </a:lnTo>
                <a:lnTo>
                  <a:pt x="11827122" y="547254"/>
                </a:lnTo>
                <a:lnTo>
                  <a:pt x="11944092" y="547254"/>
                </a:lnTo>
                <a:lnTo>
                  <a:pt x="11813532" y="1033039"/>
                </a:lnTo>
                <a:cubicBezTo>
                  <a:pt x="11813532" y="1033039"/>
                  <a:pt x="11653763" y="389899"/>
                  <a:pt x="11651477" y="380881"/>
                </a:cubicBezTo>
                <a:lnTo>
                  <a:pt x="11482564" y="380881"/>
                </a:lnTo>
                <a:cubicBezTo>
                  <a:pt x="11480150" y="389644"/>
                  <a:pt x="11307300" y="1033039"/>
                  <a:pt x="11307300" y="1033039"/>
                </a:cubicBezTo>
                <a:lnTo>
                  <a:pt x="11187028" y="547254"/>
                </a:lnTo>
                <a:lnTo>
                  <a:pt x="11308698" y="547254"/>
                </a:lnTo>
                <a:lnTo>
                  <a:pt x="11308698" y="380881"/>
                </a:lnTo>
                <a:lnTo>
                  <a:pt x="10820373" y="380881"/>
                </a:lnTo>
                <a:lnTo>
                  <a:pt x="10820373" y="547254"/>
                </a:lnTo>
                <a:lnTo>
                  <a:pt x="10928579" y="547254"/>
                </a:lnTo>
                <a:cubicBezTo>
                  <a:pt x="10928579" y="547254"/>
                  <a:pt x="11115272" y="1294158"/>
                  <a:pt x="11117559" y="1303174"/>
                </a:cubicBezTo>
                <a:lnTo>
                  <a:pt x="11379692" y="1303174"/>
                </a:lnTo>
                <a:cubicBezTo>
                  <a:pt x="11381978" y="1294411"/>
                  <a:pt x="11504790" y="827549"/>
                  <a:pt x="11504790" y="827549"/>
                </a:cubicBezTo>
                <a:cubicBezTo>
                  <a:pt x="11504790" y="827549"/>
                  <a:pt x="11621377" y="1294158"/>
                  <a:pt x="11623664" y="1303174"/>
                </a:cubicBezTo>
                <a:lnTo>
                  <a:pt x="11885798" y="1303174"/>
                </a:lnTo>
                <a:cubicBezTo>
                  <a:pt x="11888210" y="1294285"/>
                  <a:pt x="12084684" y="547254"/>
                  <a:pt x="12084684" y="547254"/>
                </a:cubicBezTo>
                <a:lnTo>
                  <a:pt x="12192000" y="547254"/>
                </a:lnTo>
                <a:lnTo>
                  <a:pt x="12192000" y="6858143"/>
                </a:lnTo>
                <a:lnTo>
                  <a:pt x="0" y="6858143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&gt; Picture to change. Place image here and add alt text under Review &gt; Check Accessibility &gt; Alt Text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35FC152B-13DC-2214-7D0D-7F28B030C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1" y="1831425"/>
            <a:ext cx="9982200" cy="3195149"/>
          </a:xfrm>
          <a:prstGeom prst="rect">
            <a:avLst/>
          </a:prstGeom>
        </p:spPr>
        <p:txBody>
          <a:bodyPr anchor="ctr"/>
          <a:lstStyle>
            <a:lvl1pPr algn="ctr">
              <a:defRPr sz="65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BRAND POWERPOINT TEMPLATE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3A63CAE-E4EB-AEC2-03C8-8E7A37900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663" y="365069"/>
            <a:ext cx="6683037" cy="998440"/>
          </a:xfrm>
          <a:prstGeom prst="rect">
            <a:avLst/>
          </a:prstGeom>
        </p:spPr>
        <p:txBody>
          <a:bodyPr anchor="b"/>
          <a:lstStyle>
            <a:lvl1pPr algn="l">
              <a:defRPr sz="2800" b="1" i="0">
                <a:solidFill>
                  <a:schemeClr val="bg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5AE56-15D7-72AA-6607-1C06D1BA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" y="1437805"/>
            <a:ext cx="1422081" cy="67050"/>
          </a:xfrm>
          <a:prstGeom prst="rect">
            <a:avLst/>
          </a:prstGeom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9349639-1D2F-629F-EFCB-E2078164F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663" y="1730667"/>
            <a:ext cx="6683037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0" i="0" baseline="0">
                <a:solidFill>
                  <a:schemeClr val="bg2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3C005B7-BDB1-5B1A-6C60-B9FA7809B9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625" y="2508996"/>
            <a:ext cx="6700052" cy="3310779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1800" b="0" i="0" baseline="0">
                <a:solidFill>
                  <a:schemeClr val="bg1"/>
                </a:solidFill>
                <a:latin typeface="Open Sans"/>
                <a:cs typeface="Open Sans"/>
              </a:defRPr>
            </a:lvl1pPr>
            <a:lvl2pPr marL="742950" indent="-285750">
              <a:buFont typeface="Arial" panose="020B0604020202020204" pitchFamily="34" charset="0"/>
              <a:buChar char="˃"/>
              <a:defRPr sz="1800" b="0" i="0" baseline="0">
                <a:solidFill>
                  <a:schemeClr val="bg2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Encode Sans Normal Black"/>
              <a:buChar char="&gt;"/>
              <a:defRPr sz="1800" b="0" i="0" baseline="0">
                <a:solidFill>
                  <a:schemeClr val="bg2"/>
                </a:solidFill>
                <a:latin typeface="Open Sans"/>
                <a:cs typeface="Open Sans"/>
              </a:defRPr>
            </a:lvl3pPr>
            <a:lvl4pPr marL="1600200" indent="-228600">
              <a:buFont typeface="Arial" panose="020B0604020202020204" pitchFamily="34" charset="0"/>
              <a:buChar char="˃"/>
              <a:defRPr sz="1800" b="0" i="0" baseline="0">
                <a:solidFill>
                  <a:schemeClr val="bg2"/>
                </a:solidFill>
                <a:latin typeface="Open Sans"/>
                <a:cs typeface="Open Sans"/>
              </a:defRPr>
            </a:lvl4pPr>
            <a:lvl5pPr marL="2057400" indent="-228600">
              <a:buFont typeface="Encode Sans Normal Black"/>
              <a:buChar char="&gt;"/>
              <a:defRPr sz="1800" b="0" i="0" baseline="0">
                <a:solidFill>
                  <a:schemeClr val="bg2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4C9F5D7-9BB4-F51B-167D-08E50323B0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43801" y="0"/>
            <a:ext cx="4648200" cy="60388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image here and add alt text under Review &gt; Check Accessibility &gt; Alt Text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A0F850-DC5C-ADFD-5AF7-00A48A5D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03885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190CD3-A165-6A09-F037-5A299C65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8167" y="6242482"/>
            <a:ext cx="643834" cy="43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B5F2-6A0A-58AD-E382-2514D9439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663" y="365069"/>
            <a:ext cx="6653734" cy="998440"/>
          </a:xfrm>
          <a:prstGeom prst="rect">
            <a:avLst/>
          </a:prstGeom>
        </p:spPr>
        <p:txBody>
          <a:bodyPr anchor="b"/>
          <a:lstStyle>
            <a:lvl1pPr algn="l">
              <a:defRPr sz="2800" b="1" i="0">
                <a:solidFill>
                  <a:schemeClr val="bg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DE0C5D-E30B-A326-FB17-CF9AB87F9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" y="1437805"/>
            <a:ext cx="1847738" cy="67050"/>
          </a:xfrm>
          <a:prstGeom prst="rect">
            <a:avLst/>
          </a:prstGeom>
        </p:spPr>
      </p:pic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71D101B5-4B7F-18EE-6EDD-C47528ECC7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625" y="1742736"/>
            <a:ext cx="6670675" cy="4096089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1800" b="0" i="0" baseline="0">
                <a:solidFill>
                  <a:schemeClr val="bg1"/>
                </a:solidFill>
                <a:latin typeface="Open Sans"/>
                <a:cs typeface="Open Sans"/>
              </a:defRPr>
            </a:lvl1pPr>
            <a:lvl2pPr marL="742950" indent="-285750">
              <a:buFont typeface="Arial" panose="020B0604020202020204" pitchFamily="34" charset="0"/>
              <a:buChar char="˃"/>
              <a:defRPr sz="1800" b="0" i="0" baseline="0">
                <a:solidFill>
                  <a:schemeClr val="bg2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Encode Sans Normal Black"/>
              <a:buChar char="&gt;"/>
              <a:defRPr sz="1800" b="0" i="0" baseline="0">
                <a:solidFill>
                  <a:schemeClr val="bg2"/>
                </a:solidFill>
                <a:latin typeface="Open Sans"/>
                <a:cs typeface="Open Sans"/>
              </a:defRPr>
            </a:lvl3pPr>
            <a:lvl4pPr marL="1600200" indent="-228600">
              <a:buFont typeface="Arial" panose="020B0604020202020204" pitchFamily="34" charset="0"/>
              <a:buChar char="˃"/>
              <a:defRPr sz="1800" b="0" i="0" baseline="0">
                <a:solidFill>
                  <a:schemeClr val="bg2"/>
                </a:solidFill>
                <a:latin typeface="Open Sans"/>
                <a:cs typeface="Open Sans"/>
              </a:defRPr>
            </a:lvl4pPr>
            <a:lvl5pPr marL="2057400" indent="-228600">
              <a:buFont typeface="Encode Sans Normal Black"/>
              <a:buChar char="&gt;"/>
              <a:defRPr sz="1800" b="0" i="0" baseline="0">
                <a:solidFill>
                  <a:schemeClr val="bg2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A78DFFB4-D3E6-652E-ECE2-CBFB3C2E6D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43801" y="0"/>
            <a:ext cx="4648200" cy="60388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image here and add alt text under Review &gt; Check Accessibility &gt; Alt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732628-B3F2-F466-00F1-43527292A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03885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D4AEC-1FF9-81B7-7D95-B618EDF08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8167" y="6242482"/>
            <a:ext cx="643834" cy="43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6DB9B0A-45B4-E6E4-2F00-76B12225A6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663" y="365069"/>
            <a:ext cx="11318537" cy="998440"/>
          </a:xfrm>
          <a:prstGeom prst="rect">
            <a:avLst/>
          </a:prstGeom>
        </p:spPr>
        <p:txBody>
          <a:bodyPr anchor="b"/>
          <a:lstStyle>
            <a:lvl1pPr algn="l">
              <a:defRPr sz="2800" b="1" i="0">
                <a:solidFill>
                  <a:schemeClr val="bg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46D62-A127-77D7-0F62-31E2F2B3C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" y="1437805"/>
            <a:ext cx="1422081" cy="67050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9C2329EC-BE07-64CE-714D-07CB3C29AD3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39353" y="1734740"/>
            <a:ext cx="5289947" cy="3808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Replace this with your image or chart</a:t>
            </a: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541CCD5-81CD-E33C-AB4F-9A68D8477C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353" y="5658983"/>
            <a:ext cx="5289947" cy="2667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cs typeface="Open Sans"/>
              </a:defRPr>
            </a:lvl1pPr>
            <a:lvl2pPr marL="457200" indent="0">
              <a:buFont typeface="Arial" panose="020B0604020202020204" pitchFamily="34" charset="0"/>
              <a:buNone/>
              <a:defRPr sz="1800" b="0" i="0" baseline="0">
                <a:solidFill>
                  <a:schemeClr val="tx1"/>
                </a:solidFill>
                <a:latin typeface="Open Sans"/>
                <a:cs typeface="Open Sans"/>
              </a:defRPr>
            </a:lvl2pPr>
            <a:lvl3pPr marL="914400" indent="0">
              <a:buSzPct val="100000"/>
              <a:buFont typeface="Encode Sans Normal Black"/>
              <a:buNone/>
              <a:defRPr sz="1800" b="0" i="0" baseline="0">
                <a:solidFill>
                  <a:schemeClr val="tx1"/>
                </a:solidFill>
                <a:latin typeface="Open Sans"/>
                <a:cs typeface="Open Sans"/>
              </a:defRPr>
            </a:lvl3pPr>
            <a:lvl4pPr marL="1371600" indent="0">
              <a:buFont typeface="Arial" panose="020B0604020202020204" pitchFamily="34" charset="0"/>
              <a:buNone/>
              <a:defRPr sz="1800" b="0" i="0" baseline="0">
                <a:solidFill>
                  <a:schemeClr val="tx1"/>
                </a:solidFill>
                <a:latin typeface="Open Sans"/>
                <a:cs typeface="Open Sans"/>
              </a:defRPr>
            </a:lvl4pPr>
            <a:lvl5pPr marL="1828800" indent="0">
              <a:buFont typeface="Encode Sans Normal Black"/>
              <a:buNone/>
              <a:defRPr sz="1800" b="0" i="0" baseline="0">
                <a:solidFill>
                  <a:schemeClr val="tx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2CCD29CF-4205-AA92-C581-E4149A8F112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62700" y="1734740"/>
            <a:ext cx="5289947" cy="3808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Replace this with your image or chart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1D00F3C7-FE23-392B-7FAB-F07CF3A5F4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62700" y="5658983"/>
            <a:ext cx="5289947" cy="2667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cs typeface="Open Sans"/>
              </a:defRPr>
            </a:lvl1pPr>
            <a:lvl2pPr marL="457200" indent="0">
              <a:buFont typeface="Arial" panose="020B0604020202020204" pitchFamily="34" charset="0"/>
              <a:buNone/>
              <a:defRPr sz="1800" b="0" i="0" baseline="0">
                <a:solidFill>
                  <a:schemeClr val="tx1"/>
                </a:solidFill>
                <a:latin typeface="Open Sans"/>
                <a:cs typeface="Open Sans"/>
              </a:defRPr>
            </a:lvl2pPr>
            <a:lvl3pPr marL="914400" indent="0">
              <a:buSzPct val="100000"/>
              <a:buFont typeface="Encode Sans Normal Black"/>
              <a:buNone/>
              <a:defRPr sz="1800" b="0" i="0" baseline="0">
                <a:solidFill>
                  <a:schemeClr val="tx1"/>
                </a:solidFill>
                <a:latin typeface="Open Sans"/>
                <a:cs typeface="Open Sans"/>
              </a:defRPr>
            </a:lvl3pPr>
            <a:lvl4pPr marL="1371600" indent="0">
              <a:buFont typeface="Arial" panose="020B0604020202020204" pitchFamily="34" charset="0"/>
              <a:buNone/>
              <a:defRPr sz="1800" b="0" i="0" baseline="0">
                <a:solidFill>
                  <a:schemeClr val="tx1"/>
                </a:solidFill>
                <a:latin typeface="Open Sans"/>
                <a:cs typeface="Open Sans"/>
              </a:defRPr>
            </a:lvl4pPr>
            <a:lvl5pPr marL="1828800" indent="0">
              <a:buFont typeface="Encode Sans Normal Black"/>
              <a:buNone/>
              <a:defRPr sz="1800" b="0" i="0" baseline="0">
                <a:solidFill>
                  <a:schemeClr val="tx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E79041-0EAB-104B-0441-54D67674B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038850"/>
            <a:ext cx="12192000" cy="819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8CF2792-28DF-DE7D-1E39-E809BC4C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8167" y="6242482"/>
            <a:ext cx="643834" cy="43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A2884F1-DB8B-D25B-8D75-9AECB5EF86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184C1-70F1-0297-B71B-D3D93488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091D99-F09C-8762-C724-386EA926B6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FONTS ARE INCLUDED WITH THIS TEMPLATE, BUT IF THEY DO NOT DISPLAY CORRECTLY: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Go to uw.edu/brand/fonts</a:t>
            </a:r>
          </a:p>
          <a:p>
            <a:r>
              <a:rPr lang="en-US" dirty="0"/>
              <a:t>Download three fonts: </a:t>
            </a:r>
            <a:br>
              <a:rPr lang="en-US" dirty="0"/>
            </a:br>
            <a:r>
              <a:rPr lang="en-US" dirty="0"/>
              <a:t>Encode Sans, Uni Sans, Open Sans</a:t>
            </a:r>
          </a:p>
          <a:p>
            <a:r>
              <a:rPr lang="en-US" dirty="0"/>
              <a:t>You may need to close PowerPoint and re-open in order to access the fonts. </a:t>
            </a:r>
          </a:p>
          <a:p>
            <a:r>
              <a:rPr lang="en-US" dirty="0"/>
              <a:t>All templates themes include these brand fonts</a:t>
            </a:r>
          </a:p>
          <a:p>
            <a:endParaRPr lang="en-US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4E23DD6-3D0F-D8EC-B881-83F1B7D2DA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3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THIS POWERPOINT THEME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UW color palette is built into this theme.</a:t>
            </a:r>
          </a:p>
          <a:p>
            <a:r>
              <a:rPr lang="en-US" dirty="0"/>
              <a:t>There are three layout styles and three designs in this theme: Purple, Gold and White</a:t>
            </a:r>
          </a:p>
          <a:p>
            <a:r>
              <a:rPr lang="en-US" dirty="0"/>
              <a:t>The graphic elements, like the bar and the logos are in the Master Sheets. To edit them go to view &gt; master &gt; slide master. 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845B46B-750E-34CC-94E6-A517816111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ON-BRAND STATEMENT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FOR GENERAL 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defines the students and faculty of the University of Washington? Above all, it’s our belief in possibility and our unshakable optimism. It’s a connection to others, both near and far. It’s a hunger that pushes us to tackle challenges and pursue progress. It’s the conviction that together we can create a world of good. And it’s our determination to Be Boundless. Join the journey at uw.edu.   </a:t>
            </a:r>
          </a:p>
          <a:p>
            <a:endParaRPr lang="en-US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D686620-91CB-BEEB-2889-FC20DAADC3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4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6616-9242-8FE3-1645-193FE3F0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IMAGES AND CHARTS BELOW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8BFEE-F6D2-C5C1-3334-9337DF08DDE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BD8A9-DE3A-3483-6C53-7B16C5D64B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CBA7D-7B57-53F6-4D7B-EA539756D78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B4AC7-EDCF-3C80-FE38-86F10428FC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437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5">
      <a:dk1>
        <a:srgbClr val="000000"/>
      </a:dk1>
      <a:lt1>
        <a:srgbClr val="E8D3A2"/>
      </a:lt1>
      <a:dk2>
        <a:srgbClr val="32006E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FFC700"/>
      </a:accent5>
      <a:accent6>
        <a:srgbClr val="917B4C"/>
      </a:accent6>
      <a:hlink>
        <a:srgbClr val="32006E"/>
      </a:hlink>
      <a:folHlink>
        <a:srgbClr val="4B2E83"/>
      </a:folHlink>
    </a:clrScheme>
    <a:fontScheme name="UW">
      <a:majorFont>
        <a:latin typeface="Encode Sans Normal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209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Uni Sans Regular</vt:lpstr>
      <vt:lpstr>Open Sans</vt:lpstr>
      <vt:lpstr>Encode Sans Normal Black</vt:lpstr>
      <vt:lpstr>Custom Design</vt:lpstr>
      <vt:lpstr>BRAND POWERPOINT TEMPLATE</vt:lpstr>
      <vt:lpstr>FONTS</vt:lpstr>
      <vt:lpstr>THIS POWERPOINT THEME</vt:lpstr>
      <vt:lpstr>ON-BRAND STATEMENT</vt:lpstr>
      <vt:lpstr>PLACE IMAGES AND CHARTS BELOW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Ian Freeman-Lee</cp:lastModifiedBy>
  <cp:revision>38</cp:revision>
  <cp:lastPrinted>2016-02-10T20:19:12Z</cp:lastPrinted>
  <dcterms:created xsi:type="dcterms:W3CDTF">2014-10-14T00:51:43Z</dcterms:created>
  <dcterms:modified xsi:type="dcterms:W3CDTF">2023-09-29T17:45:39Z</dcterms:modified>
</cp:coreProperties>
</file>