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35665-51F6-4490-982A-24D2BCD63EE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CA93-1353-4572-BA10-70470AA86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9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CA93-1353-4572-BA10-70470AA86C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DEFF3-2FF1-4562-B867-4D66DB13A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32B1D-6B11-4290-A560-3CF911998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C6C42-7B7F-4A10-8C8D-A3CA9645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B772C-DC65-4959-B05A-05103A7A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CA7AE-818C-4BD6-AC03-DC141885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9E618-4F0E-4A1F-8059-EC44D53E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DC666-701B-409A-86E4-4B526F04E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F06DF-999F-4ABC-B6C7-68898BCB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47FC3-3702-462B-AB1A-89CCA93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EB067-309F-416B-9DDE-88B638B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CF4DB-DEFF-493A-87BF-972C6AED6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B5030-E7E2-43D7-BE0B-8AC1ACA85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B20E0-C3AD-4F89-B243-DB739F52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CAD47-005F-4241-888F-1898F9AB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950E5-213E-44D3-A128-BC96A52B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FACAD-8ACD-4099-95AB-3291F23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6F11F-01B1-4550-ABFD-480D9D33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653F8-78A4-4014-8D18-9C2A867D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65DA8-BAB9-4EE7-B635-067F014F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C4D-7786-4644-9E31-A320A875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1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45A79-ED55-4F90-95A2-F4EACEC7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26E29-CC90-46D8-84B8-BE84DEBA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B7B9-133E-4922-9244-F69246D9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A3D90-E214-4B92-9231-3BF3CEFF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8A240-EEC1-4B48-878B-BAD2A70B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7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FC69E-40FB-4DE0-AD55-F75410A1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9DAF3-64C7-48E2-A12F-90624C58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AF18E-2E28-4116-891C-038F7503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5B4A-4520-4BB3-B26D-3B4ADF4D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DE787-514E-41B2-9FA7-BA2591FC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E4D27-BA40-4AE4-9E58-359EEADA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0AB4F-B1F4-4F87-93B0-5DED46C8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FB3E3-A34F-478E-9992-21FDACC4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303D1-7FDF-4B78-8A11-1B81BE9A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4ECB0-9C36-4C13-8317-04D7BE1F0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1CB4E8-33B7-4EE3-A080-9EF0D3454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A8F9FD-EFFB-462C-9E84-5F32BD19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5C4C93-36E6-495E-867E-52B8107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7ACE4D-56F4-46CB-8BC4-33E0ECFC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9F84D-3D2A-4628-9BDF-205C4E86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4458E-7B2C-4D81-99A7-7A58A52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59E2B3-08D1-4DC5-8894-C6DA022B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4A730A-AFF6-4033-B0E3-915146F3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816410-6AB0-41CB-B736-7F7A99F8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D9335-EFBF-4D1C-BE40-37DA6F7B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0AE3B2-0BBC-42C9-8178-0E5F493D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EC4B3-212A-4098-BCA4-A78F3643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036F3-D97E-40E0-BD5D-5E4253C9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7AE51-352C-4CDC-A151-AB2FB00B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C0B8A-8FB0-42DF-80B8-F4A5E58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31724-6F87-4D41-AEAC-23945182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E044A-1EDB-4132-92A3-241BACE8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1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4F5D5-8CFE-4834-91FC-B2481FFA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58102F-3A13-47DD-ABCF-8C28C5F7B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AA4E6-1CD8-4FED-B152-92B93E98C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5645F-1A6F-49CE-9095-AC3315F3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CC72D-DB81-48FC-BC0D-3CA47A79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4C180-B965-4364-B821-15AE3CC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615C48-FD8B-4038-A620-B937AA9B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DDAB-0E82-44E1-85E5-E2139C622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2D176-5494-4803-9EA4-D6A9B2B8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F935-9E1E-422D-AD66-EEBE1A312EB3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70FCF-AE5F-4BC2-BCAB-00A22B90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8911A-C941-4A16-87E8-2AEDDCB23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B087-98F6-487B-BC25-152D0CB85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F55A2-CC16-43C4-AC2F-D396C8A80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361"/>
            <a:ext cx="9144000" cy="2387600"/>
          </a:xfrm>
        </p:spPr>
        <p:txBody>
          <a:bodyPr/>
          <a:lstStyle/>
          <a:p>
            <a:r>
              <a:rPr lang="zh-CN" altLang="en-US" dirty="0"/>
              <a:t>实验五 数据库程序设计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6EC76-8616-4740-B663-0ECF90457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5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422A-2D26-40E5-B91B-9102C4CA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参考程序功能运行结果场景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A38-FBCC-45D8-8BF0-EE90F4BC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借书证管理</a:t>
            </a:r>
          </a:p>
          <a:p>
            <a:pPr lvl="1"/>
            <a:r>
              <a:rPr lang="zh-CN" altLang="zh-CN" dirty="0"/>
              <a:t>根据借书证号</a:t>
            </a:r>
            <a:r>
              <a:rPr lang="en-US" altLang="zh-CN" dirty="0" err="1"/>
              <a:t>cno</a:t>
            </a:r>
            <a:r>
              <a:rPr lang="zh-CN" altLang="zh-CN" dirty="0"/>
              <a:t>，可添加可修改可删除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图书查询</a:t>
            </a:r>
          </a:p>
          <a:p>
            <a:pPr lvl="1"/>
            <a:r>
              <a:rPr lang="zh-CN" altLang="zh-CN" dirty="0"/>
              <a:t>除了</a:t>
            </a:r>
            <a:r>
              <a:rPr lang="en-US" altLang="zh-CN" dirty="0"/>
              <a:t>year</a:t>
            </a:r>
            <a:r>
              <a:rPr lang="zh-CN" altLang="zh-CN" dirty="0"/>
              <a:t>和</a:t>
            </a:r>
            <a:r>
              <a:rPr lang="en-US" altLang="zh-CN" dirty="0"/>
              <a:t>price</a:t>
            </a:r>
            <a:r>
              <a:rPr lang="zh-CN" altLang="zh-CN" dirty="0"/>
              <a:t>是区间查询，其他都是相等查询（比如作者查询）</a:t>
            </a:r>
            <a:r>
              <a:rPr lang="zh-CN" altLang="en-US" dirty="0"/>
              <a:t>，输出满足条件的图书的信息</a:t>
            </a:r>
            <a:endParaRPr lang="zh-CN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92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8E3D-D505-414C-8CFF-D211E7DA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设计参考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F76379-6D3E-4589-88A6-2F9AB3A8E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67" y="815551"/>
            <a:ext cx="7776833" cy="56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2D9F-1ADF-4E7A-A7E4-ABA5BB4A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数据库逻辑结构设计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E911CC-E0BA-409B-8936-BA5C909C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59" y="2141537"/>
            <a:ext cx="281647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CC4394-CBAE-4CD4-860E-CB06D88B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53" y="2033244"/>
            <a:ext cx="3705225" cy="3609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657FAB-269C-484E-9C52-684F2050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1848578"/>
            <a:ext cx="5695950" cy="415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4721B5-8A96-4DE0-AEB9-70AE7EC67F64}"/>
              </a:ext>
            </a:extLst>
          </p:cNvPr>
          <p:cNvSpPr txBox="1"/>
          <p:nvPr/>
        </p:nvSpPr>
        <p:spPr>
          <a:xfrm>
            <a:off x="883260" y="1483413"/>
            <a:ext cx="25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图书信息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69B3BF-002A-43E0-BED0-F5F2F9BC36A4}"/>
              </a:ext>
            </a:extLst>
          </p:cNvPr>
          <p:cNvSpPr txBox="1"/>
          <p:nvPr/>
        </p:nvSpPr>
        <p:spPr>
          <a:xfrm>
            <a:off x="3790750" y="1479246"/>
            <a:ext cx="25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借书证信息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4CF61D-C69F-4B5C-8A11-D81CF17240AF}"/>
              </a:ext>
            </a:extLst>
          </p:cNvPr>
          <p:cNvSpPr txBox="1"/>
          <p:nvPr/>
        </p:nvSpPr>
        <p:spPr>
          <a:xfrm>
            <a:off x="7648405" y="1479246"/>
            <a:ext cx="25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借书信息</a:t>
            </a:r>
          </a:p>
        </p:txBody>
      </p:sp>
    </p:spTree>
    <p:extLst>
      <p:ext uri="{BB962C8B-B14F-4D97-AF65-F5344CB8AC3E}">
        <p14:creationId xmlns:p14="http://schemas.microsoft.com/office/powerpoint/2010/main" val="168924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7F28C-9EC9-4039-A9DC-D4713D6A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2A64C-490A-46FC-A965-317012DD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数据库管理系统：</a:t>
            </a:r>
            <a:r>
              <a:rPr lang="en-US" altLang="zh-CN" dirty="0"/>
              <a:t>SQL Server </a:t>
            </a:r>
            <a:r>
              <a:rPr lang="zh-CN" altLang="en-US" dirty="0"/>
              <a:t>或</a:t>
            </a:r>
            <a:r>
              <a:rPr lang="en-US" altLang="zh-CN" dirty="0"/>
              <a:t>MySQL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开发语言</a:t>
            </a:r>
            <a:r>
              <a:rPr lang="en-US" altLang="zh-CN" dirty="0"/>
              <a:t>C/C++, Java</a:t>
            </a:r>
            <a:r>
              <a:rPr lang="zh-CN" altLang="en-US" dirty="0"/>
              <a:t>皆可，开发工具任选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用户界面，字符界面或者图形界面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4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6A4A8-73DD-4B4C-B86A-C0AF009A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2D8FF-6AF7-443F-8468-F5F97C44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353"/>
            <a:ext cx="10515600" cy="4351338"/>
          </a:xfrm>
        </p:spPr>
        <p:txBody>
          <a:bodyPr/>
          <a:lstStyle/>
          <a:p>
            <a:r>
              <a:rPr lang="zh-CN" altLang="en-US" dirty="0"/>
              <a:t>最后两次实验课验收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针对图书管理系统实现额外的功能给予一定</a:t>
            </a:r>
            <a:r>
              <a:rPr lang="en-US" altLang="zh-CN" dirty="0"/>
              <a:t>Bonus</a:t>
            </a:r>
            <a:r>
              <a:rPr lang="zh-CN" altLang="en-US" dirty="0"/>
              <a:t>（</a:t>
            </a:r>
            <a:r>
              <a:rPr lang="zh-CN" altLang="en-US" b="1" dirty="0"/>
              <a:t>加到平时分中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96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6141-2740-4EFA-96E6-94E3383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784CC-2B32-41B4-B7C8-FBDB4EBA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实验报告、代码打包提交到学在浙大平台 （</a:t>
            </a:r>
            <a:r>
              <a:rPr lang="en-US" altLang="zh-CN" dirty="0"/>
              <a:t>4.17</a:t>
            </a:r>
            <a:r>
              <a:rPr lang="zh-CN" altLang="en-US" dirty="0"/>
              <a:t>号截止）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实验报告应包括</a:t>
            </a:r>
            <a:r>
              <a:rPr lang="en-US" altLang="zh-CN" dirty="0"/>
              <a:t>ER</a:t>
            </a:r>
            <a:r>
              <a:rPr lang="zh-CN" altLang="en-US" dirty="0"/>
              <a:t>图和数据库逻辑结构设计</a:t>
            </a:r>
            <a:r>
              <a:rPr lang="en-US" altLang="zh-CN" dirty="0"/>
              <a:t>(DDL), </a:t>
            </a:r>
            <a:r>
              <a:rPr lang="zh-CN" altLang="en-US" dirty="0"/>
              <a:t>以及对程序功能运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行结果截图说明</a:t>
            </a:r>
            <a:r>
              <a:rPr lang="en-US" altLang="zh-CN" dirty="0"/>
              <a:t>(</a:t>
            </a:r>
            <a:r>
              <a:rPr lang="zh-CN" altLang="en-US" dirty="0"/>
              <a:t>说明从输入到输出，程序的运行流程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代码需要添加一个</a:t>
            </a:r>
            <a:r>
              <a:rPr lang="en-US" altLang="zh-CN" dirty="0"/>
              <a:t>readme</a:t>
            </a:r>
            <a:r>
              <a:rPr lang="zh-CN" altLang="en-US" dirty="0"/>
              <a:t>说明编译环境，以及编译运行的流程。编译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产生的文件不放在压缩包里 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99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FBCA-A8B6-4DE4-A650-1D878758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81934-E075-4F3E-90AB-55717A38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设计简单的图书管理数据库概念模式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设计相应的关系模式 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ODBC</a:t>
            </a:r>
            <a:r>
              <a:rPr lang="zh-CN" altLang="en-US" dirty="0"/>
              <a:t>或</a:t>
            </a:r>
            <a:r>
              <a:rPr lang="en-US" altLang="zh-CN" dirty="0"/>
              <a:t>JDBC</a:t>
            </a:r>
            <a:r>
              <a:rPr lang="zh-CN" altLang="en-US" dirty="0"/>
              <a:t>实现一个图书管理程序，实现图书、借书证及图书借阅的管理的基本功能 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252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4DD2D-3E9D-446B-B3BF-0519DCDB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8A2D7-D541-4602-BA25-231D160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基本数据对象</a:t>
            </a:r>
            <a:endParaRPr lang="en-US" altLang="zh-CN" dirty="0"/>
          </a:p>
          <a:p>
            <a:pPr lvl="1"/>
            <a:r>
              <a:rPr lang="zh-CN" altLang="en-US" dirty="0"/>
              <a:t>书</a:t>
            </a:r>
            <a:endParaRPr lang="en-US" altLang="zh-CN" dirty="0"/>
          </a:p>
          <a:p>
            <a:pPr lvl="1"/>
            <a:r>
              <a:rPr lang="zh-CN" altLang="en-US" dirty="0"/>
              <a:t>借书证</a:t>
            </a:r>
            <a:endParaRPr lang="en-US" altLang="zh-CN" dirty="0"/>
          </a:p>
          <a:p>
            <a:pPr lvl="1"/>
            <a:r>
              <a:rPr lang="zh-CN" altLang="en-US" dirty="0"/>
              <a:t>借书记录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基本功能模块</a:t>
            </a:r>
            <a:endParaRPr lang="en-US" altLang="zh-CN" dirty="0"/>
          </a:p>
          <a:p>
            <a:pPr lvl="1"/>
            <a:r>
              <a:rPr lang="zh-CN" altLang="en-US" dirty="0"/>
              <a:t>图书入库</a:t>
            </a:r>
            <a:endParaRPr lang="en-US" altLang="zh-CN" dirty="0"/>
          </a:p>
          <a:p>
            <a:pPr lvl="1"/>
            <a:r>
              <a:rPr lang="zh-CN" altLang="en-US" dirty="0"/>
              <a:t>图书查询</a:t>
            </a:r>
            <a:endParaRPr lang="en-US" altLang="zh-CN" dirty="0"/>
          </a:p>
          <a:p>
            <a:pPr lvl="1"/>
            <a:r>
              <a:rPr lang="zh-CN" altLang="en-US" dirty="0"/>
              <a:t>借书</a:t>
            </a:r>
            <a:endParaRPr lang="en-US" altLang="zh-CN" dirty="0"/>
          </a:p>
          <a:p>
            <a:pPr lvl="1"/>
            <a:r>
              <a:rPr lang="zh-CN" altLang="en-US" dirty="0"/>
              <a:t>还书</a:t>
            </a:r>
            <a:endParaRPr lang="en-US" altLang="zh-CN" dirty="0"/>
          </a:p>
          <a:p>
            <a:pPr lvl="1"/>
            <a:r>
              <a:rPr lang="zh-CN" altLang="en-US" dirty="0"/>
              <a:t>借书证管理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96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6C7E-E25C-4D73-93E1-5588A061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基本数据对象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9F2316-FA08-485C-A3D6-B2B88279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17" y="2725343"/>
            <a:ext cx="10515600" cy="18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0B5DC-B32F-4433-B442-2238FC7C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基本功能模块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DBAF5A1-8583-4023-B671-5909E2F48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174"/>
            <a:ext cx="10515600" cy="40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0B5DC-B32F-4433-B442-2238FC7C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847FB0-3F76-4F19-8FFD-EC5AC6033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518"/>
            <a:ext cx="10515600" cy="40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422A-2D26-40E5-B91B-9102C4CA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参考程序功能运行结果场景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A38-FBCC-45D8-8BF0-EE90F4BC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图书入库和修改</a:t>
            </a:r>
          </a:p>
          <a:p>
            <a:pPr lvl="1"/>
            <a:r>
              <a:rPr lang="zh-CN" altLang="zh-CN" dirty="0"/>
              <a:t>输入</a:t>
            </a:r>
            <a:r>
              <a:rPr lang="en-US" altLang="zh-CN" dirty="0" err="1"/>
              <a:t>bno</a:t>
            </a:r>
            <a:r>
              <a:rPr lang="en-US" altLang="zh-CN" dirty="0"/>
              <a:t>, category, title, press, year, author, price, total, stock</a:t>
            </a:r>
            <a:r>
              <a:rPr lang="zh-CN" altLang="zh-CN" dirty="0"/>
              <a:t>。根据书号，如果书号在</a:t>
            </a:r>
            <a:r>
              <a:rPr lang="en-US" altLang="zh-CN" dirty="0"/>
              <a:t>book</a:t>
            </a:r>
            <a:r>
              <a:rPr lang="zh-CN" altLang="zh-CN" dirty="0"/>
              <a:t>中已经存在，则修改信息（比如已有书号为</a:t>
            </a:r>
            <a:r>
              <a:rPr lang="en-US" altLang="zh-CN" dirty="0"/>
              <a:t>12312344</a:t>
            </a:r>
            <a:r>
              <a:rPr lang="zh-CN" altLang="zh-CN" dirty="0"/>
              <a:t>的书，然后修改价格）或添加总量及库存，若</a:t>
            </a:r>
            <a:r>
              <a:rPr lang="en-US" altLang="zh-CN" dirty="0"/>
              <a:t>book</a:t>
            </a:r>
            <a:r>
              <a:rPr lang="zh-CN" altLang="zh-CN" dirty="0"/>
              <a:t>中没有相同的书号，则添加新书。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入库或修改前后数据库表的对比</a:t>
            </a:r>
            <a:r>
              <a:rPr lang="zh-CN" altLang="en-US" dirty="0"/>
              <a:t>（截图放入实验报告）</a:t>
            </a:r>
          </a:p>
        </p:txBody>
      </p:sp>
    </p:spTree>
    <p:extLst>
      <p:ext uri="{BB962C8B-B14F-4D97-AF65-F5344CB8AC3E}">
        <p14:creationId xmlns:p14="http://schemas.microsoft.com/office/powerpoint/2010/main" val="127984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422A-2D26-40E5-B91B-9102C4CA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参考程序功能运行结果场景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A38-FBCC-45D8-8BF0-EE90F4BC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批量入库功能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输入导入文件的地址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zh-CN" dirty="0"/>
              <a:t>导入前后数据库表的对比</a:t>
            </a:r>
            <a:r>
              <a:rPr lang="zh-CN" altLang="en-US" dirty="0"/>
              <a:t>（截图放入实验报告）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629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4422A-2D26-40E5-B91B-9102C4CA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参考程序功能运行结果场景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63A38-FBCC-45D8-8BF0-EE90F4BC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借书记录查询</a:t>
            </a:r>
            <a:endParaRPr lang="en-US" altLang="zh-CN" dirty="0"/>
          </a:p>
          <a:p>
            <a:pPr lvl="1"/>
            <a:r>
              <a:rPr lang="zh-CN" altLang="zh-CN" dirty="0"/>
              <a:t>输入</a:t>
            </a:r>
            <a:r>
              <a:rPr lang="en-US" altLang="zh-CN" dirty="0" err="1"/>
              <a:t>cno</a:t>
            </a:r>
            <a:r>
              <a:rPr lang="zh-CN" altLang="zh-CN" dirty="0"/>
              <a:t>，查询已借书籍，输入错误的</a:t>
            </a:r>
            <a:r>
              <a:rPr lang="en-US" altLang="zh-CN" dirty="0" err="1"/>
              <a:t>cno</a:t>
            </a:r>
            <a:r>
              <a:rPr lang="zh-CN" altLang="zh-CN" dirty="0"/>
              <a:t>时打印错误信息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借书：</a:t>
            </a:r>
          </a:p>
          <a:p>
            <a:pPr lvl="1"/>
            <a:r>
              <a:rPr lang="zh-CN" altLang="zh-CN" dirty="0"/>
              <a:t>输入</a:t>
            </a:r>
            <a:r>
              <a:rPr lang="en-US" altLang="zh-CN" dirty="0" err="1"/>
              <a:t>cno</a:t>
            </a:r>
            <a:r>
              <a:rPr lang="zh-CN" altLang="zh-CN" dirty="0"/>
              <a:t>和</a:t>
            </a:r>
            <a:r>
              <a:rPr lang="en-US" altLang="zh-CN" dirty="0" err="1"/>
              <a:t>bno</a:t>
            </a:r>
            <a:r>
              <a:rPr lang="zh-CN" altLang="zh-CN" dirty="0"/>
              <a:t>，借出书籍成功（增加一条借书记录，库存减一），若库存为空则借出失败。</a:t>
            </a:r>
            <a:endParaRPr lang="en-US" altLang="zh-CN" dirty="0"/>
          </a:p>
          <a:p>
            <a:pPr lvl="1"/>
            <a:endParaRPr lang="zh-CN" altLang="zh-CN" dirty="0"/>
          </a:p>
          <a:p>
            <a:r>
              <a:rPr lang="zh-CN" altLang="zh-CN" dirty="0"/>
              <a:t>还书：</a:t>
            </a:r>
          </a:p>
          <a:p>
            <a:pPr lvl="1"/>
            <a:r>
              <a:rPr lang="zh-CN" altLang="zh-CN" dirty="0"/>
              <a:t>输入</a:t>
            </a:r>
            <a:r>
              <a:rPr lang="en-US" altLang="zh-CN" dirty="0" err="1"/>
              <a:t>cno</a:t>
            </a:r>
            <a:r>
              <a:rPr lang="zh-CN" altLang="zh-CN" dirty="0"/>
              <a:t>和</a:t>
            </a:r>
            <a:r>
              <a:rPr lang="en-US" altLang="zh-CN" dirty="0" err="1"/>
              <a:t>bno</a:t>
            </a:r>
            <a:r>
              <a:rPr lang="zh-CN" altLang="zh-CN" dirty="0"/>
              <a:t>，归还书籍成功（减少一条借书记录，库存加一），输入错误的</a:t>
            </a:r>
            <a:r>
              <a:rPr lang="en-US" altLang="zh-CN" dirty="0" err="1"/>
              <a:t>cno</a:t>
            </a:r>
            <a:r>
              <a:rPr lang="zh-CN" altLang="zh-CN" dirty="0"/>
              <a:t>或</a:t>
            </a:r>
            <a:r>
              <a:rPr lang="en-US" altLang="zh-CN" dirty="0" err="1"/>
              <a:t>bno</a:t>
            </a:r>
            <a:r>
              <a:rPr lang="zh-CN" altLang="zh-CN" dirty="0"/>
              <a:t>时打印记录出错信息。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29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479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实验五 数据库程序设计  </vt:lpstr>
      <vt:lpstr>实验内容及要求</vt:lpstr>
      <vt:lpstr>系统需求</vt:lpstr>
      <vt:lpstr>基本数据对象</vt:lpstr>
      <vt:lpstr>基本功能模块</vt:lpstr>
      <vt:lpstr>基本功能模块</vt:lpstr>
      <vt:lpstr>参考程序功能运行结果场景</vt:lpstr>
      <vt:lpstr>参考程序功能运行结果场景</vt:lpstr>
      <vt:lpstr>参考程序功能运行结果场景</vt:lpstr>
      <vt:lpstr>参考程序功能运行结果场景</vt:lpstr>
      <vt:lpstr>设计参考</vt:lpstr>
      <vt:lpstr>数据库逻辑结构设计</vt:lpstr>
      <vt:lpstr>实验平台</vt:lpstr>
      <vt:lpstr>实验验收要求</vt:lpstr>
      <vt:lpstr>实验提交要求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</dc:title>
  <dc:creator>涛 卢</dc:creator>
  <cp:lastModifiedBy>环环</cp:lastModifiedBy>
  <cp:revision>20</cp:revision>
  <dcterms:created xsi:type="dcterms:W3CDTF">2020-03-31T11:28:23Z</dcterms:created>
  <dcterms:modified xsi:type="dcterms:W3CDTF">2022-02-28T08:08:55Z</dcterms:modified>
</cp:coreProperties>
</file>