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48"/>
  </p:normalViewPr>
  <p:slideViewPr>
    <p:cSldViewPr snapToGrid="0">
      <p:cViewPr>
        <p:scale>
          <a:sx n="60" d="100"/>
          <a:sy n="60" d="100"/>
        </p:scale>
        <p:origin x="-37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1101607" y="132106"/>
            <a:ext cx="4309010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2144093" y="1112814"/>
              <a:ext cx="197058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1"/>
              <a:ext cx="220432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Animal_management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655546" y="3109864"/>
            <a:ext cx="8638155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010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Migration_tracking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MigrationManager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908048" y="132106"/>
            <a:ext cx="4994142" cy="2519903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85380" y="3118629"/>
              <a:ext cx="1897339" cy="5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513592" y="4206723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75111" y="4206723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CE76CDD-5D65-EC45-BBE6-81FC54FC76A1}"/>
              </a:ext>
            </a:extLst>
          </p:cNvPr>
          <p:cNvSpPr/>
          <p:nvPr/>
        </p:nvSpPr>
        <p:spPr>
          <a:xfrm>
            <a:off x="1423441" y="812321"/>
            <a:ext cx="123840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8DD74C-9EAF-613E-1D8C-68230765F797}"/>
              </a:ext>
            </a:extLst>
          </p:cNvPr>
          <p:cNvSpPr/>
          <p:nvPr/>
        </p:nvSpPr>
        <p:spPr>
          <a:xfrm>
            <a:off x="1689929" y="377070"/>
            <a:ext cx="2717665" cy="13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Migration_management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62E9B-AA3E-B463-13D7-EA9DAF2F47FA}"/>
              </a:ext>
            </a:extLst>
          </p:cNvPr>
          <p:cNvSpPr/>
          <p:nvPr/>
        </p:nvSpPr>
        <p:spPr>
          <a:xfrm>
            <a:off x="8825046" y="2506802"/>
            <a:ext cx="2732252" cy="13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Habitat_management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56A55-1085-D7F4-F602-1296ECF022C0}"/>
              </a:ext>
            </a:extLst>
          </p:cNvPr>
          <p:cNvSpPr/>
          <p:nvPr/>
        </p:nvSpPr>
        <p:spPr>
          <a:xfrm>
            <a:off x="1335066" y="5132865"/>
            <a:ext cx="3456566" cy="13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Animal_management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07594" y="1028614"/>
            <a:ext cx="4417452" cy="212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676840" y="164400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 migration paths by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5055701" y="219932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 migration paths by start location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E62032-1A33-1845-AD01-89598FA28CA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63349" y="3809890"/>
            <a:ext cx="7127823" cy="1322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88C770-62B8-B545-A367-9FD167E78A30}"/>
              </a:ext>
            </a:extLst>
          </p:cNvPr>
          <p:cNvSpPr txBox="1"/>
          <p:nvPr/>
        </p:nvSpPr>
        <p:spPr>
          <a:xfrm>
            <a:off x="6464471" y="26794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 migration path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9ADFE-E3D5-0F48-8126-FA16A5981B2B}"/>
              </a:ext>
            </a:extLst>
          </p:cNvPr>
          <p:cNvSpPr txBox="1"/>
          <p:nvPr/>
        </p:nvSpPr>
        <p:spPr>
          <a:xfrm>
            <a:off x="5055701" y="420492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 animals in habitats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CFBE8-A1FD-EA49-B97C-23237E3D7D7F}"/>
              </a:ext>
            </a:extLst>
          </p:cNvPr>
          <p:cNvSpPr txBox="1"/>
          <p:nvPr/>
        </p:nvSpPr>
        <p:spPr>
          <a:xfrm>
            <a:off x="3227297" y="4473059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 animals to habitat</a:t>
            </a: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Golbus, Peter B.</dc:creator>
  <cp:lastModifiedBy>Hatori, Airi</cp:lastModifiedBy>
  <cp:revision>3</cp:revision>
  <dcterms:created xsi:type="dcterms:W3CDTF">2024-09-25T23:53:12Z</dcterms:created>
  <dcterms:modified xsi:type="dcterms:W3CDTF">2024-10-08T05:35:40Z</dcterms:modified>
</cp:coreProperties>
</file>