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61" r:id="rId7"/>
    <p:sldId id="262" r:id="rId8"/>
    <p:sldId id="2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/>
              <a:t>格局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altLang="zh-CN"/>
              <a:t>	</a:t>
            </a:r>
            <a:r>
              <a:rPr lang="zh-CN" altLang="en-US" sz="2800"/>
              <a:t>参考了微信app的交互流程，实现一个Android平台及时通讯系统，实现各类型客户端之间的互操性功能，提供好友的实时状态，随时随地与他人进行即时通讯交流。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涉及语言技术、开发平台和第三方：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语言：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JAVA</a:t>
            </a:r>
            <a:r>
              <a:rPr lang="zh-CN" altLang="en-US"/>
              <a:t>、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C++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en-US">
                <a:sym typeface="+mn-ea"/>
              </a:rPr>
              <a:t>平台：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Android Studio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Eclipse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JAVAEE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第三方：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环信、百度地图</a:t>
            </a:r>
            <a:r>
              <a:rPr lang="en-US" altLang="zh-CN"/>
              <a:t>API</a:t>
            </a:r>
            <a:r>
              <a:rPr lang="zh-CN" altLang="en-US"/>
              <a:t>、友盟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5420"/>
            <a:ext cx="10515600" cy="951865"/>
          </a:xfrm>
        </p:spPr>
        <p:txBody>
          <a:bodyPr/>
          <a:p>
            <a:r>
              <a:rPr lang="zh-CN" altLang="en-US"/>
              <a:t>项目结构：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265"/>
            <a:ext cx="10515600" cy="49460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1051560"/>
            <a:ext cx="10971530" cy="5373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595630"/>
          </a:xfrm>
        </p:spPr>
        <p:txBody>
          <a:bodyPr>
            <a:normAutofit fontScale="90000"/>
          </a:bodyPr>
          <a:p>
            <a:r>
              <a:rPr lang="zh-CN" altLang="en-US"/>
              <a:t>主要界面图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4" name="图片 3" descr="Screenshot_2017-04-16-02-43-16-999_app.yy.gej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635" y="1095375"/>
            <a:ext cx="3047365" cy="5422265"/>
          </a:xfrm>
          <a:prstGeom prst="rect">
            <a:avLst/>
          </a:prstGeom>
        </p:spPr>
      </p:pic>
      <p:pic>
        <p:nvPicPr>
          <p:cNvPr id="7" name="图片 6" descr="Screenshot_2017-04-15-23-15-45-169_app.yy.gej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095375"/>
            <a:ext cx="3049270" cy="5422265"/>
          </a:xfrm>
          <a:prstGeom prst="rect">
            <a:avLst/>
          </a:prstGeom>
        </p:spPr>
      </p:pic>
      <p:pic>
        <p:nvPicPr>
          <p:cNvPr id="9" name="图片 8" descr="启动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70" y="1095375"/>
            <a:ext cx="2920365" cy="5193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65468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主要界面图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pic>
        <p:nvPicPr>
          <p:cNvPr id="4" name="图片 3" descr="Screenshot_2017-04-15-23-15-55-625_com.miui.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005205"/>
            <a:ext cx="3047365" cy="5422265"/>
          </a:xfrm>
          <a:prstGeom prst="rect">
            <a:avLst/>
          </a:prstGeom>
        </p:spPr>
      </p:pic>
      <p:pic>
        <p:nvPicPr>
          <p:cNvPr id="5" name="图片 4" descr="Screenshot_2017-04-15-23-16-00-922_app.yy.gej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65" y="1005205"/>
            <a:ext cx="3047365" cy="5422265"/>
          </a:xfrm>
          <a:prstGeom prst="rect">
            <a:avLst/>
          </a:prstGeom>
        </p:spPr>
      </p:pic>
      <p:pic>
        <p:nvPicPr>
          <p:cNvPr id="6" name="图片 5" descr="Screenshot_2017-04-15-23-15-50-639_app.yy.gej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35" y="1005205"/>
            <a:ext cx="3047365" cy="5422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700"/>
          </a:xfrm>
        </p:spPr>
        <p:txBody>
          <a:bodyPr/>
          <a:p>
            <a:r>
              <a:rPr lang="zh-CN" altLang="en-US"/>
              <a:t>主要模块交互结构：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我的格局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模块</a:t>
            </a:r>
            <a:endParaRPr lang="en-US" altLang="zh-CN"/>
          </a:p>
        </p:txBody>
      </p:sp>
      <p:pic>
        <p:nvPicPr>
          <p:cNvPr id="4" name="图片 3" descr="我的格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855" y="1393825"/>
            <a:ext cx="8162290" cy="4965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700"/>
          </a:xfrm>
        </p:spPr>
        <p:txBody>
          <a:bodyPr/>
          <a:p>
            <a:r>
              <a:rPr lang="zh-CN" altLang="en-US"/>
              <a:t>日程，名片，直播，全局搜索，公告</a:t>
            </a:r>
            <a:endParaRPr lang="zh-CN" altLang="en-US"/>
          </a:p>
        </p:txBody>
      </p:sp>
      <p:pic>
        <p:nvPicPr>
          <p:cNvPr id="3" name="图片 2" descr="日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1393825"/>
            <a:ext cx="4276090" cy="1438275"/>
          </a:xfrm>
          <a:prstGeom prst="rect">
            <a:avLst/>
          </a:prstGeom>
        </p:spPr>
      </p:pic>
      <p:pic>
        <p:nvPicPr>
          <p:cNvPr id="5" name="图片 4" descr="名片管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60" y="1393825"/>
            <a:ext cx="4809490" cy="1657350"/>
          </a:xfrm>
          <a:prstGeom prst="rect">
            <a:avLst/>
          </a:prstGeom>
        </p:spPr>
      </p:pic>
      <p:pic>
        <p:nvPicPr>
          <p:cNvPr id="6" name="图片 5" descr="直播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75" y="3051175"/>
            <a:ext cx="3904615" cy="1438275"/>
          </a:xfrm>
          <a:prstGeom prst="rect">
            <a:avLst/>
          </a:prstGeom>
        </p:spPr>
      </p:pic>
      <p:pic>
        <p:nvPicPr>
          <p:cNvPr id="7" name="图片 6" descr="全局搜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630" y="3051175"/>
            <a:ext cx="3333115" cy="1733550"/>
          </a:xfrm>
          <a:prstGeom prst="rect">
            <a:avLst/>
          </a:prstGeom>
        </p:spPr>
      </p:pic>
      <p:pic>
        <p:nvPicPr>
          <p:cNvPr id="8" name="图片 7" descr="发布公告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25" y="4784725"/>
            <a:ext cx="6000115" cy="2009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格局 </vt:lpstr>
      <vt:lpstr>涉及语言技术、开发平台和第三方：</vt:lpstr>
      <vt:lpstr>项目结构：</vt:lpstr>
      <vt:lpstr>PowerPoint 演示文稿</vt:lpstr>
      <vt:lpstr>PowerPoint 演示文稿</vt:lpstr>
      <vt:lpstr>PowerPoint 演示文稿</vt:lpstr>
      <vt:lpstr>主要模块交互结构：“我的格局”模块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juan</dc:creator>
  <cp:lastModifiedBy>Administrator</cp:lastModifiedBy>
  <cp:revision>11</cp:revision>
  <dcterms:created xsi:type="dcterms:W3CDTF">2017-05-04T07:11:00Z</dcterms:created>
  <dcterms:modified xsi:type="dcterms:W3CDTF">2017-05-04T14:11:23Z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