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ctr"/>
            <a:r>
              <a:rPr lang="zh-CN" altLang="en-US"/>
              <a:t>格局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l"/>
            <a:r>
              <a:rPr lang="en-US" altLang="zh-CN"/>
              <a:t>	</a:t>
            </a:r>
            <a:r>
              <a:rPr lang="zh-CN" altLang="en-US"/>
              <a:t>参考了微信app的交互流程，实现一个Android平台及时通讯系统，实现各类型客户端之间的互操性功能，提供好友的实时状态，随时随地与他人进行即时通讯交流。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涉及语言技术、开发平台和第三方：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语言：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	JAVA</a:t>
            </a:r>
            <a:r>
              <a:rPr lang="zh-CN" altLang="en-US"/>
              <a:t>、</a:t>
            </a:r>
            <a:r>
              <a:rPr lang="en-US" altLang="zh-CN"/>
              <a:t>HTML</a:t>
            </a:r>
            <a:r>
              <a:rPr lang="zh-CN" altLang="en-US"/>
              <a:t>、</a:t>
            </a:r>
            <a:r>
              <a:rPr lang="en-US" altLang="zh-CN"/>
              <a:t>MYSQL</a:t>
            </a:r>
            <a:r>
              <a:rPr lang="zh-CN" altLang="en-US"/>
              <a:t>、</a:t>
            </a:r>
            <a:r>
              <a:rPr lang="en-US" altLang="zh-CN"/>
              <a:t>C++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r>
              <a:rPr lang="zh-CN" altLang="en-US">
                <a:sym typeface="+mn-ea"/>
              </a:rPr>
              <a:t>平台：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	Android Studio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Eclipse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JAVAEE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第三方：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环信、百度地图</a:t>
            </a:r>
            <a:r>
              <a:rPr lang="en-US" altLang="zh-CN"/>
              <a:t>API</a:t>
            </a:r>
            <a:r>
              <a:rPr lang="zh-CN" altLang="en-US"/>
              <a:t>、友盟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5420"/>
            <a:ext cx="10515600" cy="951865"/>
          </a:xfrm>
        </p:spPr>
        <p:txBody>
          <a:bodyPr/>
          <a:p>
            <a:r>
              <a:rPr lang="zh-CN" altLang="en-US"/>
              <a:t>项目结构：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1265"/>
            <a:ext cx="10515600" cy="4946015"/>
          </a:xfrm>
        </p:spPr>
        <p:txBody>
          <a:bodyPr/>
          <a:p>
            <a:endParaRPr lang="zh-CN" altLang="en-US"/>
          </a:p>
        </p:txBody>
      </p:sp>
      <p:pic>
        <p:nvPicPr>
          <p:cNvPr id="4" name="图片 3" descr="a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665" y="1051560"/>
            <a:ext cx="10971530" cy="53733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WPS 演示</Application>
  <PresentationFormat>宽屏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圈圈 </vt:lpstr>
      <vt:lpstr>涉及语言技术、开发平台和第三方：</vt:lpstr>
      <vt:lpstr>项目结构：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juan</dc:creator>
  <cp:lastModifiedBy>Administrator</cp:lastModifiedBy>
  <cp:revision>7</cp:revision>
  <dcterms:created xsi:type="dcterms:W3CDTF">2017-05-04T07:11:00Z</dcterms:created>
  <dcterms:modified xsi:type="dcterms:W3CDTF">2017-05-04T13:22:36Z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