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圈圈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juan</dc:creator>
  <cp:lastModifiedBy>juan</cp:lastModifiedBy>
  <cp:revision>1</cp:revision>
  <dcterms:created xsi:type="dcterms:W3CDTF">2017-05-04T07:11:55Z</dcterms:created>
  <dcterms:modified xsi:type="dcterms:W3CDTF">2017-05-04T07:26:09Z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