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fc52ef8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bfc52ef8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fc52ef8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bfc52ef8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bfc52ef8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bfc52ef8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fc52ef8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bfc52ef8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fc52ef8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bfc52ef8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fc52ef8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fc52ef8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fc52ef8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fc52ef8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fc52ef8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fc52ef8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fc52ef8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fc52ef8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bfc52ef8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bfc52ef8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bfc52ef8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bfc52ef8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fc52ef8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fc52ef8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fc52ef8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fc52ef8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bfc52ef8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bfc52ef8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837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음원 데이터를 통한 장르 분석 모델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913" y="1324250"/>
            <a:ext cx="6164176" cy="3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11725" y="1753425"/>
            <a:ext cx="84501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Dark Trap =&gt; </a:t>
            </a: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Hiphop</a:t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Underground Rap =&gt; </a:t>
            </a: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Rap</a:t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Trap Metal =&gt; </a:t>
            </a:r>
            <a:r>
              <a:rPr b="1" lang="ko" sz="190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Emo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63" y="1333700"/>
            <a:ext cx="6242726" cy="375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5" y="1404550"/>
            <a:ext cx="5921551" cy="36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 및 제언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XGDClassifier를 통해 74%의 예측력을 보여주는 모델 형성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1. 데이터의 추가 학습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2. 새로운 feature 추가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3. 보다 고차원적인 모델을 사용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793500" y="1412125"/>
            <a:ext cx="75570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12121"/>
                </a:solidFill>
              </a:rPr>
              <a:t>1.문제 제시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12121"/>
                </a:solidFill>
              </a:rPr>
              <a:t>2. 학습 데이터 소개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12121"/>
                </a:solidFill>
              </a:rPr>
              <a:t>3. 모델 학습 및 분석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212121"/>
                </a:solidFill>
              </a:rPr>
              <a:t>4. 결론 및 제언</a:t>
            </a:r>
            <a:endParaRPr sz="20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제시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아마추어 사용자들이 자유롭게 음악을 업로드하는 음악 플렛폼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3991050" y="1094100"/>
            <a:ext cx="495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사용자들이 음악 장르를 잘못 입력할 경우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지나치게 세분화된 음악 장르와 경계의 모호함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데이터 소개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spotify API를 사용하여 약 4만 곡을 분석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212121"/>
                </a:solidFill>
                <a:highlight>
                  <a:srgbClr val="FFFFFF"/>
                </a:highlight>
              </a:rPr>
              <a:t>Dark Trap, Underground Rap, Trap Metal,  Emo, Rap, RnB, </a:t>
            </a:r>
            <a:endParaRPr b="1"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212121"/>
                </a:solidFill>
                <a:highlight>
                  <a:srgbClr val="FFFFFF"/>
                </a:highlight>
              </a:rPr>
              <a:t>Pop, Hiphop, techhouse, techno, trance, psytrance,</a:t>
            </a:r>
            <a:endParaRPr b="1"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212121"/>
                </a:solidFill>
                <a:highlight>
                  <a:srgbClr val="FFFFFF"/>
                </a:highlight>
              </a:rPr>
              <a:t>trap, dnb, hardstyle</a:t>
            </a:r>
            <a:endParaRPr b="1"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50">
                <a:solidFill>
                  <a:srgbClr val="212121"/>
                </a:solidFill>
                <a:highlight>
                  <a:srgbClr val="FFFFFF"/>
                </a:highlight>
              </a:rPr>
              <a:t>=&gt; 15개 장르로 분류</a:t>
            </a:r>
            <a:endParaRPr b="1" sz="115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danceability, energy, </a:t>
            </a: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acousticness, liveness, valence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=&gt; 곡의 분위기 특징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key, </a:t>
            </a: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mode, tempo, time_signature, loudness, duration_ms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=&gt; 멜로디 분석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speechiness, instrumentalness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rgbClr val="212121"/>
                </a:solidFill>
                <a:highlight>
                  <a:srgbClr val="FFFFFF"/>
                </a:highlight>
              </a:rPr>
              <a:t>=&gt; 노래 분석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데이터 소개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5" y="1346525"/>
            <a:ext cx="3649131" cy="37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180325" y="2064613"/>
            <a:ext cx="4572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Roboto"/>
                <a:ea typeface="Roboto"/>
                <a:cs typeface="Roboto"/>
                <a:sym typeface="Roboto"/>
              </a:rPr>
              <a:t>feature 별로 데이터 분포 양상이 다름을 확인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Roboto"/>
                <a:ea typeface="Roboto"/>
                <a:cs typeface="Roboto"/>
                <a:sym typeface="Roboto"/>
              </a:rPr>
              <a:t>몇 개의 feature에서 단위가 다름을 확인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데이터 소개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00" y="1433359"/>
            <a:ext cx="6778399" cy="3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ko" sz="2000">
                <a:solidFill>
                  <a:srgbClr val="212121"/>
                </a:solidFill>
              </a:rPr>
              <a:t>SGDClassifier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ko" sz="2000">
                <a:solidFill>
                  <a:srgbClr val="212121"/>
                </a:solidFill>
              </a:rPr>
              <a:t>SVC 모델(OVR 기법 사용)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ko" sz="2000">
                <a:solidFill>
                  <a:srgbClr val="212121"/>
                </a:solidFill>
              </a:rPr>
              <a:t>Decision Tree 모델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ko" sz="2000">
                <a:solidFill>
                  <a:srgbClr val="212121"/>
                </a:solidFill>
              </a:rPr>
              <a:t>RandomForest 모델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ko" sz="2000">
                <a:solidFill>
                  <a:srgbClr val="212121"/>
                </a:solidFill>
              </a:rPr>
              <a:t>XGBClassifier 모델(Tree 기반)</a:t>
            </a:r>
            <a:endParaRPr sz="2000">
              <a:solidFill>
                <a:srgbClr val="212121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07825" y="1479500"/>
            <a:ext cx="84501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Roboto"/>
                <a:ea typeface="Roboto"/>
                <a:cs typeface="Roboto"/>
                <a:sym typeface="Roboto"/>
              </a:rPr>
              <a:t>기준모델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SGDClassifier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Roboto"/>
                <a:ea typeface="Roboto"/>
                <a:cs typeface="Roboto"/>
                <a:sym typeface="Roboto"/>
              </a:rPr>
              <a:t>평가 기준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macro f1_score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Roboto"/>
                <a:ea typeface="Roboto"/>
                <a:cs typeface="Roboto"/>
                <a:sym typeface="Roboto"/>
              </a:rPr>
              <a:t>모델 튜닝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Bayesian Optimization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모델학습 및 분석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180325" y="2064613"/>
            <a:ext cx="457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13" y="1326650"/>
            <a:ext cx="5909576" cy="36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