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8"/>
  </p:notesMasterIdLst>
  <p:sldIdLst>
    <p:sldId id="256" r:id="rId2"/>
    <p:sldId id="260" r:id="rId3"/>
    <p:sldId id="262" r:id="rId4"/>
    <p:sldId id="257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AA9417-1C07-45BA-9BA3-854CC1DEC91A}" v="39" dt="2025-02-03T21:00:40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1410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tty Ulicki" userId="ec73e3d992cd6186" providerId="LiveId" clId="{03AA9417-1C07-45BA-9BA3-854CC1DEC91A}"/>
    <pc:docChg chg="undo custSel addSld delSld modSld sldOrd modMainMaster">
      <pc:chgData name="Betty Ulicki" userId="ec73e3d992cd6186" providerId="LiveId" clId="{03AA9417-1C07-45BA-9BA3-854CC1DEC91A}" dt="2025-02-03T21:14:02.250" v="513" actId="255"/>
      <pc:docMkLst>
        <pc:docMk/>
      </pc:docMkLst>
      <pc:sldChg chg="delSp modSp mod delDesignElem">
        <pc:chgData name="Betty Ulicki" userId="ec73e3d992cd6186" providerId="LiveId" clId="{03AA9417-1C07-45BA-9BA3-854CC1DEC91A}" dt="2025-02-03T21:10:29.155" v="511" actId="1076"/>
        <pc:sldMkLst>
          <pc:docMk/>
          <pc:sldMk cId="1056851974" sldId="256"/>
        </pc:sldMkLst>
        <pc:spChg chg="mod">
          <ac:chgData name="Betty Ulicki" userId="ec73e3d992cd6186" providerId="LiveId" clId="{03AA9417-1C07-45BA-9BA3-854CC1DEC91A}" dt="2025-02-03T21:10:15.973" v="510" actId="1076"/>
          <ac:spMkLst>
            <pc:docMk/>
            <pc:sldMk cId="1056851974" sldId="256"/>
            <ac:spMk id="2" creationId="{11390A74-DB73-1E49-06C0-1A4DD0009169}"/>
          </ac:spMkLst>
        </pc:spChg>
        <pc:spChg chg="mod">
          <ac:chgData name="Betty Ulicki" userId="ec73e3d992cd6186" providerId="LiveId" clId="{03AA9417-1C07-45BA-9BA3-854CC1DEC91A}" dt="2025-02-03T21:10:29.155" v="511" actId="1076"/>
          <ac:spMkLst>
            <pc:docMk/>
            <pc:sldMk cId="1056851974" sldId="256"/>
            <ac:spMk id="3" creationId="{4208D6D9-1D73-2D18-AF43-94EA990BFBC4}"/>
          </ac:spMkLst>
        </pc:spChg>
        <pc:spChg chg="del mod">
          <ac:chgData name="Betty Ulicki" userId="ec73e3d992cd6186" providerId="LiveId" clId="{03AA9417-1C07-45BA-9BA3-854CC1DEC91A}" dt="2025-02-03T20:48:37.436" v="225"/>
          <ac:spMkLst>
            <pc:docMk/>
            <pc:sldMk cId="1056851974" sldId="256"/>
            <ac:spMk id="8" creationId="{0ADFFC45-3DC9-4433-926F-043E879D9DFC}"/>
          </ac:spMkLst>
        </pc:spChg>
        <pc:spChg chg="mod">
          <ac:chgData name="Betty Ulicki" userId="ec73e3d992cd6186" providerId="LiveId" clId="{03AA9417-1C07-45BA-9BA3-854CC1DEC91A}" dt="2025-02-03T20:48:37.436" v="225"/>
          <ac:spMkLst>
            <pc:docMk/>
            <pc:sldMk cId="1056851974" sldId="256"/>
            <ac:spMk id="13" creationId="{92E26C27-E1F5-47DC-9F83-469D196C55D0}"/>
          </ac:spMkLst>
        </pc:spChg>
        <pc:spChg chg="mod">
          <ac:chgData name="Betty Ulicki" userId="ec73e3d992cd6186" providerId="LiveId" clId="{03AA9417-1C07-45BA-9BA3-854CC1DEC91A}" dt="2025-02-03T20:48:37.436" v="225"/>
          <ac:spMkLst>
            <pc:docMk/>
            <pc:sldMk cId="1056851974" sldId="256"/>
            <ac:spMk id="14" creationId="{95F944E7-2B4E-4AE2-B4DB-846FF8AE0B7A}"/>
          </ac:spMkLst>
        </pc:spChg>
        <pc:spChg chg="mod">
          <ac:chgData name="Betty Ulicki" userId="ec73e3d992cd6186" providerId="LiveId" clId="{03AA9417-1C07-45BA-9BA3-854CC1DEC91A}" dt="2025-02-03T20:48:37.436" v="225"/>
          <ac:spMkLst>
            <pc:docMk/>
            <pc:sldMk cId="1056851974" sldId="256"/>
            <ac:spMk id="15" creationId="{FF14952D-390F-46CC-B302-73DDD9C4160F}"/>
          </ac:spMkLst>
        </pc:spChg>
        <pc:spChg chg="mod">
          <ac:chgData name="Betty Ulicki" userId="ec73e3d992cd6186" providerId="LiveId" clId="{03AA9417-1C07-45BA-9BA3-854CC1DEC91A}" dt="2025-02-03T20:48:37.436" v="225"/>
          <ac:spMkLst>
            <pc:docMk/>
            <pc:sldMk cId="1056851974" sldId="256"/>
            <ac:spMk id="16" creationId="{867CDE55-B22A-40D0-882A-9452919EEC28}"/>
          </ac:spMkLst>
        </pc:spChg>
        <pc:spChg chg="mod">
          <ac:chgData name="Betty Ulicki" userId="ec73e3d992cd6186" providerId="LiveId" clId="{03AA9417-1C07-45BA-9BA3-854CC1DEC91A}" dt="2025-02-03T20:48:37.436" v="225"/>
          <ac:spMkLst>
            <pc:docMk/>
            <pc:sldMk cId="1056851974" sldId="256"/>
            <ac:spMk id="17" creationId="{8C409231-C942-4808-B529-DAC32A7DB002}"/>
          </ac:spMkLst>
        </pc:spChg>
        <pc:spChg chg="del mod">
          <ac:chgData name="Betty Ulicki" userId="ec73e3d992cd6186" providerId="LiveId" clId="{03AA9417-1C07-45BA-9BA3-854CC1DEC91A}" dt="2025-02-03T20:48:37.436" v="225"/>
          <ac:spMkLst>
            <pc:docMk/>
            <pc:sldMk cId="1056851974" sldId="256"/>
            <ac:spMk id="19" creationId="{69370F01-B8C9-4CE4-824C-92B2792E6ED0}"/>
          </ac:spMkLst>
        </pc:spChg>
        <pc:grpChg chg="del mod">
          <ac:chgData name="Betty Ulicki" userId="ec73e3d992cd6186" providerId="LiveId" clId="{03AA9417-1C07-45BA-9BA3-854CC1DEC91A}" dt="2025-02-03T20:48:37.436" v="225"/>
          <ac:grpSpMkLst>
            <pc:docMk/>
            <pc:sldMk cId="1056851974" sldId="256"/>
            <ac:grpSpMk id="10" creationId="{B5F26A87-0610-435F-AA13-BD658385C9D9}"/>
          </ac:grpSpMkLst>
        </pc:grpChg>
      </pc:sldChg>
      <pc:sldChg chg="modSp">
        <pc:chgData name="Betty Ulicki" userId="ec73e3d992cd6186" providerId="LiveId" clId="{03AA9417-1C07-45BA-9BA3-854CC1DEC91A}" dt="2025-02-03T20:48:37.436" v="225"/>
        <pc:sldMkLst>
          <pc:docMk/>
          <pc:sldMk cId="3059518290" sldId="257"/>
        </pc:sldMkLst>
        <pc:spChg chg="mod">
          <ac:chgData name="Betty Ulicki" userId="ec73e3d992cd6186" providerId="LiveId" clId="{03AA9417-1C07-45BA-9BA3-854CC1DEC91A}" dt="2025-02-03T20:48:37.436" v="225"/>
          <ac:spMkLst>
            <pc:docMk/>
            <pc:sldMk cId="3059518290" sldId="257"/>
            <ac:spMk id="2" creationId="{7559CE49-7875-C5DB-E562-4FD63815DD1C}"/>
          </ac:spMkLst>
        </pc:spChg>
        <pc:spChg chg="mod">
          <ac:chgData name="Betty Ulicki" userId="ec73e3d992cd6186" providerId="LiveId" clId="{03AA9417-1C07-45BA-9BA3-854CC1DEC91A}" dt="2025-02-03T20:48:37.436" v="225"/>
          <ac:spMkLst>
            <pc:docMk/>
            <pc:sldMk cId="3059518290" sldId="257"/>
            <ac:spMk id="3" creationId="{0F12664B-E469-73D8-9B9B-1BD5080B81C6}"/>
          </ac:spMkLst>
        </pc:spChg>
      </pc:sldChg>
      <pc:sldChg chg="del">
        <pc:chgData name="Betty Ulicki" userId="ec73e3d992cd6186" providerId="LiveId" clId="{03AA9417-1C07-45BA-9BA3-854CC1DEC91A}" dt="2025-02-03T20:23:28.472" v="0" actId="2696"/>
        <pc:sldMkLst>
          <pc:docMk/>
          <pc:sldMk cId="4261404786" sldId="258"/>
        </pc:sldMkLst>
      </pc:sldChg>
      <pc:sldChg chg="modSp">
        <pc:chgData name="Betty Ulicki" userId="ec73e3d992cd6186" providerId="LiveId" clId="{03AA9417-1C07-45BA-9BA3-854CC1DEC91A}" dt="2025-02-03T20:48:37.436" v="225"/>
        <pc:sldMkLst>
          <pc:docMk/>
          <pc:sldMk cId="2136459339" sldId="259"/>
        </pc:sldMkLst>
        <pc:spChg chg="mod">
          <ac:chgData name="Betty Ulicki" userId="ec73e3d992cd6186" providerId="LiveId" clId="{03AA9417-1C07-45BA-9BA3-854CC1DEC91A}" dt="2025-02-03T20:48:37.436" v="225"/>
          <ac:spMkLst>
            <pc:docMk/>
            <pc:sldMk cId="2136459339" sldId="259"/>
            <ac:spMk id="2" creationId="{FBA040B8-F706-AA27-69BF-63F1833620B6}"/>
          </ac:spMkLst>
        </pc:spChg>
        <pc:spChg chg="mod">
          <ac:chgData name="Betty Ulicki" userId="ec73e3d992cd6186" providerId="LiveId" clId="{03AA9417-1C07-45BA-9BA3-854CC1DEC91A}" dt="2025-02-03T20:48:37.436" v="225"/>
          <ac:spMkLst>
            <pc:docMk/>
            <pc:sldMk cId="2136459339" sldId="259"/>
            <ac:spMk id="3" creationId="{A710DBD1-EF2D-C7D8-7916-93DC1DE7B5E3}"/>
          </ac:spMkLst>
        </pc:spChg>
      </pc:sldChg>
      <pc:sldChg chg="addSp delSp modSp mod ord">
        <pc:chgData name="Betty Ulicki" userId="ec73e3d992cd6186" providerId="LiveId" clId="{03AA9417-1C07-45BA-9BA3-854CC1DEC91A}" dt="2025-02-03T21:14:02.250" v="513" actId="255"/>
        <pc:sldMkLst>
          <pc:docMk/>
          <pc:sldMk cId="4109087495" sldId="260"/>
        </pc:sldMkLst>
        <pc:spChg chg="mod">
          <ac:chgData name="Betty Ulicki" userId="ec73e3d992cd6186" providerId="LiveId" clId="{03AA9417-1C07-45BA-9BA3-854CC1DEC91A}" dt="2025-02-03T20:48:37.436" v="225"/>
          <ac:spMkLst>
            <pc:docMk/>
            <pc:sldMk cId="4109087495" sldId="260"/>
            <ac:spMk id="2" creationId="{A7A06761-CE21-BF3B-732D-E95552125F54}"/>
          </ac:spMkLst>
        </pc:spChg>
        <pc:spChg chg="mod">
          <ac:chgData name="Betty Ulicki" userId="ec73e3d992cd6186" providerId="LiveId" clId="{03AA9417-1C07-45BA-9BA3-854CC1DEC91A}" dt="2025-02-03T20:48:37.754" v="228" actId="27636"/>
          <ac:spMkLst>
            <pc:docMk/>
            <pc:sldMk cId="4109087495" sldId="260"/>
            <ac:spMk id="3" creationId="{54D3ED03-1A66-14AD-ED15-D2E76B1DFBB3}"/>
          </ac:spMkLst>
        </pc:spChg>
        <pc:spChg chg="add del mod">
          <ac:chgData name="Betty Ulicki" userId="ec73e3d992cd6186" providerId="LiveId" clId="{03AA9417-1C07-45BA-9BA3-854CC1DEC91A}" dt="2025-02-03T20:36:38.476" v="143"/>
          <ac:spMkLst>
            <pc:docMk/>
            <pc:sldMk cId="4109087495" sldId="260"/>
            <ac:spMk id="4" creationId="{4D1E5F16-BDDA-6F57-4AC2-9D39FA02500F}"/>
          </ac:spMkLst>
        </pc:spChg>
        <pc:spChg chg="add mod">
          <ac:chgData name="Betty Ulicki" userId="ec73e3d992cd6186" providerId="LiveId" clId="{03AA9417-1C07-45BA-9BA3-854CC1DEC91A}" dt="2025-02-03T21:14:02.250" v="513" actId="255"/>
          <ac:spMkLst>
            <pc:docMk/>
            <pc:sldMk cId="4109087495" sldId="260"/>
            <ac:spMk id="5" creationId="{0B2996EF-5043-B37A-5340-F93CFFA80A93}"/>
          </ac:spMkLst>
        </pc:spChg>
      </pc:sldChg>
      <pc:sldChg chg="modSp mod">
        <pc:chgData name="Betty Ulicki" userId="ec73e3d992cd6186" providerId="LiveId" clId="{03AA9417-1C07-45BA-9BA3-854CC1DEC91A}" dt="2025-02-03T20:48:37.722" v="226" actId="27636"/>
        <pc:sldMkLst>
          <pc:docMk/>
          <pc:sldMk cId="2400507912" sldId="261"/>
        </pc:sldMkLst>
        <pc:spChg chg="mod">
          <ac:chgData name="Betty Ulicki" userId="ec73e3d992cd6186" providerId="LiveId" clId="{03AA9417-1C07-45BA-9BA3-854CC1DEC91A}" dt="2025-02-03T20:48:37.436" v="225"/>
          <ac:spMkLst>
            <pc:docMk/>
            <pc:sldMk cId="2400507912" sldId="261"/>
            <ac:spMk id="2" creationId="{D108C3EB-067A-F0B6-D0E9-DE8B1A61AD24}"/>
          </ac:spMkLst>
        </pc:spChg>
        <pc:spChg chg="mod">
          <ac:chgData name="Betty Ulicki" userId="ec73e3d992cd6186" providerId="LiveId" clId="{03AA9417-1C07-45BA-9BA3-854CC1DEC91A}" dt="2025-02-03T20:48:37.722" v="226" actId="27636"/>
          <ac:spMkLst>
            <pc:docMk/>
            <pc:sldMk cId="2400507912" sldId="261"/>
            <ac:spMk id="3" creationId="{0F434F5B-229C-3346-3637-3F3EF3EFE949}"/>
          </ac:spMkLst>
        </pc:spChg>
      </pc:sldChg>
      <pc:sldChg chg="addSp delSp modSp del mod">
        <pc:chgData name="Betty Ulicki" userId="ec73e3d992cd6186" providerId="LiveId" clId="{03AA9417-1C07-45BA-9BA3-854CC1DEC91A}" dt="2025-02-03T21:09:56.432" v="507" actId="20577"/>
        <pc:sldMkLst>
          <pc:docMk/>
          <pc:sldMk cId="0" sldId="262"/>
        </pc:sldMkLst>
        <pc:spChg chg="mod">
          <ac:chgData name="Betty Ulicki" userId="ec73e3d992cd6186" providerId="LiveId" clId="{03AA9417-1C07-45BA-9BA3-854CC1DEC91A}" dt="2025-02-03T20:56:46.470" v="308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Betty Ulicki" userId="ec73e3d992cd6186" providerId="LiveId" clId="{03AA9417-1C07-45BA-9BA3-854CC1DEC91A}" dt="2025-02-03T21:01:45.866" v="317" actId="1076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Betty Ulicki" userId="ec73e3d992cd6186" providerId="LiveId" clId="{03AA9417-1C07-45BA-9BA3-854CC1DEC91A}" dt="2025-02-03T21:09:56.432" v="507" actId="20577"/>
          <ac:spMkLst>
            <pc:docMk/>
            <pc:sldMk cId="0" sldId="262"/>
            <ac:spMk id="6" creationId="{569BAACB-232B-7E59-5948-51182919FD0D}"/>
          </ac:spMkLst>
        </pc:spChg>
        <pc:picChg chg="add del mod">
          <ac:chgData name="Betty Ulicki" userId="ec73e3d992cd6186" providerId="LiveId" clId="{03AA9417-1C07-45BA-9BA3-854CC1DEC91A}" dt="2025-02-03T20:59:41.779" v="309" actId="478"/>
          <ac:picMkLst>
            <pc:docMk/>
            <pc:sldMk cId="0" sldId="262"/>
            <ac:picMk id="4" creationId="{DE05B246-8E79-2162-BC13-62D1F6157031}"/>
          </ac:picMkLst>
        </pc:picChg>
      </pc:sldChg>
      <pc:sldChg chg="new del">
        <pc:chgData name="Betty Ulicki" userId="ec73e3d992cd6186" providerId="LiveId" clId="{03AA9417-1C07-45BA-9BA3-854CC1DEC91A}" dt="2025-02-03T20:50:35.967" v="258" actId="680"/>
        <pc:sldMkLst>
          <pc:docMk/>
          <pc:sldMk cId="1521710063" sldId="262"/>
        </pc:sldMkLst>
      </pc:sldChg>
      <pc:sldChg chg="add del">
        <pc:chgData name="Betty Ulicki" userId="ec73e3d992cd6186" providerId="LiveId" clId="{03AA9417-1C07-45BA-9BA3-854CC1DEC91A}" dt="2025-02-03T20:45:18.583" v="209" actId="2890"/>
        <pc:sldMkLst>
          <pc:docMk/>
          <pc:sldMk cId="3804117256" sldId="262"/>
        </pc:sldMkLst>
      </pc:sldChg>
      <pc:sldChg chg="add del setBg">
        <pc:chgData name="Betty Ulicki" userId="ec73e3d992cd6186" providerId="LiveId" clId="{03AA9417-1C07-45BA-9BA3-854CC1DEC91A}" dt="2025-02-03T20:53:02.384" v="263"/>
        <pc:sldMkLst>
          <pc:docMk/>
          <pc:sldMk cId="0" sldId="263"/>
        </pc:sldMkLst>
      </pc:sldChg>
      <pc:sldMasterChg chg="modSp modSldLayout">
        <pc:chgData name="Betty Ulicki" userId="ec73e3d992cd6186" providerId="LiveId" clId="{03AA9417-1C07-45BA-9BA3-854CC1DEC91A}" dt="2025-02-03T20:48:37.436" v="225"/>
        <pc:sldMasterMkLst>
          <pc:docMk/>
          <pc:sldMasterMk cId="891989415" sldId="2147483677"/>
        </pc:sldMasterMkLst>
        <pc:spChg chg="mod">
          <ac:chgData name="Betty Ulicki" userId="ec73e3d992cd6186" providerId="LiveId" clId="{03AA9417-1C07-45BA-9BA3-854CC1DEC91A}" dt="2025-02-03T20:48:37.436" v="225"/>
          <ac:spMkLst>
            <pc:docMk/>
            <pc:sldMasterMk cId="891989415" sldId="2147483677"/>
            <ac:spMk id="2" creationId="{00000000-0000-0000-0000-000000000000}"/>
          </ac:spMkLst>
        </pc:spChg>
        <pc:spChg chg="mod">
          <ac:chgData name="Betty Ulicki" userId="ec73e3d992cd6186" providerId="LiveId" clId="{03AA9417-1C07-45BA-9BA3-854CC1DEC91A}" dt="2025-02-03T20:48:37.436" v="225"/>
          <ac:spMkLst>
            <pc:docMk/>
            <pc:sldMasterMk cId="891989415" sldId="2147483677"/>
            <ac:spMk id="3" creationId="{00000000-0000-0000-0000-000000000000}"/>
          </ac:spMkLst>
        </pc:spChg>
        <pc:spChg chg="mod">
          <ac:chgData name="Betty Ulicki" userId="ec73e3d992cd6186" providerId="LiveId" clId="{03AA9417-1C07-45BA-9BA3-854CC1DEC91A}" dt="2025-02-03T20:48:37.436" v="225"/>
          <ac:spMkLst>
            <pc:docMk/>
            <pc:sldMasterMk cId="891989415" sldId="2147483677"/>
            <ac:spMk id="5" creationId="{00000000-0000-0000-0000-000000000000}"/>
          </ac:spMkLst>
        </pc:spChg>
        <pc:spChg chg="mod">
          <ac:chgData name="Betty Ulicki" userId="ec73e3d992cd6186" providerId="LiveId" clId="{03AA9417-1C07-45BA-9BA3-854CC1DEC91A}" dt="2025-02-03T20:48:37.436" v="225"/>
          <ac:spMkLst>
            <pc:docMk/>
            <pc:sldMasterMk cId="891989415" sldId="2147483677"/>
            <ac:spMk id="6" creationId="{00000000-0000-0000-0000-000000000000}"/>
          </ac:spMkLst>
        </pc:spChg>
        <pc:spChg chg="mod">
          <ac:chgData name="Betty Ulicki" userId="ec73e3d992cd6186" providerId="LiveId" clId="{03AA9417-1C07-45BA-9BA3-854CC1DEC91A}" dt="2025-02-03T20:48:37.436" v="225"/>
          <ac:spMkLst>
            <pc:docMk/>
            <pc:sldMasterMk cId="891989415" sldId="2147483677"/>
            <ac:spMk id="19" creationId="{00000000-0000-0000-0000-000000000000}"/>
          </ac:spMkLst>
        </pc:spChg>
        <pc:spChg chg="mod">
          <ac:chgData name="Betty Ulicki" userId="ec73e3d992cd6186" providerId="LiveId" clId="{03AA9417-1C07-45BA-9BA3-854CC1DEC91A}" dt="2025-02-03T20:48:37.436" v="225"/>
          <ac:spMkLst>
            <pc:docMk/>
            <pc:sldMasterMk cId="891989415" sldId="2147483677"/>
            <ac:spMk id="22" creationId="{00000000-0000-0000-0000-000000000000}"/>
          </ac:spMkLst>
        </pc:spChg>
        <pc:spChg chg="mod">
          <ac:chgData name="Betty Ulicki" userId="ec73e3d992cd6186" providerId="LiveId" clId="{03AA9417-1C07-45BA-9BA3-854CC1DEC91A}" dt="2025-02-03T20:48:37.436" v="225"/>
          <ac:spMkLst>
            <pc:docMk/>
            <pc:sldMasterMk cId="891989415" sldId="2147483677"/>
            <ac:spMk id="23" creationId="{00000000-0000-0000-0000-000000000000}"/>
          </ac:spMkLst>
        </pc:spChg>
        <pc:spChg chg="mod">
          <ac:chgData name="Betty Ulicki" userId="ec73e3d992cd6186" providerId="LiveId" clId="{03AA9417-1C07-45BA-9BA3-854CC1DEC91A}" dt="2025-02-03T20:48:37.436" v="225"/>
          <ac:spMkLst>
            <pc:docMk/>
            <pc:sldMasterMk cId="891989415" sldId="2147483677"/>
            <ac:spMk id="24" creationId="{00000000-0000-0000-0000-000000000000}"/>
          </ac:spMkLst>
        </pc:spChg>
        <pc:spChg chg="mod">
          <ac:chgData name="Betty Ulicki" userId="ec73e3d992cd6186" providerId="LiveId" clId="{03AA9417-1C07-45BA-9BA3-854CC1DEC91A}" dt="2025-02-03T20:48:37.436" v="225"/>
          <ac:spMkLst>
            <pc:docMk/>
            <pc:sldMasterMk cId="891989415" sldId="2147483677"/>
            <ac:spMk id="27" creationId="{00000000-0000-0000-0000-000000000000}"/>
          </ac:spMkLst>
        </pc:spChg>
        <pc:spChg chg="mod">
          <ac:chgData name="Betty Ulicki" userId="ec73e3d992cd6186" providerId="LiveId" clId="{03AA9417-1C07-45BA-9BA3-854CC1DEC91A}" dt="2025-02-03T20:48:37.436" v="225"/>
          <ac:spMkLst>
            <pc:docMk/>
            <pc:sldMasterMk cId="891989415" sldId="2147483677"/>
            <ac:spMk id="28" creationId="{00000000-0000-0000-0000-000000000000}"/>
          </ac:spMkLst>
        </pc:spChg>
        <pc:sldLayoutChg chg="modSp">
          <pc:chgData name="Betty Ulicki" userId="ec73e3d992cd6186" providerId="LiveId" clId="{03AA9417-1C07-45BA-9BA3-854CC1DEC91A}" dt="2025-02-03T20:48:37.436" v="225"/>
          <pc:sldLayoutMkLst>
            <pc:docMk/>
            <pc:sldMasterMk cId="891989415" sldId="2147483677"/>
            <pc:sldLayoutMk cId="106217456" sldId="2147483678"/>
          </pc:sldLayoutMkLst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06217456" sldId="2147483678"/>
              <ac:spMk id="2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06217456" sldId="2147483678"/>
              <ac:spMk id="3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06217456" sldId="2147483678"/>
              <ac:spMk id="15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06217456" sldId="2147483678"/>
              <ac:spMk id="21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06217456" sldId="2147483678"/>
              <ac:spMk id="22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06217456" sldId="2147483678"/>
              <ac:spMk id="23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06217456" sldId="2147483678"/>
              <ac:spMk id="24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06217456" sldId="2147483678"/>
              <ac:spMk id="25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06217456" sldId="2147483678"/>
              <ac:spMk id="26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06217456" sldId="2147483678"/>
              <ac:spMk id="27" creationId="{00000000-0000-0000-0000-000000000000}"/>
            </ac:spMkLst>
          </pc:spChg>
        </pc:sldLayoutChg>
        <pc:sldLayoutChg chg="modSp">
          <pc:chgData name="Betty Ulicki" userId="ec73e3d992cd6186" providerId="LiveId" clId="{03AA9417-1C07-45BA-9BA3-854CC1DEC91A}" dt="2025-02-03T20:48:37.436" v="225"/>
          <pc:sldLayoutMkLst>
            <pc:docMk/>
            <pc:sldMasterMk cId="891989415" sldId="2147483677"/>
            <pc:sldLayoutMk cId="1392051102" sldId="2147483680"/>
          </pc:sldLayoutMkLst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392051102" sldId="2147483680"/>
              <ac:spMk id="2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392051102" sldId="2147483680"/>
              <ac:spMk id="3" creationId="{00000000-0000-0000-0000-000000000000}"/>
            </ac:spMkLst>
          </pc:spChg>
        </pc:sldLayoutChg>
        <pc:sldLayoutChg chg="modSp">
          <pc:chgData name="Betty Ulicki" userId="ec73e3d992cd6186" providerId="LiveId" clId="{03AA9417-1C07-45BA-9BA3-854CC1DEC91A}" dt="2025-02-03T20:48:37.436" v="225"/>
          <pc:sldLayoutMkLst>
            <pc:docMk/>
            <pc:sldMasterMk cId="891989415" sldId="2147483677"/>
            <pc:sldLayoutMk cId="563165214" sldId="2147483681"/>
          </pc:sldLayoutMkLst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563165214" sldId="2147483681"/>
              <ac:spMk id="3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563165214" sldId="2147483681"/>
              <ac:spMk id="4" creationId="{00000000-0000-0000-0000-000000000000}"/>
            </ac:spMkLst>
          </pc:spChg>
        </pc:sldLayoutChg>
        <pc:sldLayoutChg chg="modSp">
          <pc:chgData name="Betty Ulicki" userId="ec73e3d992cd6186" providerId="LiveId" clId="{03AA9417-1C07-45BA-9BA3-854CC1DEC91A}" dt="2025-02-03T20:48:37.436" v="225"/>
          <pc:sldLayoutMkLst>
            <pc:docMk/>
            <pc:sldMasterMk cId="891989415" sldId="2147483677"/>
            <pc:sldLayoutMk cId="3785269324" sldId="2147483682"/>
          </pc:sldLayoutMkLst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3785269324" sldId="2147483682"/>
              <ac:spMk id="3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3785269324" sldId="2147483682"/>
              <ac:spMk id="4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3785269324" sldId="2147483682"/>
              <ac:spMk id="5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3785269324" sldId="2147483682"/>
              <ac:spMk id="6" creationId="{00000000-0000-0000-0000-000000000000}"/>
            </ac:spMkLst>
          </pc:spChg>
        </pc:sldLayoutChg>
        <pc:sldLayoutChg chg="modSp">
          <pc:chgData name="Betty Ulicki" userId="ec73e3d992cd6186" providerId="LiveId" clId="{03AA9417-1C07-45BA-9BA3-854CC1DEC91A}" dt="2025-02-03T20:48:37.436" v="225"/>
          <pc:sldLayoutMkLst>
            <pc:docMk/>
            <pc:sldMasterMk cId="891989415" sldId="2147483677"/>
            <pc:sldLayoutMk cId="2199363416" sldId="2147483683"/>
          </pc:sldLayoutMkLst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2199363416" sldId="2147483683"/>
              <ac:spMk id="2" creationId="{00000000-0000-0000-0000-000000000000}"/>
            </ac:spMkLst>
          </pc:spChg>
        </pc:sldLayoutChg>
        <pc:sldLayoutChg chg="modSp">
          <pc:chgData name="Betty Ulicki" userId="ec73e3d992cd6186" providerId="LiveId" clId="{03AA9417-1C07-45BA-9BA3-854CC1DEC91A}" dt="2025-02-03T20:48:37.436" v="225"/>
          <pc:sldLayoutMkLst>
            <pc:docMk/>
            <pc:sldMasterMk cId="891989415" sldId="2147483677"/>
            <pc:sldLayoutMk cId="672717790" sldId="2147483685"/>
          </pc:sldLayoutMkLst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672717790" sldId="2147483685"/>
              <ac:spMk id="2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672717790" sldId="2147483685"/>
              <ac:spMk id="3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672717790" sldId="2147483685"/>
              <ac:spMk id="4" creationId="{00000000-0000-0000-0000-000000000000}"/>
            </ac:spMkLst>
          </pc:spChg>
        </pc:sldLayoutChg>
        <pc:sldLayoutChg chg="modSp">
          <pc:chgData name="Betty Ulicki" userId="ec73e3d992cd6186" providerId="LiveId" clId="{03AA9417-1C07-45BA-9BA3-854CC1DEC91A}" dt="2025-02-03T20:48:37.436" v="225"/>
          <pc:sldLayoutMkLst>
            <pc:docMk/>
            <pc:sldMasterMk cId="891989415" sldId="2147483677"/>
            <pc:sldLayoutMk cId="2947099906" sldId="2147483686"/>
          </pc:sldLayoutMkLst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2947099906" sldId="2147483686"/>
              <ac:spMk id="2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2947099906" sldId="2147483686"/>
              <ac:spMk id="3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2947099906" sldId="2147483686"/>
              <ac:spMk id="4" creationId="{00000000-0000-0000-0000-000000000000}"/>
            </ac:spMkLst>
          </pc:spChg>
        </pc:sldLayoutChg>
        <pc:sldLayoutChg chg="modSp">
          <pc:chgData name="Betty Ulicki" userId="ec73e3d992cd6186" providerId="LiveId" clId="{03AA9417-1C07-45BA-9BA3-854CC1DEC91A}" dt="2025-02-03T20:48:37.436" v="225"/>
          <pc:sldLayoutMkLst>
            <pc:docMk/>
            <pc:sldMasterMk cId="891989415" sldId="2147483677"/>
            <pc:sldLayoutMk cId="4193226009" sldId="2147483687"/>
          </pc:sldLayoutMkLst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4193226009" sldId="2147483687"/>
              <ac:spMk id="2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4193226009" sldId="2147483687"/>
              <ac:spMk id="3" creationId="{00000000-0000-0000-0000-000000000000}"/>
            </ac:spMkLst>
          </pc:spChg>
        </pc:sldLayoutChg>
        <pc:sldLayoutChg chg="modSp">
          <pc:chgData name="Betty Ulicki" userId="ec73e3d992cd6186" providerId="LiveId" clId="{03AA9417-1C07-45BA-9BA3-854CC1DEC91A}" dt="2025-02-03T20:48:37.436" v="225"/>
          <pc:sldLayoutMkLst>
            <pc:docMk/>
            <pc:sldMasterMk cId="891989415" sldId="2147483677"/>
            <pc:sldLayoutMk cId="1871173369" sldId="2147483688"/>
          </pc:sldLayoutMkLst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871173369" sldId="2147483688"/>
              <ac:spMk id="2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871173369" sldId="2147483688"/>
              <ac:spMk id="3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871173369" sldId="2147483688"/>
              <ac:spMk id="23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871173369" sldId="2147483688"/>
              <ac:spMk id="24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871173369" sldId="2147483688"/>
              <ac:spMk id="25" creationId="{00000000-0000-0000-0000-000000000000}"/>
            </ac:spMkLst>
          </pc:spChg>
        </pc:sldLayoutChg>
        <pc:sldLayoutChg chg="modSp">
          <pc:chgData name="Betty Ulicki" userId="ec73e3d992cd6186" providerId="LiveId" clId="{03AA9417-1C07-45BA-9BA3-854CC1DEC91A}" dt="2025-02-03T20:48:37.436" v="225"/>
          <pc:sldLayoutMkLst>
            <pc:docMk/>
            <pc:sldMasterMk cId="891989415" sldId="2147483677"/>
            <pc:sldLayoutMk cId="276126184" sldId="2147483689"/>
          </pc:sldLayoutMkLst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276126184" sldId="2147483689"/>
              <ac:spMk id="2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276126184" sldId="2147483689"/>
              <ac:spMk id="3" creationId="{00000000-0000-0000-0000-000000000000}"/>
            </ac:spMkLst>
          </pc:spChg>
        </pc:sldLayoutChg>
        <pc:sldLayoutChg chg="modSp">
          <pc:chgData name="Betty Ulicki" userId="ec73e3d992cd6186" providerId="LiveId" clId="{03AA9417-1C07-45BA-9BA3-854CC1DEC91A}" dt="2025-02-03T20:48:37.436" v="225"/>
          <pc:sldLayoutMkLst>
            <pc:docMk/>
            <pc:sldMasterMk cId="891989415" sldId="2147483677"/>
            <pc:sldLayoutMk cId="1922623700" sldId="2147483690"/>
          </pc:sldLayoutMkLst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922623700" sldId="2147483690"/>
              <ac:spMk id="2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922623700" sldId="2147483690"/>
              <ac:spMk id="3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922623700" sldId="2147483690"/>
              <ac:spMk id="23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922623700" sldId="2147483690"/>
              <ac:spMk id="24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922623700" sldId="2147483690"/>
              <ac:spMk id="25" creationId="{00000000-0000-0000-0000-000000000000}"/>
            </ac:spMkLst>
          </pc:spChg>
        </pc:sldLayoutChg>
        <pc:sldLayoutChg chg="modSp">
          <pc:chgData name="Betty Ulicki" userId="ec73e3d992cd6186" providerId="LiveId" clId="{03AA9417-1C07-45BA-9BA3-854CC1DEC91A}" dt="2025-02-03T20:48:37.436" v="225"/>
          <pc:sldLayoutMkLst>
            <pc:docMk/>
            <pc:sldMasterMk cId="891989415" sldId="2147483677"/>
            <pc:sldLayoutMk cId="125101186" sldId="2147483691"/>
          </pc:sldLayoutMkLst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25101186" sldId="2147483691"/>
              <ac:spMk id="2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25101186" sldId="2147483691"/>
              <ac:spMk id="3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125101186" sldId="2147483691"/>
              <ac:spMk id="23" creationId="{00000000-0000-0000-0000-000000000000}"/>
            </ac:spMkLst>
          </pc:spChg>
        </pc:sldLayoutChg>
        <pc:sldLayoutChg chg="modSp">
          <pc:chgData name="Betty Ulicki" userId="ec73e3d992cd6186" providerId="LiveId" clId="{03AA9417-1C07-45BA-9BA3-854CC1DEC91A}" dt="2025-02-03T20:48:37.436" v="225"/>
          <pc:sldLayoutMkLst>
            <pc:docMk/>
            <pc:sldMasterMk cId="891989415" sldId="2147483677"/>
            <pc:sldLayoutMk cId="980780055" sldId="2147483693"/>
          </pc:sldLayoutMkLst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980780055" sldId="2147483693"/>
              <ac:spMk id="2" creationId="{00000000-0000-0000-0000-000000000000}"/>
            </ac:spMkLst>
          </pc:spChg>
          <pc:spChg chg="mod">
            <ac:chgData name="Betty Ulicki" userId="ec73e3d992cd6186" providerId="LiveId" clId="{03AA9417-1C07-45BA-9BA3-854CC1DEC91A}" dt="2025-02-03T20:48:37.436" v="225"/>
            <ac:spMkLst>
              <pc:docMk/>
              <pc:sldMasterMk cId="891989415" sldId="2147483677"/>
              <pc:sldLayoutMk cId="980780055" sldId="214748369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AFF50-5E23-40F5-AC8E-A281A55BB578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9CB18-3B97-4446-9E49-CC73D9714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37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0647F9C-1CD0-FF4C-B8C7-4DE584425F1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56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86BA-9E7F-4D87-B2FF-E0BFBDB6807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07BA-9CB3-4B10-98CF-CC2A4798E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99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86BA-9E7F-4D87-B2FF-E0BFBDB6807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07BA-9CB3-4B10-98CF-CC2A4798E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0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86BA-9E7F-4D87-B2FF-E0BFBDB6807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07BA-9CB3-4B10-98CF-CC2A4798E22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7471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86BA-9E7F-4D87-B2FF-E0BFBDB6807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07BA-9CB3-4B10-98CF-CC2A4798E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48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86BA-9E7F-4D87-B2FF-E0BFBDB6807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07BA-9CB3-4B10-98CF-CC2A4798E22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0058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86BA-9E7F-4D87-B2FF-E0BFBDB6807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07BA-9CB3-4B10-98CF-CC2A4798E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19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86BA-9E7F-4D87-B2FF-E0BFBDB6807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07BA-9CB3-4B10-98CF-CC2A4798E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06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86BA-9E7F-4D87-B2FF-E0BFBDB6807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07BA-9CB3-4B10-98CF-CC2A4798E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82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86BA-9E7F-4D87-B2FF-E0BFBDB6807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07BA-9CB3-4B10-98CF-CC2A4798E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9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86BA-9E7F-4D87-B2FF-E0BFBDB6807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07BA-9CB3-4B10-98CF-CC2A4798E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62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86BA-9E7F-4D87-B2FF-E0BFBDB6807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07BA-9CB3-4B10-98CF-CC2A4798E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09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86BA-9E7F-4D87-B2FF-E0BFBDB6807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07BA-9CB3-4B10-98CF-CC2A4798E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9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86BA-9E7F-4D87-B2FF-E0BFBDB6807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07BA-9CB3-4B10-98CF-CC2A4798E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5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86BA-9E7F-4D87-B2FF-E0BFBDB6807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07BA-9CB3-4B10-98CF-CC2A4798E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86BA-9E7F-4D87-B2FF-E0BFBDB6807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07BA-9CB3-4B10-98CF-CC2A4798E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A86BA-9E7F-4D87-B2FF-E0BFBDB6807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E07BA-9CB3-4B10-98CF-CC2A4798E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7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A86BA-9E7F-4D87-B2FF-E0BFBDB6807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BDE07BA-9CB3-4B10-98CF-CC2A4798E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3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smailzada.gitti@student.ccm.edu" TargetMode="External"/><Relationship Id="rId2" Type="http://schemas.openxmlformats.org/officeDocument/2006/relationships/hyperlink" Target="mailto:lawler.alexandra@student.ccm.edu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ulicki.walter@student.ccm.edu" TargetMode="External"/><Relationship Id="rId4" Type="http://schemas.openxmlformats.org/officeDocument/2006/relationships/hyperlink" Target="mailto:tryon.dana@student.ccm.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90A74-DB73-1E49-06C0-1A4DD00091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3951" y="1457327"/>
            <a:ext cx="5289549" cy="2168524"/>
          </a:xfrm>
        </p:spPr>
        <p:txBody>
          <a:bodyPr anchor="ctr">
            <a:normAutofit/>
          </a:bodyPr>
          <a:lstStyle/>
          <a:p>
            <a:r>
              <a:rPr lang="en-US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08D6D9-1D73-2D18-AF43-94EA990BFB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62" y="3625851"/>
            <a:ext cx="2701925" cy="822674"/>
          </a:xfrm>
        </p:spPr>
        <p:txBody>
          <a:bodyPr anchor="ctr">
            <a:normAutofit fontScale="85000" lnSpcReduction="20000"/>
          </a:bodyPr>
          <a:lstStyle/>
          <a:p>
            <a:pPr algn="l"/>
            <a:r>
              <a:rPr lang="en-US" sz="1800" dirty="0">
                <a:solidFill>
                  <a:schemeClr val="accent2"/>
                </a:solidFill>
              </a:rPr>
              <a:t>TimelineXpress</a:t>
            </a:r>
          </a:p>
          <a:p>
            <a:pPr algn="l"/>
            <a:r>
              <a:rPr lang="en-US" dirty="0">
                <a:solidFill>
                  <a:schemeClr val="accent2"/>
                </a:solidFill>
              </a:rPr>
              <a:t>An application for generating timelines</a:t>
            </a:r>
          </a:p>
        </p:txBody>
      </p:sp>
    </p:spTree>
    <p:extLst>
      <p:ext uri="{BB962C8B-B14F-4D97-AF65-F5344CB8AC3E}">
        <p14:creationId xmlns:p14="http://schemas.microsoft.com/office/powerpoint/2010/main" val="105685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6761-CE21-BF3B-732D-E9555212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1314450"/>
            <a:ext cx="6447501" cy="671513"/>
          </a:xfrm>
        </p:spPr>
        <p:txBody>
          <a:bodyPr/>
          <a:lstStyle/>
          <a:p>
            <a:r>
              <a:rPr lang="en-US" dirty="0"/>
              <a:t>Development Team Alpha 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3ED03-1A66-14AD-ED15-D2E76B1DF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2139555"/>
            <a:ext cx="6447501" cy="1537096"/>
          </a:xfrm>
        </p:spPr>
        <p:txBody>
          <a:bodyPr>
            <a:normAutofit fontScale="92500"/>
          </a:bodyPr>
          <a:lstStyle/>
          <a:p>
            <a:r>
              <a:rPr lang="en-US" dirty="0"/>
              <a:t>Alexandra Lawler		</a:t>
            </a:r>
            <a:r>
              <a:rPr lang="en-US" dirty="0">
                <a:hlinkClick r:id="rId2"/>
              </a:rPr>
              <a:t>lawler.alexandra@student.ccm.edu</a:t>
            </a:r>
            <a:endParaRPr lang="en-US" dirty="0"/>
          </a:p>
          <a:p>
            <a:r>
              <a:rPr lang="en-US" dirty="0"/>
              <a:t>Gitti </a:t>
            </a:r>
            <a:r>
              <a:rPr lang="en-US" dirty="0" err="1"/>
              <a:t>Esmailzada</a:t>
            </a:r>
            <a:r>
              <a:rPr lang="en-US" dirty="0"/>
              <a:t>		</a:t>
            </a:r>
            <a:r>
              <a:rPr lang="en-US" dirty="0">
                <a:hlinkClick r:id="rId3"/>
              </a:rPr>
              <a:t>esmailzada.gitti@student.ccm.edu</a:t>
            </a:r>
            <a:endParaRPr lang="en-US" dirty="0"/>
          </a:p>
          <a:p>
            <a:r>
              <a:rPr lang="en-US" dirty="0"/>
              <a:t>Dana Tryon			</a:t>
            </a:r>
            <a:r>
              <a:rPr lang="en-US" dirty="0">
                <a:hlinkClick r:id="rId4"/>
              </a:rPr>
              <a:t>tryon.dana@student.ccm.edu</a:t>
            </a:r>
            <a:endParaRPr lang="en-US" dirty="0"/>
          </a:p>
          <a:p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</a:rPr>
              <a:t>Walter Ulicki			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Trebuchet MS" panose="020B0603020202020204"/>
                <a:hlinkClick r:id="rId5"/>
              </a:rPr>
              <a:t>ulicki.walter@student.ccm.edu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Trebuchet MS" panose="020B0603020202020204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2996EF-5043-B37A-5340-F93CFFA80A93}"/>
              </a:ext>
            </a:extLst>
          </p:cNvPr>
          <p:cNvSpPr txBox="1">
            <a:spLocks/>
          </p:cNvSpPr>
          <p:nvPr/>
        </p:nvSpPr>
        <p:spPr>
          <a:xfrm>
            <a:off x="508001" y="4033838"/>
            <a:ext cx="6447501" cy="65881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 Agile development team</a:t>
            </a:r>
          </a:p>
        </p:txBody>
      </p:sp>
    </p:spTree>
    <p:extLst>
      <p:ext uri="{BB962C8B-B14F-4D97-AF65-F5344CB8AC3E}">
        <p14:creationId xmlns:p14="http://schemas.microsoft.com/office/powerpoint/2010/main" val="410908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742950"/>
            <a:ext cx="5499099" cy="121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100" dirty="0">
                <a:solidFill>
                  <a:schemeClr val="tx1"/>
                </a:solidFill>
              </a:rPr>
              <a:t>What is TimelineXpress?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6159" y="3213100"/>
            <a:ext cx="4377691" cy="233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15E28"/>
              </a:buClr>
              <a:buSzPct val="115000"/>
              <a:buFont typeface="Arial"/>
              <a:buChar char="•"/>
              <a:tabLst/>
              <a:defRPr/>
            </a:pPr>
            <a:endParaRPr lang="en-US" sz="1700" dirty="0">
              <a:solidFill>
                <a:prstClr val="black"/>
              </a:solidFill>
              <a:latin typeface="Garamond" panose="020204040303010108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15E28"/>
              </a:buClr>
              <a:buSzPct val="115000"/>
              <a:buFont typeface="Arial"/>
              <a:buChar char="•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15E28"/>
              </a:buClr>
              <a:buSzPct val="115000"/>
              <a:buFont typeface="Arial"/>
              <a:buChar char="•"/>
              <a:tabLst/>
              <a:defRPr/>
            </a:pPr>
            <a:endParaRPr lang="en-US" sz="1700" dirty="0">
              <a:solidFill>
                <a:prstClr val="black"/>
              </a:solidFill>
              <a:latin typeface="Garamond" panose="020204040303010108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15E28"/>
              </a:buClr>
              <a:buSzPct val="115000"/>
              <a:buFont typeface="Arial"/>
              <a:buChar char="•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15E28"/>
              </a:buClr>
              <a:buSzPct val="115000"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BAACB-232B-7E59-5948-51182919FD0D}"/>
              </a:ext>
            </a:extLst>
          </p:cNvPr>
          <p:cNvSpPr txBox="1"/>
          <p:nvPr/>
        </p:nvSpPr>
        <p:spPr>
          <a:xfrm>
            <a:off x="1123950" y="2446094"/>
            <a:ext cx="5829300" cy="20190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Tx/>
              <a:buChar char="►"/>
              <a:defRPr/>
            </a:pPr>
            <a:r>
              <a:rPr lang="en-US" dirty="0">
                <a:solidFill>
                  <a:srgbClr val="000000"/>
                </a:solidFill>
                <a:latin typeface="Inter"/>
              </a:rPr>
              <a:t>A user-friendly application that lets people explore historical events on an interactive timeline.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Tx/>
              <a:buChar char="►"/>
              <a:defRPr/>
            </a:pPr>
            <a:r>
              <a:rPr lang="en-US" dirty="0">
                <a:solidFill>
                  <a:srgbClr val="000000"/>
                </a:solidFill>
                <a:latin typeface="Inter"/>
              </a:rPr>
              <a:t>Events are stored in a database which is integrated into the application.</a:t>
            </a:r>
          </a:p>
          <a:p>
            <a:pPr marL="742950" lvl="1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Tx/>
              <a:buChar char="►"/>
              <a:defRPr/>
            </a:pPr>
            <a:r>
              <a:rPr lang="en-US" dirty="0">
                <a:solidFill>
                  <a:srgbClr val="000000"/>
                </a:solidFill>
                <a:latin typeface="Inter"/>
              </a:rPr>
              <a:t>Users can store, search, and learn about key historical moments all in one application.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CE49-7875-C5DB-E562-4FD63815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664B-E469-73D8-9B9B-1BD5080B8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Inter"/>
              </a:rPr>
              <a:t>Timelines are useful in a number of ways: studying history, keeping track of events, project management, exploring the historical context of any subject.</a:t>
            </a:r>
          </a:p>
          <a:p>
            <a:r>
              <a:rPr lang="en-US" dirty="0">
                <a:solidFill>
                  <a:srgbClr val="000000"/>
                </a:solidFill>
                <a:latin typeface="Inter"/>
              </a:rPr>
              <a:t>Creating timelines with complex software packages (like Microsoft Project, Monday.com, </a:t>
            </a:r>
            <a:r>
              <a:rPr lang="en-US" dirty="0" err="1">
                <a:solidFill>
                  <a:srgbClr val="000000"/>
                </a:solidFill>
                <a:latin typeface="Inter"/>
              </a:rPr>
              <a:t>Connecteam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, or </a:t>
            </a:r>
            <a:r>
              <a:rPr lang="en-US" dirty="0" err="1">
                <a:solidFill>
                  <a:srgbClr val="000000"/>
                </a:solidFill>
                <a:latin typeface="Inter"/>
              </a:rPr>
              <a:t>Preceden</a:t>
            </a:r>
            <a:r>
              <a:rPr lang="en-US" dirty="0">
                <a:solidFill>
                  <a:srgbClr val="000000"/>
                </a:solidFill>
                <a:latin typeface="Inter"/>
              </a:rPr>
              <a:t>) can be expensive and difficult to learn.</a:t>
            </a:r>
          </a:p>
          <a:p>
            <a:r>
              <a:rPr lang="en-US" dirty="0">
                <a:solidFill>
                  <a:srgbClr val="000000"/>
                </a:solidFill>
                <a:latin typeface="Inter"/>
              </a:rPr>
              <a:t>A simple, inexpensive, and user-friendly timeline application is needed.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05951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FE353-BB5D-9C3F-A34E-EAB8A8F69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C3EB-067A-F0B6-D0E9-DE8B1A61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of the New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34F5B-229C-3346-3637-3F3EF3EF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Has a user-friendly graphical interface connected to a database program to store information content.</a:t>
            </a:r>
          </a:p>
          <a:p>
            <a:r>
              <a:rPr lang="en-US" dirty="0"/>
              <a:t>The ability for a user to add to, edit, and subtract from the contents of the database.</a:t>
            </a:r>
          </a:p>
          <a:p>
            <a:r>
              <a:rPr lang="en-US" dirty="0"/>
              <a:t>Implement controls to prevent duplicate or conflicting information.</a:t>
            </a:r>
          </a:p>
          <a:p>
            <a:r>
              <a:rPr lang="en-US" dirty="0"/>
              <a:t>The ability for a user to display timelines of historical events and world history events on two timelines, side-by-side.</a:t>
            </a:r>
          </a:p>
          <a:p>
            <a:r>
              <a:rPr lang="en-US" dirty="0"/>
              <a:t>Provide an applet allowing more detailed searches and correlations to allow for customizing the timeline displays (one event class versus another).</a:t>
            </a:r>
          </a:p>
          <a:p>
            <a:r>
              <a:rPr lang="en-US" dirty="0"/>
              <a:t>Allow for searches based on time or event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0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40B8-F706-AA27-69BF-63F183362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for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0DBD1-EF2D-C7D8-7916-93DC1DE7B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user to plot a timeline of world events, individuals, and milestones.</a:t>
            </a:r>
          </a:p>
          <a:p>
            <a:r>
              <a:rPr lang="en-US" dirty="0"/>
              <a:t>Helps students and teachers visualize history in a more interactive way.</a:t>
            </a:r>
          </a:p>
          <a:p>
            <a:r>
              <a:rPr lang="en-US" dirty="0"/>
              <a:t>Easy and friendly user interface</a:t>
            </a:r>
          </a:p>
          <a:p>
            <a:r>
              <a:rPr lang="en-US" dirty="0"/>
              <a:t>Allows comparison between two different timelines</a:t>
            </a:r>
          </a:p>
          <a:p>
            <a:r>
              <a:rPr lang="en-US" dirty="0"/>
              <a:t>Can also be used for project management, research, education, others.</a:t>
            </a:r>
          </a:p>
          <a:p>
            <a:r>
              <a:rPr lang="en-US" dirty="0"/>
              <a:t>Users can search function to easily correlate one type of event with another.</a:t>
            </a:r>
          </a:p>
        </p:txBody>
      </p:sp>
    </p:spTree>
    <p:extLst>
      <p:ext uri="{BB962C8B-B14F-4D97-AF65-F5344CB8AC3E}">
        <p14:creationId xmlns:p14="http://schemas.microsoft.com/office/powerpoint/2010/main" val="21364593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360</Words>
  <Application>Microsoft Office PowerPoint</Application>
  <PresentationFormat>On-screen Show (4:3)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Garamond</vt:lpstr>
      <vt:lpstr>Inter</vt:lpstr>
      <vt:lpstr>Trebuchet MS</vt:lpstr>
      <vt:lpstr>Wingdings 3</vt:lpstr>
      <vt:lpstr>Facet</vt:lpstr>
      <vt:lpstr>Project Proposal</vt:lpstr>
      <vt:lpstr>Development Team Alpha </vt:lpstr>
      <vt:lpstr>What is TimelineXpress?</vt:lpstr>
      <vt:lpstr>Problem Description</vt:lpstr>
      <vt:lpstr>Functionality of the New Application</vt:lpstr>
      <vt:lpstr>Benefits for Users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Betty Ulicki</dc:creator>
  <cp:lastModifiedBy>Betty Ulicki</cp:lastModifiedBy>
  <cp:revision>3</cp:revision>
  <dcterms:created xsi:type="dcterms:W3CDTF">2025-01-31T19:36:58Z</dcterms:created>
  <dcterms:modified xsi:type="dcterms:W3CDTF">2025-02-03T21:14:12Z</dcterms:modified>
</cp:coreProperties>
</file>