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52464" y="2643182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EASWARAN.M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2422K2514\8CF9114D1A6492DB60240B9F7A5AE659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BSC.CS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 smtClean="0"/>
              <a:t>Dr.R.V.Arts</a:t>
            </a:r>
            <a:r>
              <a:rPr lang="en-US" sz="2400" dirty="0" smtClean="0"/>
              <a:t> and Science College/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 flipH="1">
            <a:off x="2452662" y="1785926"/>
            <a:ext cx="41434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Space for your screenshots and portfolio 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Bullet points for tools, techniques, and features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Consistent design &amp; layout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523836" y="1428736"/>
            <a:ext cx="5929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PORTFOLIO DESIGN AND LAYOUT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FEATURES AND FUNCTIONALITY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RESULTS AND SCREENSHOTS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CONCLUSION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 AND TECHNIQUES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472" y="2643182"/>
            <a:ext cx="6143668" cy="107157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for Artists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2860" y="200024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595274" y="2000240"/>
            <a:ext cx="707236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Subtitle </a:t>
            </a: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(if needed): e.g. </a:t>
            </a:r>
            <a:r>
              <a:rPr lang="en-US" sz="3200" i="1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Why artists need a better digital portfolio</a:t>
            </a:r>
            <a:endParaRPr lang="en-US" sz="3200" dirty="0" smtClean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Use bullet points or boxes for each problem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Possibly use icons or visuals next to each bullet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Keep slide clean, minimal background so focus is on 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10710" y="26431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23836" y="2000240"/>
            <a:ext cx="86201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Key Features</a:t>
            </a:r>
            <a:endParaRPr lang="en-US" sz="2800" dirty="0" smtClean="0"/>
          </a:p>
          <a:p>
            <a:r>
              <a:rPr lang="en-US" sz="2800" dirty="0" smtClean="0"/>
              <a:t>Customizable gallery layout (grid, carousel, etc.)</a:t>
            </a:r>
          </a:p>
          <a:p>
            <a:r>
              <a:rPr lang="en-US" sz="2800" dirty="0" smtClean="0"/>
              <a:t>Profile/About Me section (bio, artist statement)</a:t>
            </a:r>
          </a:p>
          <a:p>
            <a:r>
              <a:rPr lang="en-US" sz="2800" dirty="0" smtClean="0"/>
              <a:t>Project or artwork pages with description, medium, date</a:t>
            </a:r>
          </a:p>
          <a:p>
            <a:r>
              <a:rPr lang="en-US" sz="2800" dirty="0" smtClean="0"/>
              <a:t>Contact / commission inquiry forms</a:t>
            </a:r>
          </a:p>
          <a:p>
            <a:r>
              <a:rPr lang="en-US" sz="2800" dirty="0" smtClean="0"/>
              <a:t>Optional extras: Blog, Events / Exhibitions, Store or print sales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6" y="1785926"/>
            <a:ext cx="86201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Use icons for each user type (artist, client, gallery, etc.)</a:t>
            </a:r>
          </a:p>
          <a:p>
            <a:r>
              <a:rPr lang="en-US" sz="2800" dirty="0" smtClean="0"/>
              <a:t>For each, have 1‑2 bullet points to keep it crisp</a:t>
            </a:r>
          </a:p>
          <a:p>
            <a:r>
              <a:rPr lang="en-US" sz="2800" dirty="0" smtClean="0"/>
              <a:t>Maybe add short quotes or scenarios (“I want to see how this artist works behind the scenes”) to make it more relatable</a:t>
            </a:r>
          </a:p>
          <a:p>
            <a:r>
              <a:rPr lang="en-US" sz="2800" dirty="0" smtClean="0"/>
              <a:t>Use a layout with visuals: e.g. split the slide into 5 sections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8" y="2071678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836" y="642918"/>
            <a:ext cx="80115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809588" y="1714488"/>
            <a:ext cx="62151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latin typeface="Arial" charset="0"/>
                <a:cs typeface="Arial" charset="0"/>
              </a:rPr>
              <a:t>Extract the text</a:t>
            </a:r>
            <a:r>
              <a:rPr lang="en-US" sz="3200" dirty="0" smtClean="0">
                <a:latin typeface="Arial" charset="0"/>
                <a:cs typeface="Arial" charset="0"/>
              </a:rPr>
              <a:t> (OCR) from this diagram.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b="1" dirty="0" smtClean="0">
                <a:latin typeface="Arial" charset="0"/>
                <a:cs typeface="Arial" charset="0"/>
              </a:rPr>
              <a:t>Recreate it in a clean, structured format</a:t>
            </a:r>
            <a:r>
              <a:rPr lang="en-US" sz="3200" dirty="0" smtClean="0">
                <a:latin typeface="Arial" charset="0"/>
                <a:cs typeface="Arial" charset="0"/>
              </a:rPr>
              <a:t> (like a list, table, or flowchart).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 smtClean="0">
                <a:latin typeface="Arial" charset="0"/>
                <a:cs typeface="Arial" charset="0"/>
              </a:rPr>
              <a:t>Or even </a:t>
            </a:r>
            <a:r>
              <a:rPr lang="en-US" sz="3200" b="1" dirty="0" smtClean="0">
                <a:latin typeface="Arial" charset="0"/>
                <a:cs typeface="Arial" charset="0"/>
              </a:rPr>
              <a:t>redraw it digitally</a:t>
            </a:r>
            <a:r>
              <a:rPr lang="en-US" sz="3200" dirty="0" smtClean="0">
                <a:latin typeface="Arial" charset="0"/>
                <a:cs typeface="Arial" charset="0"/>
              </a:rPr>
              <a:t> so it’s easier to use in presentations or notes.</a:t>
            </a:r>
            <a:endParaRPr lang="en-US" sz="32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522" y="285728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452398" y="2214554"/>
            <a:ext cx="90011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It seems the OCR only picked up the heading and missed the smaller text in the diagram. The smaller labels might need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enhancement or manual transcription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capture everything.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👉 Would you like me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Enhance the image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(sharpen/contrast) and retry OCR to capture the full diagram text,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Manually recreate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the structure into a clean, digital flowchart/list if you give me the text from the diagram?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588" y="1500174"/>
            <a:ext cx="8572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It seems your uploaded images mostly have </a:t>
            </a:r>
            <a:r>
              <a:rPr lang="en-US" sz="2800" b="1" dirty="0" smtClean="0"/>
              <a:t>titles with smaller text inside diagrams</a:t>
            </a:r>
            <a:r>
              <a:rPr lang="en-US" sz="2800" dirty="0" smtClean="0"/>
              <a:t>, and OCR is struggling to capture the fine details.</a:t>
            </a:r>
          </a:p>
          <a:p>
            <a:r>
              <a:rPr lang="en-US" sz="2800" dirty="0" smtClean="0"/>
              <a:t>👉 To make this really useful, I can:</a:t>
            </a:r>
          </a:p>
          <a:p>
            <a:r>
              <a:rPr lang="en-US" sz="2800" b="1" dirty="0" smtClean="0"/>
              <a:t>Recreate each diagram</a:t>
            </a:r>
            <a:r>
              <a:rPr lang="en-US" sz="2800" dirty="0" smtClean="0"/>
              <a:t> digitally in </a:t>
            </a:r>
            <a:r>
              <a:rPr lang="en-US" sz="2800" b="1" dirty="0" smtClean="0"/>
              <a:t>PowerPoint-style format</a:t>
            </a:r>
            <a:r>
              <a:rPr lang="en-US" sz="2800" dirty="0" smtClean="0"/>
              <a:t> (clean flowchart/tables).</a:t>
            </a:r>
          </a:p>
          <a:p>
            <a:r>
              <a:rPr lang="en-US" sz="2800" dirty="0" smtClean="0"/>
              <a:t>You just need to give me the </a:t>
            </a:r>
            <a:r>
              <a:rPr lang="en-US" sz="2800" b="1" dirty="0" smtClean="0"/>
              <a:t>sub-points</a:t>
            </a:r>
            <a:r>
              <a:rPr lang="en-US" sz="2800" dirty="0" smtClean="0"/>
              <a:t> inside each diagram (since OCR isn’t catching them well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460</Words>
  <Application>Microsoft Office PowerPoint</Application>
  <PresentationFormat>Custom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SY2</cp:lastModifiedBy>
  <cp:revision>27</cp:revision>
  <dcterms:created xsi:type="dcterms:W3CDTF">2024-03-29T15:07:22Z</dcterms:created>
  <dcterms:modified xsi:type="dcterms:W3CDTF">2025-09-11T08:28:40Z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