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tags/tag27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tags/tag28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tags/tag35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8" r:id="rId3"/>
    <p:sldId id="264" r:id="rId4"/>
    <p:sldId id="286" r:id="rId5"/>
    <p:sldId id="265" r:id="rId6"/>
    <p:sldId id="268" r:id="rId7"/>
    <p:sldId id="267" r:id="rId8"/>
    <p:sldId id="266" r:id="rId9"/>
    <p:sldId id="284" r:id="rId10"/>
    <p:sldId id="269" r:id="rId11"/>
    <p:sldId id="272" r:id="rId12"/>
    <p:sldId id="271" r:id="rId13"/>
    <p:sldId id="287" r:id="rId14"/>
    <p:sldId id="270" r:id="rId15"/>
    <p:sldId id="263" r:id="rId16"/>
    <p:sldId id="273" r:id="rId17"/>
    <p:sldId id="277" r:id="rId18"/>
    <p:sldId id="275" r:id="rId19"/>
    <p:sldId id="285" r:id="rId20"/>
    <p:sldId id="274" r:id="rId21"/>
    <p:sldId id="280" r:id="rId22"/>
    <p:sldId id="279" r:id="rId23"/>
    <p:sldId id="28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0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17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32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77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78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20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1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35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96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45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7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90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93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96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5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8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8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35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0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469273" y="4721823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PPT</a:t>
            </a: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论坛：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www.1ppt.cn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openxmlformats.org/officeDocument/2006/relationships/hyperlink" Target="https://nodejs.org/en/download/" TargetMode="Externa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14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image" Target="../media/image2.jpg"/><Relationship Id="rId4" Type="http://schemas.openxmlformats.org/officeDocument/2006/relationships/tags" Target="../tags/tag23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17.xml"/><Relationship Id="rId5" Type="http://schemas.openxmlformats.org/officeDocument/2006/relationships/hyperlink" Target="https://www.cnblogs.com/guangixn/p/7895809.html" TargetMode="Externa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1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2.jpg"/><Relationship Id="rId4" Type="http://schemas.openxmlformats.org/officeDocument/2006/relationships/tags" Target="../tags/tag31.xml"/><Relationship Id="rId9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hemeOverride" Target="../theme/themeOverride19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1.jpeg"/><Relationship Id="rId2" Type="http://schemas.openxmlformats.org/officeDocument/2006/relationships/tags" Target="../tags/tag36.xml"/><Relationship Id="rId1" Type="http://schemas.openxmlformats.org/officeDocument/2006/relationships/themeOverride" Target="../theme/themeOverride2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4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2.jpg"/><Relationship Id="rId4" Type="http://schemas.openxmlformats.org/officeDocument/2006/relationships/tags" Target="../tags/tag9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baike.baidu.com/item/%E8%A7%86%E5%9B%BE" TargetMode="External"/><Relationship Id="rId5" Type="http://schemas.openxmlformats.org/officeDocument/2006/relationships/hyperlink" Target="https://baike.baidu.com/item/%E6%95%B0%E6%8D%AE%E7%BB%91%E5%AE%9A" TargetMode="Externa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2.jpg"/><Relationship Id="rId4" Type="http://schemas.openxmlformats.org/officeDocument/2006/relationships/tags" Target="../tags/tag16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35444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 smtClean="0">
                <a:cs typeface="+mn-ea"/>
                <a:sym typeface="+mn-lt"/>
              </a:rPr>
              <a:t>VUE </a:t>
            </a:r>
            <a:r>
              <a:rPr lang="zh-CN" altLang="en-US" sz="4800" spc="600" dirty="0" smtClean="0">
                <a:cs typeface="+mn-ea"/>
                <a:sym typeface="+mn-lt"/>
              </a:rPr>
              <a:t>基础教程</a:t>
            </a:r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669490" y="1419781"/>
            <a:ext cx="418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600" dirty="0" smtClean="0">
                <a:cs typeface="+mn-ea"/>
                <a:sym typeface="+mn-lt"/>
              </a:rPr>
              <a:t>2018</a:t>
            </a:r>
            <a:endParaRPr lang="zh-CN" altLang="en-US" sz="6000" spc="600" dirty="0">
              <a:cs typeface="+mn-ea"/>
              <a:sym typeface="+mn-lt"/>
            </a:endParaRPr>
          </a:p>
        </p:txBody>
      </p:sp>
      <p:sp>
        <p:nvSpPr>
          <p:cNvPr id="7" name="PA_文本框 2"/>
          <p:cNvSpPr txBox="1"/>
          <p:nvPr>
            <p:custDataLst>
              <p:tags r:id="rId4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smtClean="0">
                <a:solidFill>
                  <a:schemeClr val="accent1"/>
                </a:solidFill>
                <a:cs typeface="+mn-ea"/>
                <a:sym typeface="+mn-lt"/>
              </a:rPr>
              <a:t>BASIC COURSE OF VUE.JS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490" y="4524356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Designed by  </a:t>
            </a:r>
            <a:r>
              <a:rPr lang="zh-CN" altLang="en-US" sz="1600" dirty="0" smtClean="0">
                <a:cs typeface="+mn-ea"/>
                <a:sym typeface="+mn-lt"/>
              </a:rPr>
              <a:t>齐秀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490" y="4072548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zh-CN" sz="1600" dirty="0"/>
              <a:t>构建</a:t>
            </a:r>
            <a:r>
              <a:rPr lang="zh-CN" altLang="zh-CN" sz="1600" b="1" dirty="0"/>
              <a:t>交互式的</a:t>
            </a:r>
            <a:r>
              <a:rPr lang="en-US" altLang="zh-CN" sz="1600" b="1" dirty="0"/>
              <a:t> Web </a:t>
            </a:r>
            <a:r>
              <a:rPr lang="zh-CN" altLang="zh-CN" sz="1600" b="1" dirty="0" smtClean="0"/>
              <a:t>界面</a:t>
            </a:r>
            <a:r>
              <a:rPr lang="zh-CN" altLang="en-US" sz="1600" b="1" dirty="0" smtClean="0"/>
              <a:t>的</a:t>
            </a:r>
            <a:r>
              <a:rPr lang="zh-CN" altLang="zh-CN" sz="1600" dirty="0" smtClean="0"/>
              <a:t>库</a:t>
            </a:r>
            <a:r>
              <a:rPr lang="en-US" altLang="zh-CN" sz="1600" dirty="0" smtClean="0">
                <a:cs typeface="+mn-ea"/>
                <a:sym typeface="+mn-lt"/>
              </a:rPr>
              <a:t>.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9490" y="4976164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2018</a:t>
            </a:r>
            <a:r>
              <a:rPr lang="zh-CN" altLang="en-US" sz="1600" dirty="0" smtClean="0"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2</a:t>
            </a:r>
            <a:r>
              <a:rPr lang="zh-CN" altLang="en-US" sz="1600" dirty="0" smtClean="0">
                <a:cs typeface="+mn-ea"/>
                <a:sym typeface="+mn-lt"/>
              </a:rPr>
              <a:t>月</a:t>
            </a:r>
            <a:r>
              <a:rPr lang="en-US" altLang="zh-CN" sz="1600" dirty="0" smtClean="0">
                <a:cs typeface="+mn-ea"/>
                <a:sym typeface="+mn-lt"/>
              </a:rPr>
              <a:t>26</a:t>
            </a:r>
            <a:r>
              <a:rPr lang="zh-CN" altLang="en-US" sz="1600" dirty="0" smtClean="0">
                <a:cs typeface="+mn-ea"/>
                <a:sym typeface="+mn-lt"/>
              </a:rPr>
              <a:t>日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 err="1" smtClean="0">
                  <a:cs typeface="+mn-ea"/>
                  <a:sym typeface="+mn-lt"/>
                </a:rPr>
                <a:t>Npm</a:t>
              </a:r>
              <a:r>
                <a:rPr lang="zh-CN" altLang="en-US" sz="2400" spc="600" dirty="0" smtClean="0">
                  <a:cs typeface="+mn-ea"/>
                  <a:sym typeface="+mn-lt"/>
                </a:rPr>
                <a:t>安装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3f211933-deb8-46ce-a5d4-7b2905eb9377">
            <a:extLst>
              <a:ext uri="{FF2B5EF4-FFF2-40B4-BE49-F238E27FC236}">
                <a16:creationId xmlns="" xmlns:a16="http://schemas.microsoft.com/office/drawing/2014/main" id="{78B5EE8E-509B-40DB-ABFC-B48591635878}"/>
              </a:ext>
            </a:extLst>
          </p:cNvPr>
          <p:cNvGrpSpPr>
            <a:grpSpLocks noChangeAspect="1"/>
          </p:cNvGrpSpPr>
          <p:nvPr/>
        </p:nvGrpSpPr>
        <p:grpSpPr>
          <a:xfrm>
            <a:off x="666001" y="1484783"/>
            <a:ext cx="10803127" cy="5169202"/>
            <a:chOff x="666001" y="1484783"/>
            <a:chExt cx="10803127" cy="5169202"/>
          </a:xfrm>
        </p:grpSpPr>
        <p:sp>
          <p:nvSpPr>
            <p:cNvPr id="6" name="箭头: 五边形 20"/>
            <p:cNvSpPr/>
            <p:nvPr/>
          </p:nvSpPr>
          <p:spPr>
            <a:xfrm flipH="1">
              <a:off x="6388368" y="1485554"/>
              <a:ext cx="5080760" cy="2377514"/>
            </a:xfrm>
            <a:prstGeom prst="homePlat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: 形状 21"/>
            <p:cNvSpPr/>
            <p:nvPr/>
          </p:nvSpPr>
          <p:spPr>
            <a:xfrm flipH="1">
              <a:off x="6388368" y="1484784"/>
              <a:ext cx="1789886" cy="2378284"/>
            </a:xfrm>
            <a:custGeom>
              <a:avLst/>
              <a:gdLst>
                <a:gd name="connsiteX0" fmla="*/ 0 w 21600"/>
                <a:gd name="connsiteY0" fmla="*/ 7 h 21607"/>
                <a:gd name="connsiteX1" fmla="*/ 11937 w 21600"/>
                <a:gd name="connsiteY1" fmla="*/ 21607 h 21607"/>
                <a:gd name="connsiteX2" fmla="*/ 21600 w 21600"/>
                <a:gd name="connsiteY2" fmla="*/ 10558 h 21607"/>
                <a:gd name="connsiteX3" fmla="*/ 11937 w 21600"/>
                <a:gd name="connsiteY3" fmla="*/ 0 h 21607"/>
                <a:gd name="connsiteX4" fmla="*/ 0 w 21600"/>
                <a:gd name="connsiteY4" fmla="*/ 7 h 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1607" extrusionOk="0">
                  <a:moveTo>
                    <a:pt x="0" y="7"/>
                  </a:moveTo>
                  <a:lnTo>
                    <a:pt x="11937" y="21607"/>
                  </a:lnTo>
                  <a:lnTo>
                    <a:pt x="21600" y="10558"/>
                  </a:lnTo>
                  <a:lnTo>
                    <a:pt x="1193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254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22"/>
            <p:cNvSpPr/>
            <p:nvPr/>
          </p:nvSpPr>
          <p:spPr>
            <a:xfrm rot="10800000">
              <a:off x="6380710" y="1484783"/>
              <a:ext cx="1793540" cy="2382289"/>
            </a:xfrm>
            <a:custGeom>
              <a:avLst/>
              <a:gdLst>
                <a:gd name="connsiteX0" fmla="*/ 0 w 21563"/>
                <a:gd name="connsiteY0" fmla="*/ 0 h 21492"/>
                <a:gd name="connsiteX1" fmla="*/ 11774 w 21563"/>
                <a:gd name="connsiteY1" fmla="*/ 21492 h 21492"/>
                <a:gd name="connsiteX2" fmla="*/ 21563 w 21563"/>
                <a:gd name="connsiteY2" fmla="*/ 11065 h 21492"/>
                <a:gd name="connsiteX3" fmla="*/ 11835 w 21563"/>
                <a:gd name="connsiteY3" fmla="*/ 58 h 21492"/>
                <a:gd name="connsiteX4" fmla="*/ 0 w 21563"/>
                <a:gd name="connsiteY4" fmla="*/ 0 h 21492"/>
                <a:gd name="connsiteX0" fmla="*/ 0 w 21563"/>
                <a:gd name="connsiteY0" fmla="*/ 29 h 21521"/>
                <a:gd name="connsiteX1" fmla="*/ 11774 w 21563"/>
                <a:gd name="connsiteY1" fmla="*/ 21521 h 21521"/>
                <a:gd name="connsiteX2" fmla="*/ 21563 w 21563"/>
                <a:gd name="connsiteY2" fmla="*/ 11094 h 21521"/>
                <a:gd name="connsiteX3" fmla="*/ 11798 w 21563"/>
                <a:gd name="connsiteY3" fmla="*/ 0 h 21521"/>
                <a:gd name="connsiteX4" fmla="*/ 0 w 21563"/>
                <a:gd name="connsiteY4" fmla="*/ 29 h 2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3" h="21521" extrusionOk="0">
                  <a:moveTo>
                    <a:pt x="0" y="29"/>
                  </a:moveTo>
                  <a:lnTo>
                    <a:pt x="11774" y="21521"/>
                  </a:lnTo>
                  <a:lnTo>
                    <a:pt x="21563" y="11094"/>
                  </a:lnTo>
                  <a:lnTo>
                    <a:pt x="11798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 w="254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6663503" y="2241828"/>
              <a:ext cx="1476785" cy="8641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4="http://schemas.microsoft.com/office/drawing/2010/main" xmlns:a16="http://schemas.microsoft.com/office/drawing/2014/main"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25400" tIns="25400" rIns="25400" bIns="25400" anchor="ctr">
              <a:normAutofit/>
            </a:bodyPr>
            <a:lstStyle/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lang="en-US" altLang="zh-CN" sz="1600" dirty="0" err="1" smtClean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Npm</a:t>
              </a:r>
              <a:r>
                <a:rPr lang="zh-CN" altLang="en-US" sz="1600" dirty="0" smtClean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安装教程</a:t>
              </a:r>
              <a:endParaRPr lang="zh-CN" altLang="en-US" sz="1600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="" xmlns:a16="http://schemas.microsoft.com/office/drawing/2014/main" id="{A64420F2-0724-458F-B80A-BE34D837376F}"/>
                </a:ext>
              </a:extLst>
            </p:cNvPr>
            <p:cNvGrpSpPr/>
            <p:nvPr/>
          </p:nvGrpSpPr>
          <p:grpSpPr>
            <a:xfrm>
              <a:off x="6982691" y="4213495"/>
              <a:ext cx="4353186" cy="2440490"/>
              <a:chOff x="548426" y="2007906"/>
              <a:chExt cx="2633815" cy="4996723"/>
            </a:xfrm>
          </p:grpSpPr>
          <p:sp>
            <p:nvSpPr>
              <p:cNvPr id="36" name="矩形 35">
                <a:extLst>
                  <a:ext uri="{FF2B5EF4-FFF2-40B4-BE49-F238E27FC236}">
                    <a16:creationId xmlns="" xmlns:a16="http://schemas.microsoft.com/office/drawing/2014/main" id="{B3029659-4B31-4190-9F15-390D9417E3D6}"/>
                  </a:ext>
                </a:extLst>
              </p:cNvPr>
              <p:cNvSpPr/>
              <p:nvPr/>
            </p:nvSpPr>
            <p:spPr>
              <a:xfrm>
                <a:off x="548426" y="2007906"/>
                <a:ext cx="2633815" cy="669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noAutofit/>
              </a:bodyPr>
              <a:lstStyle/>
              <a:p>
                <a:pPr lv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228594" algn="l"/>
                  </a:tabLst>
                  <a:defRPr/>
                </a:pPr>
                <a:r>
                  <a:rPr lang="zh-CN" altLang="en-US" sz="2000" b="1" dirty="0" smtClean="0">
                    <a:cs typeface="+mn-ea"/>
                    <a:sym typeface="+mn-lt"/>
                  </a:rPr>
                  <a:t>简要内容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7" name="矩形: 剪去顶角 26">
                <a:extLst>
                  <a:ext uri="{FF2B5EF4-FFF2-40B4-BE49-F238E27FC236}">
                    <a16:creationId xmlns="" xmlns:a16="http://schemas.microsoft.com/office/drawing/2014/main" id="{69924278-BD3B-4ED9-AA7A-161884701DC2}"/>
                  </a:ext>
                </a:extLst>
              </p:cNvPr>
              <p:cNvSpPr/>
              <p:nvPr/>
            </p:nvSpPr>
            <p:spPr>
              <a:xfrm>
                <a:off x="548426" y="2838850"/>
                <a:ext cx="2633815" cy="4165779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 smtClean="0">
                    <a:cs typeface="+mn-ea"/>
                    <a:sym typeface="+mn-lt"/>
                  </a:rPr>
                  <a:t>1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、 </a:t>
                </a:r>
                <a:r>
                  <a:rPr lang="en-US" altLang="zh-CN" sz="1400" u="sng" dirty="0">
                    <a:hlinkClick r:id="rId5"/>
                  </a:rPr>
                  <a:t>https://nodejs.org/en/download/</a:t>
                </a:r>
                <a:r>
                  <a:rPr lang="en-US" altLang="zh-CN" sz="1400" dirty="0"/>
                  <a:t> </a:t>
                </a:r>
                <a:r>
                  <a:rPr lang="zh-CN" altLang="zh-CN" sz="1400" dirty="0"/>
                  <a:t>下载</a:t>
                </a:r>
                <a:r>
                  <a:rPr lang="zh-CN" altLang="zh-CN" sz="1400" dirty="0" smtClean="0"/>
                  <a:t>安装</a:t>
                </a:r>
                <a:r>
                  <a:rPr lang="en-US" altLang="zh-CN" sz="1400" dirty="0" smtClean="0"/>
                  <a:t> node.js</a:t>
                </a:r>
              </a:p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 smtClean="0"/>
                  <a:t>2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err="1"/>
                  <a:t>npm</a:t>
                </a:r>
                <a:r>
                  <a:rPr lang="en-US" altLang="zh-CN" sz="1400" dirty="0"/>
                  <a:t> install -g </a:t>
                </a:r>
                <a:r>
                  <a:rPr lang="en-US" altLang="zh-CN" sz="1400" dirty="0" err="1" smtClean="0"/>
                  <a:t>vue</a:t>
                </a:r>
                <a:r>
                  <a:rPr lang="en-US" altLang="zh-CN" sz="1400" dirty="0" smtClean="0"/>
                  <a:t>-cli </a:t>
                </a:r>
                <a:r>
                  <a:rPr lang="zh-CN" altLang="en-US" sz="1400" dirty="0" smtClean="0"/>
                  <a:t>安装 </a:t>
                </a:r>
                <a:r>
                  <a:rPr lang="en-US" altLang="zh-CN" sz="1400" dirty="0" err="1" smtClean="0"/>
                  <a:t>vue</a:t>
                </a:r>
                <a:r>
                  <a:rPr lang="en-US" altLang="zh-CN" sz="1400" dirty="0" smtClean="0"/>
                  <a:t> </a:t>
                </a:r>
                <a:r>
                  <a:rPr lang="zh-CN" altLang="en-US" sz="1400" dirty="0" smtClean="0"/>
                  <a:t>脚手架</a:t>
                </a:r>
                <a:endParaRPr lang="en-US" altLang="zh-CN" sz="1400" dirty="0" smtClean="0"/>
              </a:p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 smtClean="0"/>
                  <a:t>3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err="1"/>
                  <a:t>vue</a:t>
                </a:r>
                <a:r>
                  <a:rPr lang="en-US" altLang="zh-CN" sz="1400" dirty="0"/>
                  <a:t> </a:t>
                </a:r>
                <a:r>
                  <a:rPr lang="en-US" altLang="zh-CN" sz="1400" dirty="0" err="1"/>
                  <a:t>init</a:t>
                </a:r>
                <a:r>
                  <a:rPr lang="en-US" altLang="zh-CN" sz="1400" dirty="0"/>
                  <a:t> </a:t>
                </a:r>
                <a:r>
                  <a:rPr lang="en-US" altLang="zh-CN" sz="1400" dirty="0" err="1"/>
                  <a:t>webpack</a:t>
                </a:r>
                <a:r>
                  <a:rPr lang="en-US" altLang="zh-CN" sz="1400" dirty="0"/>
                  <a:t>-simple </a:t>
                </a:r>
                <a:r>
                  <a:rPr lang="en-US" altLang="zh-CN" sz="1400" dirty="0" smtClean="0"/>
                  <a:t>my-project-name </a:t>
                </a:r>
                <a:r>
                  <a:rPr lang="zh-CN" altLang="en-US" sz="1400" dirty="0" smtClean="0"/>
                  <a:t>使用</a:t>
                </a:r>
                <a:r>
                  <a:rPr lang="en-US" altLang="zh-CN" sz="1400" dirty="0" err="1" smtClean="0"/>
                  <a:t>vue</a:t>
                </a:r>
                <a:r>
                  <a:rPr lang="en-US" altLang="zh-CN" sz="1400" dirty="0" smtClean="0"/>
                  <a:t>-cli</a:t>
                </a:r>
                <a:r>
                  <a:rPr lang="zh-CN" altLang="en-US" sz="1400" dirty="0" smtClean="0"/>
                  <a:t>初始化</a:t>
                </a:r>
                <a:r>
                  <a:rPr lang="en-US" altLang="zh-CN" sz="1400" dirty="0" err="1" smtClean="0"/>
                  <a:t>vue</a:t>
                </a:r>
                <a:r>
                  <a:rPr lang="zh-CN" altLang="en-US" sz="1400" dirty="0" smtClean="0"/>
                  <a:t>项目</a:t>
                </a:r>
                <a:endParaRPr lang="en-US" altLang="zh-CN" sz="1400" dirty="0" smtClean="0"/>
              </a:p>
              <a:p>
                <a:r>
                  <a:rPr lang="en-US" altLang="zh-CN" sz="1400" dirty="0" smtClean="0"/>
                  <a:t>4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/>
                  <a:t>cd </a:t>
                </a:r>
                <a:r>
                  <a:rPr lang="en-US" altLang="zh-CN" sz="1400" b="1" dirty="0" smtClean="0"/>
                  <a:t>my</a:t>
                </a:r>
                <a:r>
                  <a:rPr lang="en-US" altLang="zh-CN" sz="1400" dirty="0" smtClean="0"/>
                  <a:t>-project</a:t>
                </a: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err="1" smtClean="0"/>
                  <a:t>npm</a:t>
                </a:r>
                <a:r>
                  <a:rPr lang="en-US" altLang="zh-CN" sz="1400" dirty="0" smtClean="0"/>
                  <a:t> install </a:t>
                </a:r>
                <a:r>
                  <a:rPr lang="zh-CN" altLang="en-US" sz="1400" dirty="0" smtClean="0"/>
                  <a:t>进入</a:t>
                </a:r>
                <a:r>
                  <a:rPr lang="en-US" altLang="zh-CN" sz="1400" dirty="0" err="1" smtClean="0"/>
                  <a:t>vue</a:t>
                </a:r>
                <a:r>
                  <a:rPr lang="zh-CN" altLang="en-US" sz="1400" dirty="0" smtClean="0"/>
                  <a:t>工程目录安装依赖</a:t>
                </a:r>
                <a:endParaRPr lang="en-US" altLang="zh-CN" sz="1400" dirty="0" smtClean="0"/>
              </a:p>
              <a:p>
                <a:r>
                  <a:rPr lang="en-US" altLang="zh-CN" sz="1400" dirty="0" smtClean="0"/>
                  <a:t>5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err="1"/>
                  <a:t>npm</a:t>
                </a:r>
                <a:r>
                  <a:rPr lang="en-US" altLang="zh-CN" sz="1400" dirty="0"/>
                  <a:t> run </a:t>
                </a:r>
                <a:r>
                  <a:rPr lang="en-US" altLang="zh-CN" sz="1400" dirty="0" smtClean="0"/>
                  <a:t>dev </a:t>
                </a:r>
                <a:r>
                  <a:rPr lang="zh-CN" altLang="en-US" sz="1400" dirty="0" smtClean="0"/>
                  <a:t>开始运行</a:t>
                </a:r>
                <a:endParaRPr lang="zh-CN" altLang="zh-CN" sz="1400" dirty="0"/>
              </a:p>
              <a:p>
                <a:endParaRPr lang="zh-CN" altLang="zh-CN" sz="1400" dirty="0"/>
              </a:p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zh-CN" altLang="zh-CN" sz="1400" dirty="0"/>
              </a:p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zh-CN" altLang="zh-CN" sz="1400" dirty="0"/>
              </a:p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zh-CN" altLang="zh-CN" sz="1400" dirty="0"/>
              </a:p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28">
              <a:extLst>
                <a:ext uri="{FF2B5EF4-FFF2-40B4-BE49-F238E27FC236}">
                  <a16:creationId xmlns="" xmlns:a16="http://schemas.microsoft.com/office/drawing/2014/main" id="{F9874DA1-529B-4C8B-A6AB-EBF71F2530ED}"/>
                </a:ext>
              </a:extLst>
            </p:cNvPr>
            <p:cNvSpPr txBox="1"/>
            <p:nvPr/>
          </p:nvSpPr>
          <p:spPr>
            <a:xfrm>
              <a:off x="701436" y="1832318"/>
              <a:ext cx="954107" cy="92333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sz="5400" b="1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C24F54ED-3263-4F37-B0B8-F9DC3BDAA3FC}"/>
                </a:ext>
              </a:extLst>
            </p:cNvPr>
            <p:cNvSpPr/>
            <p:nvPr/>
          </p:nvSpPr>
          <p:spPr>
            <a:xfrm>
              <a:off x="704284" y="2750236"/>
              <a:ext cx="1485047" cy="378226"/>
            </a:xfrm>
            <a:prstGeom prst="rect">
              <a:avLst/>
            </a:prstGeom>
          </p:spPr>
          <p:txBody>
            <a:bodyPr wrap="none" lIns="144000" tIns="0" rIns="144000" bIns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chemeClr val="accent1"/>
                  </a:solidFill>
                  <a:cs typeface="+mn-ea"/>
                  <a:sym typeface="+mn-lt"/>
                </a:rPr>
                <a:t>Node.js</a:t>
              </a:r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11821820-FD15-487C-A169-42E460263DC7}"/>
                </a:ext>
              </a:extLst>
            </p:cNvPr>
            <p:cNvGrpSpPr/>
            <p:nvPr/>
          </p:nvGrpSpPr>
          <p:grpSpPr>
            <a:xfrm>
              <a:off x="825290" y="3376749"/>
              <a:ext cx="371561" cy="371561"/>
              <a:chOff x="1635813" y="3975231"/>
              <a:chExt cx="432048" cy="432048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="" xmlns:a16="http://schemas.microsoft.com/office/drawing/2014/main" id="{957FFE9E-ACD4-49D5-9E7C-6D6F5F5E7423}"/>
                  </a:ext>
                </a:extLst>
              </p:cNvPr>
              <p:cNvSpPr/>
              <p:nvPr/>
            </p:nvSpPr>
            <p:spPr>
              <a:xfrm>
                <a:off x="1635813" y="3975231"/>
                <a:ext cx="432048" cy="432048"/>
              </a:xfrm>
              <a:prstGeom prst="roundRect">
                <a:avLst>
                  <a:gd name="adj" fmla="val 141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="" xmlns:a16="http://schemas.microsoft.com/office/drawing/2014/main" id="{EE8C4704-0588-4063-AD8A-4059DCF2E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36" y="4074254"/>
                <a:ext cx="234003" cy="234003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35">
              <a:extLst>
                <a:ext uri="{FF2B5EF4-FFF2-40B4-BE49-F238E27FC236}">
                  <a16:creationId xmlns="" xmlns:a16="http://schemas.microsoft.com/office/drawing/2014/main" id="{F1344574-4FD2-4B72-A9E5-805554BB4A7E}"/>
                </a:ext>
              </a:extLst>
            </p:cNvPr>
            <p:cNvSpPr txBox="1"/>
            <p:nvPr/>
          </p:nvSpPr>
          <p:spPr>
            <a:xfrm>
              <a:off x="2461016" y="1832318"/>
              <a:ext cx="954107" cy="92333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sz="5400" b="1" dirty="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4D644E47-FCD5-44E1-80F1-1E098551EF08}"/>
                </a:ext>
              </a:extLst>
            </p:cNvPr>
            <p:cNvSpPr/>
            <p:nvPr/>
          </p:nvSpPr>
          <p:spPr>
            <a:xfrm>
              <a:off x="2432180" y="2750236"/>
              <a:ext cx="1485046" cy="378226"/>
            </a:xfrm>
            <a:prstGeom prst="rect">
              <a:avLst/>
            </a:prstGeom>
          </p:spPr>
          <p:txBody>
            <a:bodyPr wrap="none" lIns="144000" tIns="0" rIns="144000" bIns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dirty="0" err="1">
                  <a:solidFill>
                    <a:schemeClr val="accent1"/>
                  </a:solidFill>
                  <a:cs typeface="+mn-ea"/>
                  <a:sym typeface="+mn-lt"/>
                </a:rPr>
                <a:t>vue</a:t>
              </a:r>
              <a:r>
                <a:rPr lang="en-US" altLang="zh-CN" sz="2000" dirty="0">
                  <a:solidFill>
                    <a:schemeClr val="accent1"/>
                  </a:solidFill>
                  <a:cs typeface="+mn-ea"/>
                  <a:sym typeface="+mn-lt"/>
                </a:rPr>
                <a:t>-cli</a:t>
              </a:r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584870" y="3376749"/>
              <a:ext cx="371561" cy="371561"/>
              <a:chOff x="2584870" y="3131684"/>
              <a:chExt cx="371561" cy="371561"/>
            </a:xfrm>
          </p:grpSpPr>
          <p:sp>
            <p:nvSpPr>
              <p:cNvPr id="32" name="矩形: 圆角 40">
                <a:extLst>
                  <a:ext uri="{FF2B5EF4-FFF2-40B4-BE49-F238E27FC236}">
                    <a16:creationId xmlns="" xmlns:a16="http://schemas.microsoft.com/office/drawing/2014/main" id="{FC01D513-F13C-4D3E-8383-E186C9BD6610}"/>
                  </a:ext>
                </a:extLst>
              </p:cNvPr>
              <p:cNvSpPr/>
              <p:nvPr/>
            </p:nvSpPr>
            <p:spPr>
              <a:xfrm>
                <a:off x="2584870" y="3131684"/>
                <a:ext cx="371561" cy="371561"/>
              </a:xfrm>
              <a:prstGeom prst="roundRect">
                <a:avLst>
                  <a:gd name="adj" fmla="val 1413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41">
                <a:extLst>
                  <a:ext uri="{FF2B5EF4-FFF2-40B4-BE49-F238E27FC236}">
                    <a16:creationId xmlns="" xmlns:a16="http://schemas.microsoft.com/office/drawing/2014/main" id="{B188FC26-A530-458D-A167-B9C510424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030" y="3221503"/>
                <a:ext cx="201242" cy="191923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42">
              <a:extLst>
                <a:ext uri="{FF2B5EF4-FFF2-40B4-BE49-F238E27FC236}">
                  <a16:creationId xmlns="" xmlns:a16="http://schemas.microsoft.com/office/drawing/2014/main" id="{DE35F038-A899-4CA1-A14D-515560021B1B}"/>
                </a:ext>
              </a:extLst>
            </p:cNvPr>
            <p:cNvSpPr txBox="1"/>
            <p:nvPr/>
          </p:nvSpPr>
          <p:spPr>
            <a:xfrm>
              <a:off x="4220596" y="1832318"/>
              <a:ext cx="954107" cy="92333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sz="5400" b="1" dirty="0">
                  <a:solidFill>
                    <a:schemeClr val="accent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66001" y="1956172"/>
              <a:ext cx="3519160" cy="1783398"/>
              <a:chOff x="701436" y="1864758"/>
              <a:chExt cx="3519160" cy="2972490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="" xmlns:a16="http://schemas.microsoft.com/office/drawing/2014/main" id="{99421390-5589-4C5B-A595-CFD0A3305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436" y="1864758"/>
                <a:ext cx="0" cy="2972490"/>
              </a:xfrm>
              <a:prstGeom prst="line">
                <a:avLst/>
              </a:prstGeom>
              <a:ln cap="rnd">
                <a:solidFill>
                  <a:schemeClr val="tx1">
                    <a:lumMod val="20000"/>
                    <a:lumOff val="8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="" xmlns:a16="http://schemas.microsoft.com/office/drawing/2014/main" id="{DACC06CB-C292-491D-B39D-C05B0BE0F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1016" y="1864758"/>
                <a:ext cx="0" cy="2972490"/>
              </a:xfrm>
              <a:prstGeom prst="line">
                <a:avLst/>
              </a:prstGeom>
              <a:ln cap="rnd">
                <a:solidFill>
                  <a:schemeClr val="tx1">
                    <a:lumMod val="20000"/>
                    <a:lumOff val="8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="" xmlns:a16="http://schemas.microsoft.com/office/drawing/2014/main" id="{BAF55A00-5AFA-4935-823D-377278FC7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0596" y="1864758"/>
                <a:ext cx="0" cy="2972490"/>
              </a:xfrm>
              <a:prstGeom prst="line">
                <a:avLst/>
              </a:prstGeom>
              <a:ln cap="rnd">
                <a:solidFill>
                  <a:schemeClr val="tx1">
                    <a:lumMod val="20000"/>
                    <a:lumOff val="8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59E60D7F-F943-4C2E-938C-136CC1AB1945}"/>
                </a:ext>
              </a:extLst>
            </p:cNvPr>
            <p:cNvSpPr/>
            <p:nvPr/>
          </p:nvSpPr>
          <p:spPr>
            <a:xfrm>
              <a:off x="4191760" y="2750236"/>
              <a:ext cx="1485046" cy="378226"/>
            </a:xfrm>
            <a:prstGeom prst="rect">
              <a:avLst/>
            </a:prstGeom>
          </p:spPr>
          <p:txBody>
            <a:bodyPr wrap="none" lIns="144000" tIns="0" rIns="144000" bIns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cs typeface="+mn-ea"/>
                  <a:sym typeface="+mn-lt"/>
                </a:rPr>
                <a:t>项目初始化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344449" y="3376749"/>
              <a:ext cx="371561" cy="371561"/>
              <a:chOff x="4344449" y="3131684"/>
              <a:chExt cx="371561" cy="371561"/>
            </a:xfrm>
          </p:grpSpPr>
          <p:sp>
            <p:nvSpPr>
              <p:cNvPr id="27" name="矩形: 圆角 47">
                <a:extLst>
                  <a:ext uri="{FF2B5EF4-FFF2-40B4-BE49-F238E27FC236}">
                    <a16:creationId xmlns="" xmlns:a16="http://schemas.microsoft.com/office/drawing/2014/main" id="{C2A96C81-A005-452D-B081-674AFF5C3995}"/>
                  </a:ext>
                </a:extLst>
              </p:cNvPr>
              <p:cNvSpPr/>
              <p:nvPr/>
            </p:nvSpPr>
            <p:spPr>
              <a:xfrm>
                <a:off x="4344449" y="3131684"/>
                <a:ext cx="371561" cy="371561"/>
              </a:xfrm>
              <a:prstGeom prst="roundRect">
                <a:avLst>
                  <a:gd name="adj" fmla="val 1413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48">
                <a:extLst>
                  <a:ext uri="{FF2B5EF4-FFF2-40B4-BE49-F238E27FC236}">
                    <a16:creationId xmlns="" xmlns:a16="http://schemas.microsoft.com/office/drawing/2014/main" id="{77728189-0298-4751-8B52-A92CB5647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093" y="3216844"/>
                <a:ext cx="114274" cy="201242"/>
              </a:xfrm>
              <a:custGeom>
                <a:avLst/>
                <a:gdLst>
                  <a:gd name="T0" fmla="*/ 36 w 123"/>
                  <a:gd name="T1" fmla="*/ 18 h 217"/>
                  <a:gd name="T2" fmla="*/ 56 w 123"/>
                  <a:gd name="T3" fmla="*/ 18 h 217"/>
                  <a:gd name="T4" fmla="*/ 56 w 123"/>
                  <a:gd name="T5" fmla="*/ 33 h 217"/>
                  <a:gd name="T6" fmla="*/ 36 w 123"/>
                  <a:gd name="T7" fmla="*/ 33 h 217"/>
                  <a:gd name="T8" fmla="*/ 36 w 123"/>
                  <a:gd name="T9" fmla="*/ 18 h 217"/>
                  <a:gd name="T10" fmla="*/ 66 w 123"/>
                  <a:gd name="T11" fmla="*/ 33 h 217"/>
                  <a:gd name="T12" fmla="*/ 86 w 123"/>
                  <a:gd name="T13" fmla="*/ 33 h 217"/>
                  <a:gd name="T14" fmla="*/ 86 w 123"/>
                  <a:gd name="T15" fmla="*/ 18 h 217"/>
                  <a:gd name="T16" fmla="*/ 66 w 123"/>
                  <a:gd name="T17" fmla="*/ 18 h 217"/>
                  <a:gd name="T18" fmla="*/ 66 w 123"/>
                  <a:gd name="T19" fmla="*/ 33 h 217"/>
                  <a:gd name="T20" fmla="*/ 103 w 123"/>
                  <a:gd name="T21" fmla="*/ 62 h 217"/>
                  <a:gd name="T22" fmla="*/ 123 w 123"/>
                  <a:gd name="T23" fmla="*/ 62 h 217"/>
                  <a:gd name="T24" fmla="*/ 123 w 123"/>
                  <a:gd name="T25" fmla="*/ 149 h 217"/>
                  <a:gd name="T26" fmla="*/ 123 w 123"/>
                  <a:gd name="T27" fmla="*/ 149 h 217"/>
                  <a:gd name="T28" fmla="*/ 123 w 123"/>
                  <a:gd name="T29" fmla="*/ 154 h 217"/>
                  <a:gd name="T30" fmla="*/ 62 w 123"/>
                  <a:gd name="T31" fmla="*/ 217 h 217"/>
                  <a:gd name="T32" fmla="*/ 0 w 123"/>
                  <a:gd name="T33" fmla="*/ 154 h 217"/>
                  <a:gd name="T34" fmla="*/ 0 w 123"/>
                  <a:gd name="T35" fmla="*/ 149 h 217"/>
                  <a:gd name="T36" fmla="*/ 0 w 123"/>
                  <a:gd name="T37" fmla="*/ 149 h 217"/>
                  <a:gd name="T38" fmla="*/ 0 w 123"/>
                  <a:gd name="T39" fmla="*/ 62 h 217"/>
                  <a:gd name="T40" fmla="*/ 20 w 123"/>
                  <a:gd name="T41" fmla="*/ 62 h 217"/>
                  <a:gd name="T42" fmla="*/ 20 w 123"/>
                  <a:gd name="T43" fmla="*/ 0 h 217"/>
                  <a:gd name="T44" fmla="*/ 103 w 123"/>
                  <a:gd name="T45" fmla="*/ 0 h 217"/>
                  <a:gd name="T46" fmla="*/ 103 w 123"/>
                  <a:gd name="T47" fmla="*/ 62 h 217"/>
                  <a:gd name="T48" fmla="*/ 30 w 123"/>
                  <a:gd name="T49" fmla="*/ 62 h 217"/>
                  <a:gd name="T50" fmla="*/ 93 w 123"/>
                  <a:gd name="T51" fmla="*/ 62 h 217"/>
                  <a:gd name="T52" fmla="*/ 93 w 123"/>
                  <a:gd name="T53" fmla="*/ 10 h 217"/>
                  <a:gd name="T54" fmla="*/ 30 w 123"/>
                  <a:gd name="T55" fmla="*/ 10 h 217"/>
                  <a:gd name="T56" fmla="*/ 30 w 123"/>
                  <a:gd name="T57" fmla="*/ 62 h 217"/>
                  <a:gd name="T58" fmla="*/ 76 w 123"/>
                  <a:gd name="T59" fmla="*/ 137 h 217"/>
                  <a:gd name="T60" fmla="*/ 98 w 123"/>
                  <a:gd name="T61" fmla="*/ 115 h 217"/>
                  <a:gd name="T62" fmla="*/ 98 w 123"/>
                  <a:gd name="T63" fmla="*/ 109 h 217"/>
                  <a:gd name="T64" fmla="*/ 91 w 123"/>
                  <a:gd name="T65" fmla="*/ 102 h 217"/>
                  <a:gd name="T66" fmla="*/ 85 w 123"/>
                  <a:gd name="T67" fmla="*/ 102 h 217"/>
                  <a:gd name="T68" fmla="*/ 63 w 123"/>
                  <a:gd name="T69" fmla="*/ 124 h 217"/>
                  <a:gd name="T70" fmla="*/ 42 w 123"/>
                  <a:gd name="T71" fmla="*/ 102 h 217"/>
                  <a:gd name="T72" fmla="*/ 36 w 123"/>
                  <a:gd name="T73" fmla="*/ 102 h 217"/>
                  <a:gd name="T74" fmla="*/ 29 w 123"/>
                  <a:gd name="T75" fmla="*/ 109 h 217"/>
                  <a:gd name="T76" fmla="*/ 29 w 123"/>
                  <a:gd name="T77" fmla="*/ 115 h 217"/>
                  <a:gd name="T78" fmla="*/ 50 w 123"/>
                  <a:gd name="T79" fmla="*/ 137 h 217"/>
                  <a:gd name="T80" fmla="*/ 29 w 123"/>
                  <a:gd name="T81" fmla="*/ 158 h 217"/>
                  <a:gd name="T82" fmla="*/ 29 w 123"/>
                  <a:gd name="T83" fmla="*/ 164 h 217"/>
                  <a:gd name="T84" fmla="*/ 36 w 123"/>
                  <a:gd name="T85" fmla="*/ 171 h 217"/>
                  <a:gd name="T86" fmla="*/ 42 w 123"/>
                  <a:gd name="T87" fmla="*/ 171 h 217"/>
                  <a:gd name="T88" fmla="*/ 63 w 123"/>
                  <a:gd name="T89" fmla="*/ 150 h 217"/>
                  <a:gd name="T90" fmla="*/ 85 w 123"/>
                  <a:gd name="T91" fmla="*/ 171 h 217"/>
                  <a:gd name="T92" fmla="*/ 91 w 123"/>
                  <a:gd name="T93" fmla="*/ 171 h 217"/>
                  <a:gd name="T94" fmla="*/ 98 w 123"/>
                  <a:gd name="T95" fmla="*/ 164 h 217"/>
                  <a:gd name="T96" fmla="*/ 98 w 123"/>
                  <a:gd name="T97" fmla="*/ 158 h 217"/>
                  <a:gd name="T98" fmla="*/ 76 w 123"/>
                  <a:gd name="T99" fmla="*/ 13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3" h="217">
                    <a:moveTo>
                      <a:pt x="36" y="18"/>
                    </a:moveTo>
                    <a:lnTo>
                      <a:pt x="56" y="18"/>
                    </a:lnTo>
                    <a:lnTo>
                      <a:pt x="56" y="33"/>
                    </a:lnTo>
                    <a:lnTo>
                      <a:pt x="36" y="33"/>
                    </a:lnTo>
                    <a:lnTo>
                      <a:pt x="36" y="18"/>
                    </a:lnTo>
                    <a:close/>
                    <a:moveTo>
                      <a:pt x="66" y="33"/>
                    </a:moveTo>
                    <a:lnTo>
                      <a:pt x="86" y="33"/>
                    </a:lnTo>
                    <a:lnTo>
                      <a:pt x="86" y="18"/>
                    </a:lnTo>
                    <a:lnTo>
                      <a:pt x="66" y="18"/>
                    </a:lnTo>
                    <a:lnTo>
                      <a:pt x="66" y="33"/>
                    </a:lnTo>
                    <a:close/>
                    <a:moveTo>
                      <a:pt x="103" y="62"/>
                    </a:moveTo>
                    <a:lnTo>
                      <a:pt x="123" y="62"/>
                    </a:lnTo>
                    <a:lnTo>
                      <a:pt x="123" y="149"/>
                    </a:lnTo>
                    <a:lnTo>
                      <a:pt x="123" y="149"/>
                    </a:lnTo>
                    <a:cubicBezTo>
                      <a:pt x="123" y="151"/>
                      <a:pt x="123" y="152"/>
                      <a:pt x="123" y="154"/>
                    </a:cubicBezTo>
                    <a:cubicBezTo>
                      <a:pt x="123" y="194"/>
                      <a:pt x="96" y="217"/>
                      <a:pt x="62" y="217"/>
                    </a:cubicBezTo>
                    <a:cubicBezTo>
                      <a:pt x="28" y="217"/>
                      <a:pt x="0" y="194"/>
                      <a:pt x="0" y="154"/>
                    </a:cubicBezTo>
                    <a:cubicBezTo>
                      <a:pt x="0" y="152"/>
                      <a:pt x="0" y="151"/>
                      <a:pt x="0" y="149"/>
                    </a:cubicBezTo>
                    <a:lnTo>
                      <a:pt x="0" y="149"/>
                    </a:lnTo>
                    <a:lnTo>
                      <a:pt x="0" y="62"/>
                    </a:lnTo>
                    <a:lnTo>
                      <a:pt x="20" y="62"/>
                    </a:lnTo>
                    <a:lnTo>
                      <a:pt x="20" y="0"/>
                    </a:lnTo>
                    <a:lnTo>
                      <a:pt x="103" y="0"/>
                    </a:lnTo>
                    <a:lnTo>
                      <a:pt x="103" y="62"/>
                    </a:lnTo>
                    <a:close/>
                    <a:moveTo>
                      <a:pt x="30" y="62"/>
                    </a:moveTo>
                    <a:lnTo>
                      <a:pt x="93" y="62"/>
                    </a:lnTo>
                    <a:lnTo>
                      <a:pt x="93" y="10"/>
                    </a:lnTo>
                    <a:lnTo>
                      <a:pt x="30" y="10"/>
                    </a:lnTo>
                    <a:lnTo>
                      <a:pt x="30" y="62"/>
                    </a:lnTo>
                    <a:close/>
                    <a:moveTo>
                      <a:pt x="76" y="137"/>
                    </a:moveTo>
                    <a:lnTo>
                      <a:pt x="98" y="115"/>
                    </a:lnTo>
                    <a:cubicBezTo>
                      <a:pt x="100" y="113"/>
                      <a:pt x="100" y="111"/>
                      <a:pt x="98" y="109"/>
                    </a:cubicBezTo>
                    <a:lnTo>
                      <a:pt x="91" y="102"/>
                    </a:lnTo>
                    <a:cubicBezTo>
                      <a:pt x="89" y="100"/>
                      <a:pt x="87" y="100"/>
                      <a:pt x="85" y="102"/>
                    </a:cubicBezTo>
                    <a:lnTo>
                      <a:pt x="63" y="124"/>
                    </a:lnTo>
                    <a:lnTo>
                      <a:pt x="42" y="102"/>
                    </a:lnTo>
                    <a:cubicBezTo>
                      <a:pt x="40" y="100"/>
                      <a:pt x="38" y="100"/>
                      <a:pt x="36" y="102"/>
                    </a:cubicBezTo>
                    <a:lnTo>
                      <a:pt x="29" y="109"/>
                    </a:lnTo>
                    <a:cubicBezTo>
                      <a:pt x="27" y="111"/>
                      <a:pt x="27" y="113"/>
                      <a:pt x="29" y="115"/>
                    </a:cubicBezTo>
                    <a:lnTo>
                      <a:pt x="50" y="137"/>
                    </a:lnTo>
                    <a:lnTo>
                      <a:pt x="29" y="158"/>
                    </a:lnTo>
                    <a:cubicBezTo>
                      <a:pt x="27" y="160"/>
                      <a:pt x="27" y="162"/>
                      <a:pt x="29" y="164"/>
                    </a:cubicBezTo>
                    <a:lnTo>
                      <a:pt x="36" y="171"/>
                    </a:lnTo>
                    <a:cubicBezTo>
                      <a:pt x="38" y="173"/>
                      <a:pt x="40" y="173"/>
                      <a:pt x="42" y="171"/>
                    </a:cubicBezTo>
                    <a:lnTo>
                      <a:pt x="63" y="150"/>
                    </a:lnTo>
                    <a:lnTo>
                      <a:pt x="85" y="171"/>
                    </a:lnTo>
                    <a:cubicBezTo>
                      <a:pt x="87" y="173"/>
                      <a:pt x="89" y="173"/>
                      <a:pt x="91" y="171"/>
                    </a:cubicBezTo>
                    <a:lnTo>
                      <a:pt x="98" y="164"/>
                    </a:lnTo>
                    <a:cubicBezTo>
                      <a:pt x="100" y="162"/>
                      <a:pt x="100" y="160"/>
                      <a:pt x="98" y="158"/>
                    </a:cubicBezTo>
                    <a:lnTo>
                      <a:pt x="76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C24F54ED-3263-4F37-B0B8-F9DC3BDAA3FC}"/>
                </a:ext>
              </a:extLst>
            </p:cNvPr>
            <p:cNvSpPr/>
            <p:nvPr/>
          </p:nvSpPr>
          <p:spPr>
            <a:xfrm>
              <a:off x="704284" y="3927635"/>
              <a:ext cx="1485047" cy="211750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dirty="0" smtClean="0">
                  <a:cs typeface="+mn-ea"/>
                  <a:sym typeface="+mn-lt"/>
                </a:rPr>
                <a:t>安装</a:t>
              </a:r>
              <a:r>
                <a:rPr lang="en-US" altLang="zh-CN" sz="1600" dirty="0" smtClean="0">
                  <a:cs typeface="+mn-ea"/>
                  <a:sym typeface="+mn-lt"/>
                </a:rPr>
                <a:t>node.js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4D644E47-FCD5-44E1-80F1-1E098551EF08}"/>
                </a:ext>
              </a:extLst>
            </p:cNvPr>
            <p:cNvSpPr/>
            <p:nvPr/>
          </p:nvSpPr>
          <p:spPr>
            <a:xfrm>
              <a:off x="2432180" y="3927635"/>
              <a:ext cx="1485046" cy="211750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dirty="0" smtClean="0">
                  <a:cs typeface="+mn-ea"/>
                  <a:sym typeface="+mn-lt"/>
                </a:rPr>
                <a:t>安装</a:t>
              </a:r>
              <a:r>
                <a:rPr lang="zh-CN" altLang="en-US" sz="1600" dirty="0">
                  <a:cs typeface="+mn-ea"/>
                  <a:sym typeface="+mn-lt"/>
                </a:rPr>
                <a:t>脚手架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59E60D7F-F943-4C2E-938C-136CC1AB1945}"/>
                </a:ext>
              </a:extLst>
            </p:cNvPr>
            <p:cNvSpPr/>
            <p:nvPr/>
          </p:nvSpPr>
          <p:spPr>
            <a:xfrm>
              <a:off x="4191760" y="3927635"/>
              <a:ext cx="1485046" cy="211750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dirty="0" smtClean="0">
                  <a:cs typeface="+mn-ea"/>
                  <a:sym typeface="+mn-lt"/>
                </a:rPr>
                <a:t>使用</a:t>
              </a:r>
              <a:r>
                <a:rPr lang="en-US" altLang="zh-CN" sz="1600" dirty="0" err="1" smtClean="0">
                  <a:cs typeface="+mn-ea"/>
                  <a:sym typeface="+mn-lt"/>
                </a:rPr>
                <a:t>vue</a:t>
              </a:r>
              <a:r>
                <a:rPr lang="en-US" altLang="zh-CN" sz="1600" dirty="0" smtClean="0">
                  <a:cs typeface="+mn-ea"/>
                  <a:sym typeface="+mn-lt"/>
                </a:rPr>
                <a:t>-cli</a:t>
              </a:r>
              <a:r>
                <a:rPr lang="zh-CN" altLang="en-US" sz="1600" dirty="0" smtClean="0">
                  <a:cs typeface="+mn-ea"/>
                  <a:sym typeface="+mn-lt"/>
                </a:rPr>
                <a:t>初始化项目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38" name="文本框 42">
            <a:extLst>
              <a:ext uri="{FF2B5EF4-FFF2-40B4-BE49-F238E27FC236}">
                <a16:creationId xmlns="" xmlns:a16="http://schemas.microsoft.com/office/drawing/2014/main" id="{DE35F038-A899-4CA1-A14D-515560021B1B}"/>
              </a:ext>
            </a:extLst>
          </p:cNvPr>
          <p:cNvSpPr txBox="1"/>
          <p:nvPr/>
        </p:nvSpPr>
        <p:spPr>
          <a:xfrm>
            <a:off x="691131" y="4346918"/>
            <a:ext cx="954107" cy="92333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BAF55A00-5AFA-4935-823D-377278FC76AC}"/>
              </a:ext>
            </a:extLst>
          </p:cNvPr>
          <p:cNvCxnSpPr>
            <a:cxnSpLocks/>
          </p:cNvCxnSpPr>
          <p:nvPr/>
        </p:nvCxnSpPr>
        <p:spPr>
          <a:xfrm>
            <a:off x="655696" y="4470772"/>
            <a:ext cx="0" cy="1783398"/>
          </a:xfrm>
          <a:prstGeom prst="line">
            <a:avLst/>
          </a:prstGeom>
          <a:ln cap="rnd">
            <a:solidFill>
              <a:schemeClr val="tx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59E60D7F-F943-4C2E-938C-136CC1AB1945}"/>
              </a:ext>
            </a:extLst>
          </p:cNvPr>
          <p:cNvSpPr/>
          <p:nvPr/>
        </p:nvSpPr>
        <p:spPr>
          <a:xfrm>
            <a:off x="662295" y="5264836"/>
            <a:ext cx="1485046" cy="37822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安装依赖</a:t>
            </a:r>
          </a:p>
        </p:txBody>
      </p:sp>
      <p:sp>
        <p:nvSpPr>
          <p:cNvPr id="41" name="矩形: 圆角 47">
            <a:extLst>
              <a:ext uri="{FF2B5EF4-FFF2-40B4-BE49-F238E27FC236}">
                <a16:creationId xmlns="" xmlns:a16="http://schemas.microsoft.com/office/drawing/2014/main" id="{C2A96C81-A005-452D-B081-674AFF5C3995}"/>
              </a:ext>
            </a:extLst>
          </p:cNvPr>
          <p:cNvSpPr/>
          <p:nvPr/>
        </p:nvSpPr>
        <p:spPr>
          <a:xfrm>
            <a:off x="814984" y="5891349"/>
            <a:ext cx="371561" cy="371561"/>
          </a:xfrm>
          <a:prstGeom prst="roundRect">
            <a:avLst>
              <a:gd name="adj" fmla="val 1413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59E60D7F-F943-4C2E-938C-136CC1AB1945}"/>
              </a:ext>
            </a:extLst>
          </p:cNvPr>
          <p:cNvSpPr/>
          <p:nvPr/>
        </p:nvSpPr>
        <p:spPr>
          <a:xfrm>
            <a:off x="662295" y="6442235"/>
            <a:ext cx="1485046" cy="211750"/>
          </a:xfrm>
          <a:prstGeom prst="rect">
            <a:avLst/>
          </a:prstGeom>
        </p:spPr>
        <p:txBody>
          <a:bodyPr wrap="none" lIns="144000" tIns="0" rIns="144000" bIns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 err="1" smtClean="0">
                <a:cs typeface="+mn-ea"/>
                <a:sym typeface="+mn-lt"/>
              </a:rPr>
              <a:t>vue</a:t>
            </a:r>
            <a:r>
              <a:rPr lang="zh-CN" altLang="en-US" sz="1600" dirty="0" smtClean="0">
                <a:cs typeface="+mn-ea"/>
                <a:sym typeface="+mn-lt"/>
              </a:rPr>
              <a:t>工程目录下安装依赖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4" name="文本框 42">
            <a:extLst>
              <a:ext uri="{FF2B5EF4-FFF2-40B4-BE49-F238E27FC236}">
                <a16:creationId xmlns="" xmlns:a16="http://schemas.microsoft.com/office/drawing/2014/main" id="{DE35F038-A899-4CA1-A14D-515560021B1B}"/>
              </a:ext>
            </a:extLst>
          </p:cNvPr>
          <p:cNvSpPr txBox="1"/>
          <p:nvPr/>
        </p:nvSpPr>
        <p:spPr>
          <a:xfrm>
            <a:off x="4220596" y="4363070"/>
            <a:ext cx="954107" cy="92333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  <a:cs typeface="+mn-ea"/>
                <a:sym typeface="+mn-lt"/>
              </a:rPr>
              <a:t>05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BAF55A00-5AFA-4935-823D-377278FC76AC}"/>
              </a:ext>
            </a:extLst>
          </p:cNvPr>
          <p:cNvCxnSpPr>
            <a:cxnSpLocks/>
          </p:cNvCxnSpPr>
          <p:nvPr/>
        </p:nvCxnSpPr>
        <p:spPr>
          <a:xfrm>
            <a:off x="4185161" y="4486924"/>
            <a:ext cx="0" cy="1783398"/>
          </a:xfrm>
          <a:prstGeom prst="line">
            <a:avLst/>
          </a:prstGeom>
          <a:ln cap="rnd">
            <a:solidFill>
              <a:schemeClr val="tx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59E60D7F-F943-4C2E-938C-136CC1AB1945}"/>
              </a:ext>
            </a:extLst>
          </p:cNvPr>
          <p:cNvSpPr/>
          <p:nvPr/>
        </p:nvSpPr>
        <p:spPr>
          <a:xfrm>
            <a:off x="4191760" y="5280988"/>
            <a:ext cx="1485046" cy="378226"/>
          </a:xfrm>
          <a:prstGeom prst="rect">
            <a:avLst/>
          </a:prstGeom>
        </p:spPr>
        <p:txBody>
          <a:bodyPr wrap="none" lIns="144000" tIns="0" rIns="144000" bIns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项目运行</a:t>
            </a:r>
          </a:p>
        </p:txBody>
      </p:sp>
      <p:sp>
        <p:nvSpPr>
          <p:cNvPr id="47" name="矩形: 圆角 47">
            <a:extLst>
              <a:ext uri="{FF2B5EF4-FFF2-40B4-BE49-F238E27FC236}">
                <a16:creationId xmlns="" xmlns:a16="http://schemas.microsoft.com/office/drawing/2014/main" id="{C2A96C81-A005-452D-B081-674AFF5C3995}"/>
              </a:ext>
            </a:extLst>
          </p:cNvPr>
          <p:cNvSpPr/>
          <p:nvPr/>
        </p:nvSpPr>
        <p:spPr>
          <a:xfrm>
            <a:off x="4344449" y="5907501"/>
            <a:ext cx="371561" cy="371561"/>
          </a:xfrm>
          <a:prstGeom prst="roundRect">
            <a:avLst>
              <a:gd name="adj" fmla="val 1413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59E60D7F-F943-4C2E-938C-136CC1AB1945}"/>
              </a:ext>
            </a:extLst>
          </p:cNvPr>
          <p:cNvSpPr/>
          <p:nvPr/>
        </p:nvSpPr>
        <p:spPr>
          <a:xfrm>
            <a:off x="4191760" y="6458387"/>
            <a:ext cx="1485046" cy="211750"/>
          </a:xfrm>
          <a:prstGeom prst="rect">
            <a:avLst/>
          </a:prstGeom>
        </p:spPr>
        <p:txBody>
          <a:bodyPr wrap="none" lIns="144000" tIns="0" rIns="144000" bIns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开始运行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50" name="任意多边形: 形状 48"/>
          <p:cNvSpPr/>
          <p:nvPr/>
        </p:nvSpPr>
        <p:spPr>
          <a:xfrm>
            <a:off x="877046" y="5975458"/>
            <a:ext cx="218144" cy="239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6" y="15577"/>
                </a:moveTo>
                <a:cubicBezTo>
                  <a:pt x="12144" y="16865"/>
                  <a:pt x="9844" y="18851"/>
                  <a:pt x="8177" y="21278"/>
                </a:cubicBezTo>
                <a:cubicBezTo>
                  <a:pt x="9017" y="21487"/>
                  <a:pt x="9895" y="21600"/>
                  <a:pt x="10801" y="21600"/>
                </a:cubicBezTo>
                <a:cubicBezTo>
                  <a:pt x="12429" y="21600"/>
                  <a:pt x="13973" y="21237"/>
                  <a:pt x="15358" y="20591"/>
                </a:cubicBezTo>
                <a:cubicBezTo>
                  <a:pt x="15580" y="19502"/>
                  <a:pt x="15699" y="18376"/>
                  <a:pt x="15699" y="17222"/>
                </a:cubicBezTo>
                <a:cubicBezTo>
                  <a:pt x="15699" y="16807"/>
                  <a:pt x="15679" y="16394"/>
                  <a:pt x="15648" y="15985"/>
                </a:cubicBezTo>
                <a:cubicBezTo>
                  <a:pt x="15371" y="15896"/>
                  <a:pt x="15116" y="15757"/>
                  <a:pt x="14896" y="15577"/>
                </a:cubicBezTo>
                <a:close/>
                <a:moveTo>
                  <a:pt x="18049" y="2796"/>
                </a:moveTo>
                <a:cubicBezTo>
                  <a:pt x="16319" y="2963"/>
                  <a:pt x="14667" y="3397"/>
                  <a:pt x="13127" y="4050"/>
                </a:cubicBezTo>
                <a:cubicBezTo>
                  <a:pt x="13136" y="4125"/>
                  <a:pt x="13139" y="4202"/>
                  <a:pt x="13139" y="4280"/>
                </a:cubicBezTo>
                <a:cubicBezTo>
                  <a:pt x="13139" y="4642"/>
                  <a:pt x="13052" y="4984"/>
                  <a:pt x="12904" y="5289"/>
                </a:cubicBezTo>
                <a:cubicBezTo>
                  <a:pt x="14441" y="7094"/>
                  <a:pt x="15635" y="9198"/>
                  <a:pt x="16388" y="11500"/>
                </a:cubicBezTo>
                <a:cubicBezTo>
                  <a:pt x="17323" y="11517"/>
                  <a:pt x="18121" y="12090"/>
                  <a:pt x="18465" y="12903"/>
                </a:cubicBezTo>
                <a:cubicBezTo>
                  <a:pt x="19505" y="12797"/>
                  <a:pt x="20517" y="12599"/>
                  <a:pt x="21493" y="12312"/>
                </a:cubicBezTo>
                <a:cubicBezTo>
                  <a:pt x="21562" y="11817"/>
                  <a:pt x="21600" y="11314"/>
                  <a:pt x="21600" y="10799"/>
                </a:cubicBezTo>
                <a:cubicBezTo>
                  <a:pt x="21600" y="7626"/>
                  <a:pt x="20230" y="4772"/>
                  <a:pt x="18049" y="2796"/>
                </a:cubicBezTo>
                <a:close/>
                <a:moveTo>
                  <a:pt x="13739" y="14349"/>
                </a:moveTo>
                <a:cubicBezTo>
                  <a:pt x="11074" y="13908"/>
                  <a:pt x="8601" y="12890"/>
                  <a:pt x="6450" y="11433"/>
                </a:cubicBezTo>
                <a:cubicBezTo>
                  <a:pt x="6101" y="11646"/>
                  <a:pt x="5691" y="11773"/>
                  <a:pt x="5251" y="11773"/>
                </a:cubicBezTo>
                <a:cubicBezTo>
                  <a:pt x="5090" y="11773"/>
                  <a:pt x="4933" y="11755"/>
                  <a:pt x="4781" y="11724"/>
                </a:cubicBezTo>
                <a:cubicBezTo>
                  <a:pt x="3750" y="13677"/>
                  <a:pt x="3093" y="15854"/>
                  <a:pt x="2903" y="18164"/>
                </a:cubicBezTo>
                <a:cubicBezTo>
                  <a:pt x="3931" y="19266"/>
                  <a:pt x="5186" y="20154"/>
                  <a:pt x="6595" y="20750"/>
                </a:cubicBezTo>
                <a:cubicBezTo>
                  <a:pt x="8345" y="18059"/>
                  <a:pt x="10792" y="15833"/>
                  <a:pt x="13739" y="14349"/>
                </a:cubicBezTo>
                <a:close/>
                <a:moveTo>
                  <a:pt x="17258" y="15906"/>
                </a:moveTo>
                <a:cubicBezTo>
                  <a:pt x="17290" y="16340"/>
                  <a:pt x="17306" y="16780"/>
                  <a:pt x="17306" y="17222"/>
                </a:cubicBezTo>
                <a:cubicBezTo>
                  <a:pt x="17306" y="18003"/>
                  <a:pt x="17256" y="18770"/>
                  <a:pt x="17163" y="19525"/>
                </a:cubicBezTo>
                <a:cubicBezTo>
                  <a:pt x="18993" y="18186"/>
                  <a:pt x="20389" y="16288"/>
                  <a:pt x="21091" y="14080"/>
                </a:cubicBezTo>
                <a:cubicBezTo>
                  <a:pt x="20259" y="14281"/>
                  <a:pt x="19403" y="14425"/>
                  <a:pt x="18531" y="14508"/>
                </a:cubicBezTo>
                <a:cubicBezTo>
                  <a:pt x="18326" y="15137"/>
                  <a:pt x="17860" y="15646"/>
                  <a:pt x="17258" y="15906"/>
                </a:cubicBezTo>
                <a:close/>
                <a:moveTo>
                  <a:pt x="14278" y="12804"/>
                </a:moveTo>
                <a:cubicBezTo>
                  <a:pt x="14421" y="12507"/>
                  <a:pt x="14624" y="12244"/>
                  <a:pt x="14874" y="12035"/>
                </a:cubicBezTo>
                <a:cubicBezTo>
                  <a:pt x="14196" y="9947"/>
                  <a:pt x="13122" y="8037"/>
                  <a:pt x="11738" y="6396"/>
                </a:cubicBezTo>
                <a:cubicBezTo>
                  <a:pt x="11462" y="6512"/>
                  <a:pt x="11160" y="6577"/>
                  <a:pt x="10842" y="6577"/>
                </a:cubicBezTo>
                <a:cubicBezTo>
                  <a:pt x="10343" y="6577"/>
                  <a:pt x="9883" y="6417"/>
                  <a:pt x="9507" y="6147"/>
                </a:cubicBezTo>
                <a:cubicBezTo>
                  <a:pt x="8673" y="6781"/>
                  <a:pt x="7903" y="7490"/>
                  <a:pt x="7202" y="8265"/>
                </a:cubicBezTo>
                <a:cubicBezTo>
                  <a:pt x="7421" y="8615"/>
                  <a:pt x="7550" y="9030"/>
                  <a:pt x="7550" y="9475"/>
                </a:cubicBezTo>
                <a:cubicBezTo>
                  <a:pt x="7550" y="9715"/>
                  <a:pt x="7513" y="9946"/>
                  <a:pt x="7444" y="10163"/>
                </a:cubicBezTo>
                <a:cubicBezTo>
                  <a:pt x="9459" y="11510"/>
                  <a:pt x="11779" y="12433"/>
                  <a:pt x="14278" y="12804"/>
                </a:cubicBezTo>
                <a:close/>
                <a:moveTo>
                  <a:pt x="10842" y="1982"/>
                </a:moveTo>
                <a:cubicBezTo>
                  <a:pt x="11448" y="1982"/>
                  <a:pt x="11999" y="2219"/>
                  <a:pt x="12409" y="2604"/>
                </a:cubicBezTo>
                <a:cubicBezTo>
                  <a:pt x="13608" y="2088"/>
                  <a:pt x="14870" y="1692"/>
                  <a:pt x="16183" y="1439"/>
                </a:cubicBezTo>
                <a:cubicBezTo>
                  <a:pt x="14599" y="526"/>
                  <a:pt x="12761" y="0"/>
                  <a:pt x="10801" y="0"/>
                </a:cubicBezTo>
                <a:cubicBezTo>
                  <a:pt x="9464" y="0"/>
                  <a:pt x="8183" y="245"/>
                  <a:pt x="7001" y="690"/>
                </a:cubicBezTo>
                <a:cubicBezTo>
                  <a:pt x="7940" y="1152"/>
                  <a:pt x="8833" y="1693"/>
                  <a:pt x="9674" y="2303"/>
                </a:cubicBezTo>
                <a:cubicBezTo>
                  <a:pt x="10018" y="2100"/>
                  <a:pt x="10415" y="1982"/>
                  <a:pt x="10842" y="1982"/>
                </a:cubicBezTo>
                <a:close/>
                <a:moveTo>
                  <a:pt x="2954" y="9475"/>
                </a:moveTo>
                <a:cubicBezTo>
                  <a:pt x="2954" y="9153"/>
                  <a:pt x="3021" y="8844"/>
                  <a:pt x="3141" y="8566"/>
                </a:cubicBezTo>
                <a:cubicBezTo>
                  <a:pt x="2404" y="7757"/>
                  <a:pt x="1736" y="6884"/>
                  <a:pt x="1151" y="5952"/>
                </a:cubicBezTo>
                <a:cubicBezTo>
                  <a:pt x="417" y="7410"/>
                  <a:pt x="0" y="9056"/>
                  <a:pt x="0" y="10799"/>
                </a:cubicBezTo>
                <a:cubicBezTo>
                  <a:pt x="0" y="12819"/>
                  <a:pt x="556" y="14708"/>
                  <a:pt x="1521" y="16325"/>
                </a:cubicBezTo>
                <a:cubicBezTo>
                  <a:pt x="1866" y="14381"/>
                  <a:pt x="2520" y="12545"/>
                  <a:pt x="3424" y="10861"/>
                </a:cubicBezTo>
                <a:cubicBezTo>
                  <a:pt x="3130" y="10477"/>
                  <a:pt x="2954" y="9996"/>
                  <a:pt x="2954" y="9475"/>
                </a:cubicBezTo>
                <a:close/>
                <a:moveTo>
                  <a:pt x="5251" y="7176"/>
                </a:moveTo>
                <a:cubicBezTo>
                  <a:pt x="5487" y="7176"/>
                  <a:pt x="5715" y="7213"/>
                  <a:pt x="5930" y="7278"/>
                </a:cubicBezTo>
                <a:cubicBezTo>
                  <a:pt x="6738" y="6372"/>
                  <a:pt x="7636" y="5547"/>
                  <a:pt x="8608" y="4813"/>
                </a:cubicBezTo>
                <a:cubicBezTo>
                  <a:pt x="8567" y="4642"/>
                  <a:pt x="8543" y="4464"/>
                  <a:pt x="8543" y="4280"/>
                </a:cubicBezTo>
                <a:cubicBezTo>
                  <a:pt x="8543" y="4026"/>
                  <a:pt x="8587" y="3781"/>
                  <a:pt x="8663" y="3552"/>
                </a:cubicBezTo>
                <a:cubicBezTo>
                  <a:pt x="7575" y="2770"/>
                  <a:pt x="6391" y="2115"/>
                  <a:pt x="5131" y="1609"/>
                </a:cubicBezTo>
                <a:cubicBezTo>
                  <a:pt x="3949" y="2338"/>
                  <a:pt x="2920" y="3289"/>
                  <a:pt x="2099" y="4405"/>
                </a:cubicBezTo>
                <a:cubicBezTo>
                  <a:pt x="2708" y="5484"/>
                  <a:pt x="3433" y="6491"/>
                  <a:pt x="4256" y="7407"/>
                </a:cubicBezTo>
                <a:cubicBezTo>
                  <a:pt x="4557" y="7261"/>
                  <a:pt x="4895" y="7176"/>
                  <a:pt x="5251" y="7176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1" name="任意多边形: 形状 41"/>
          <p:cNvSpPr/>
          <p:nvPr/>
        </p:nvSpPr>
        <p:spPr>
          <a:xfrm>
            <a:off x="4427757" y="5982788"/>
            <a:ext cx="218144" cy="220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38" y="6750"/>
                </a:moveTo>
                <a:cubicBezTo>
                  <a:pt x="19938" y="7481"/>
                  <a:pt x="19530" y="8241"/>
                  <a:pt x="18712" y="9028"/>
                </a:cubicBezTo>
                <a:cubicBezTo>
                  <a:pt x="17894" y="9816"/>
                  <a:pt x="16875" y="10345"/>
                  <a:pt x="15655" y="10618"/>
                </a:cubicBezTo>
                <a:cubicBezTo>
                  <a:pt x="16295" y="9099"/>
                  <a:pt x="16616" y="7359"/>
                  <a:pt x="16616" y="5400"/>
                </a:cubicBezTo>
                <a:lnTo>
                  <a:pt x="19938" y="5400"/>
                </a:lnTo>
                <a:cubicBezTo>
                  <a:pt x="19938" y="5400"/>
                  <a:pt x="19938" y="6750"/>
                  <a:pt x="19938" y="6750"/>
                </a:cubicBezTo>
                <a:close/>
                <a:moveTo>
                  <a:pt x="2889" y="9028"/>
                </a:moveTo>
                <a:cubicBezTo>
                  <a:pt x="2070" y="8241"/>
                  <a:pt x="1662" y="7481"/>
                  <a:pt x="1662" y="6750"/>
                </a:cubicBezTo>
                <a:lnTo>
                  <a:pt x="1662" y="5400"/>
                </a:lnTo>
                <a:lnTo>
                  <a:pt x="4984" y="5400"/>
                </a:lnTo>
                <a:cubicBezTo>
                  <a:pt x="4984" y="7359"/>
                  <a:pt x="5305" y="9098"/>
                  <a:pt x="5945" y="10617"/>
                </a:cubicBezTo>
                <a:cubicBezTo>
                  <a:pt x="4725" y="10345"/>
                  <a:pt x="3706" y="9815"/>
                  <a:pt x="2889" y="9028"/>
                </a:cubicBezTo>
                <a:cubicBezTo>
                  <a:pt x="2889" y="9028"/>
                  <a:pt x="2889" y="9028"/>
                  <a:pt x="2889" y="9028"/>
                </a:cubicBezTo>
                <a:close/>
                <a:moveTo>
                  <a:pt x="21237" y="3993"/>
                </a:moveTo>
                <a:cubicBezTo>
                  <a:pt x="20994" y="3731"/>
                  <a:pt x="20700" y="3600"/>
                  <a:pt x="20354" y="3600"/>
                </a:cubicBezTo>
                <a:lnTo>
                  <a:pt x="16616" y="3600"/>
                </a:lnTo>
                <a:lnTo>
                  <a:pt x="16616" y="2250"/>
                </a:lnTo>
                <a:cubicBezTo>
                  <a:pt x="16616" y="1631"/>
                  <a:pt x="16413" y="1102"/>
                  <a:pt x="16006" y="661"/>
                </a:cubicBezTo>
                <a:cubicBezTo>
                  <a:pt x="15599" y="220"/>
                  <a:pt x="15109" y="0"/>
                  <a:pt x="14538" y="0"/>
                </a:cubicBezTo>
                <a:lnTo>
                  <a:pt x="7062" y="0"/>
                </a:lnTo>
                <a:cubicBezTo>
                  <a:pt x="6491" y="0"/>
                  <a:pt x="6001" y="220"/>
                  <a:pt x="5595" y="661"/>
                </a:cubicBezTo>
                <a:cubicBezTo>
                  <a:pt x="5188" y="1102"/>
                  <a:pt x="4984" y="1631"/>
                  <a:pt x="4984" y="2250"/>
                </a:cubicBezTo>
                <a:lnTo>
                  <a:pt x="4984" y="3600"/>
                </a:lnTo>
                <a:lnTo>
                  <a:pt x="1246" y="3600"/>
                </a:lnTo>
                <a:cubicBezTo>
                  <a:pt x="900" y="3600"/>
                  <a:pt x="606" y="3731"/>
                  <a:pt x="363" y="3993"/>
                </a:cubicBezTo>
                <a:cubicBezTo>
                  <a:pt x="121" y="4256"/>
                  <a:pt x="0" y="4575"/>
                  <a:pt x="0" y="4950"/>
                </a:cubicBezTo>
                <a:lnTo>
                  <a:pt x="0" y="6750"/>
                </a:lnTo>
                <a:cubicBezTo>
                  <a:pt x="0" y="7416"/>
                  <a:pt x="180" y="8086"/>
                  <a:pt x="538" y="8761"/>
                </a:cubicBezTo>
                <a:cubicBezTo>
                  <a:pt x="898" y="9436"/>
                  <a:pt x="1382" y="10045"/>
                  <a:pt x="1992" y="10589"/>
                </a:cubicBezTo>
                <a:cubicBezTo>
                  <a:pt x="2602" y="11132"/>
                  <a:pt x="3351" y="11590"/>
                  <a:pt x="4238" y="11960"/>
                </a:cubicBezTo>
                <a:cubicBezTo>
                  <a:pt x="5125" y="12331"/>
                  <a:pt x="6058" y="12539"/>
                  <a:pt x="7036" y="12585"/>
                </a:cubicBezTo>
                <a:cubicBezTo>
                  <a:pt x="7399" y="13092"/>
                  <a:pt x="7810" y="13538"/>
                  <a:pt x="8269" y="13922"/>
                </a:cubicBezTo>
                <a:cubicBezTo>
                  <a:pt x="8598" y="14241"/>
                  <a:pt x="8824" y="14580"/>
                  <a:pt x="8950" y="14941"/>
                </a:cubicBezTo>
                <a:cubicBezTo>
                  <a:pt x="9076" y="15303"/>
                  <a:pt x="9139" y="15722"/>
                  <a:pt x="9139" y="16200"/>
                </a:cubicBezTo>
                <a:cubicBezTo>
                  <a:pt x="9139" y="16706"/>
                  <a:pt x="9006" y="17132"/>
                  <a:pt x="8743" y="17480"/>
                </a:cubicBezTo>
                <a:cubicBezTo>
                  <a:pt x="8479" y="17827"/>
                  <a:pt x="8057" y="18000"/>
                  <a:pt x="7477" y="18000"/>
                </a:cubicBezTo>
                <a:cubicBezTo>
                  <a:pt x="6828" y="18000"/>
                  <a:pt x="6250" y="18213"/>
                  <a:pt x="5744" y="18640"/>
                </a:cubicBezTo>
                <a:cubicBezTo>
                  <a:pt x="5238" y="19067"/>
                  <a:pt x="4984" y="19603"/>
                  <a:pt x="4984" y="20250"/>
                </a:cubicBezTo>
                <a:lnTo>
                  <a:pt x="4984" y="21150"/>
                </a:lnTo>
                <a:cubicBezTo>
                  <a:pt x="4984" y="21281"/>
                  <a:pt x="5023" y="21389"/>
                  <a:pt x="5101" y="21474"/>
                </a:cubicBezTo>
                <a:cubicBezTo>
                  <a:pt x="5180" y="21558"/>
                  <a:pt x="5278" y="21600"/>
                  <a:pt x="5400" y="21600"/>
                </a:cubicBezTo>
                <a:lnTo>
                  <a:pt x="16200" y="21600"/>
                </a:lnTo>
                <a:cubicBezTo>
                  <a:pt x="16322" y="21600"/>
                  <a:pt x="16421" y="21558"/>
                  <a:pt x="16499" y="21474"/>
                </a:cubicBezTo>
                <a:cubicBezTo>
                  <a:pt x="16577" y="21389"/>
                  <a:pt x="16616" y="21281"/>
                  <a:pt x="16616" y="21150"/>
                </a:cubicBezTo>
                <a:lnTo>
                  <a:pt x="16616" y="20250"/>
                </a:lnTo>
                <a:cubicBezTo>
                  <a:pt x="16616" y="19603"/>
                  <a:pt x="16362" y="19067"/>
                  <a:pt x="15856" y="18640"/>
                </a:cubicBezTo>
                <a:cubicBezTo>
                  <a:pt x="15349" y="18213"/>
                  <a:pt x="14772" y="18000"/>
                  <a:pt x="14123" y="18000"/>
                </a:cubicBezTo>
                <a:cubicBezTo>
                  <a:pt x="13543" y="18000"/>
                  <a:pt x="13121" y="17827"/>
                  <a:pt x="12857" y="17480"/>
                </a:cubicBezTo>
                <a:cubicBezTo>
                  <a:pt x="12594" y="17132"/>
                  <a:pt x="12462" y="16706"/>
                  <a:pt x="12462" y="16200"/>
                </a:cubicBezTo>
                <a:cubicBezTo>
                  <a:pt x="12462" y="15722"/>
                  <a:pt x="12524" y="15303"/>
                  <a:pt x="12650" y="14941"/>
                </a:cubicBezTo>
                <a:cubicBezTo>
                  <a:pt x="12776" y="14580"/>
                  <a:pt x="13003" y="14241"/>
                  <a:pt x="13331" y="13922"/>
                </a:cubicBezTo>
                <a:cubicBezTo>
                  <a:pt x="13790" y="13537"/>
                  <a:pt x="14201" y="13092"/>
                  <a:pt x="14564" y="12585"/>
                </a:cubicBezTo>
                <a:cubicBezTo>
                  <a:pt x="15543" y="12539"/>
                  <a:pt x="16475" y="12331"/>
                  <a:pt x="17362" y="11960"/>
                </a:cubicBezTo>
                <a:cubicBezTo>
                  <a:pt x="18249" y="11590"/>
                  <a:pt x="18998" y="11132"/>
                  <a:pt x="19608" y="10589"/>
                </a:cubicBezTo>
                <a:cubicBezTo>
                  <a:pt x="20218" y="10045"/>
                  <a:pt x="20702" y="9436"/>
                  <a:pt x="21062" y="8761"/>
                </a:cubicBezTo>
                <a:cubicBezTo>
                  <a:pt x="21420" y="8086"/>
                  <a:pt x="21600" y="7416"/>
                  <a:pt x="21600" y="6750"/>
                </a:cubicBezTo>
                <a:lnTo>
                  <a:pt x="21600" y="4950"/>
                </a:lnTo>
                <a:cubicBezTo>
                  <a:pt x="21600" y="4575"/>
                  <a:pt x="21479" y="4256"/>
                  <a:pt x="21237" y="3993"/>
                </a:cubicBezTo>
                <a:cubicBezTo>
                  <a:pt x="21237" y="3993"/>
                  <a:pt x="21237" y="3993"/>
                  <a:pt x="21237" y="3993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5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模板语法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1fe1f664-17ef-4856-aa84-dc49753f0efc">
            <a:extLst>
              <a:ext uri="{FF2B5EF4-FFF2-40B4-BE49-F238E27FC236}">
                <a16:creationId xmlns="" xmlns:a16="http://schemas.microsoft.com/office/drawing/2014/main" id="{8FE96FE4-6713-4924-9ED2-8D56B3558B08}"/>
              </a:ext>
            </a:extLst>
          </p:cNvPr>
          <p:cNvGrpSpPr>
            <a:grpSpLocks noChangeAspect="1"/>
          </p:cNvGrpSpPr>
          <p:nvPr/>
        </p:nvGrpSpPr>
        <p:grpSpPr>
          <a:xfrm>
            <a:off x="517558" y="1843314"/>
            <a:ext cx="10590324" cy="3395510"/>
            <a:chOff x="517558" y="1843314"/>
            <a:chExt cx="10590324" cy="3395510"/>
          </a:xfrm>
        </p:grpSpPr>
        <p:sp>
          <p:nvSpPr>
            <p:cNvPr id="6" name="矩形 5"/>
            <p:cNvSpPr/>
            <p:nvPr/>
          </p:nvSpPr>
          <p:spPr>
            <a:xfrm>
              <a:off x="8010302" y="3438779"/>
              <a:ext cx="2657698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Autofit/>
            </a:bodyPr>
            <a:lstStyle/>
            <a:p>
              <a:r>
                <a:rPr lang="en-US" altLang="zh-CN" sz="1400" b="1" dirty="0"/>
                <a:t>computed vs methods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8020274" y="3049254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2000" b="1" dirty="0" smtClean="0">
                  <a:cs typeface="+mn-ea"/>
                  <a:sym typeface="+mn-lt"/>
                </a:rPr>
                <a:t>计算属性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024231" y="4714853"/>
              <a:ext cx="2657698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</a:t>
              </a:r>
              <a:r>
                <a:rPr lang="zh-CN" altLang="en-US" sz="1400" dirty="0" smtClean="0">
                  <a:cs typeface="+mn-ea"/>
                  <a:sym typeface="+mn-lt"/>
                </a:rPr>
                <a:t>类绑定</a:t>
              </a:r>
              <a:r>
                <a:rPr lang="en-US" altLang="zh-CN" sz="1400" dirty="0" smtClean="0">
                  <a:cs typeface="+mn-ea"/>
                  <a:sym typeface="+mn-lt"/>
                </a:rPr>
                <a:t>】</a:t>
              </a:r>
              <a:r>
                <a:rPr lang="en-US" altLang="zh-CN" sz="1400" b="1" dirty="0" err="1"/>
                <a:t>v-bind:class</a:t>
              </a:r>
              <a:endParaRPr lang="en-US" altLang="zh-CN" sz="1400" b="1" dirty="0"/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</a:t>
              </a:r>
              <a:r>
                <a:rPr lang="zh-CN" altLang="en-US" sz="1400" dirty="0" smtClean="0">
                  <a:cs typeface="+mn-ea"/>
                  <a:sym typeface="+mn-lt"/>
                </a:rPr>
                <a:t>内联绑定</a:t>
              </a:r>
              <a:r>
                <a:rPr lang="en-US" altLang="zh-CN" sz="1400" dirty="0" smtClean="0">
                  <a:cs typeface="+mn-ea"/>
                  <a:sym typeface="+mn-lt"/>
                </a:rPr>
                <a:t>】</a:t>
              </a:r>
              <a:r>
                <a:rPr lang="en-US" altLang="zh-CN" sz="1400" b="1" dirty="0" err="1"/>
                <a:t>v-bind:style</a:t>
              </a:r>
              <a:endParaRPr lang="en-US" altLang="zh-CN" sz="1400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020277" y="4325328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2000" b="1" dirty="0" smtClean="0">
                  <a:cs typeface="+mn-ea"/>
                  <a:sym typeface="+mn-lt"/>
                </a:rPr>
                <a:t>样式绑定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010301" y="2268259"/>
              <a:ext cx="3097581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</a:t>
              </a:r>
              <a:r>
                <a:rPr lang="zh-CN" altLang="en-US" sz="1400" dirty="0" smtClean="0">
                  <a:cs typeface="+mn-ea"/>
                  <a:sym typeface="+mn-lt"/>
                </a:rPr>
                <a:t>条件指令</a:t>
              </a:r>
              <a:r>
                <a:rPr lang="en-US" altLang="zh-CN" sz="1400" dirty="0" smtClean="0">
                  <a:cs typeface="+mn-ea"/>
                  <a:sym typeface="+mn-lt"/>
                </a:rPr>
                <a:t>】</a:t>
              </a:r>
              <a:r>
                <a:rPr lang="en-US" altLang="zh-CN" sz="1400" b="1" dirty="0" smtClean="0"/>
                <a:t>v-if </a:t>
              </a:r>
              <a:r>
                <a:rPr lang="zh-CN" altLang="en-US" sz="1400" b="1" dirty="0" smtClean="0"/>
                <a:t>、</a:t>
              </a:r>
              <a:r>
                <a:rPr lang="en-US" altLang="zh-CN" sz="1400" b="1" dirty="0" smtClean="0"/>
                <a:t>v-else-if </a:t>
              </a:r>
              <a:r>
                <a:rPr lang="zh-CN" altLang="en-US" sz="1400" b="1" dirty="0" smtClean="0"/>
                <a:t>、</a:t>
              </a:r>
              <a:r>
                <a:rPr lang="en-US" altLang="zh-CN" sz="1400" b="1" dirty="0" smtClean="0"/>
                <a:t>v-else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</a:t>
              </a:r>
              <a:r>
                <a:rPr lang="zh-CN" altLang="en-US" sz="1400" dirty="0" smtClean="0">
                  <a:cs typeface="+mn-ea"/>
                  <a:sym typeface="+mn-lt"/>
                </a:rPr>
                <a:t>循环指令</a:t>
              </a:r>
              <a:r>
                <a:rPr lang="en-US" altLang="zh-CN" sz="1400" dirty="0" smtClean="0">
                  <a:cs typeface="+mn-ea"/>
                  <a:sym typeface="+mn-lt"/>
                </a:rPr>
                <a:t>】</a:t>
              </a:r>
              <a:r>
                <a:rPr lang="en-US" altLang="zh-CN" sz="1400" b="1" dirty="0">
                  <a:sym typeface="+mn-lt"/>
                </a:rPr>
                <a:t>v-for</a:t>
              </a:r>
              <a:endParaRPr lang="en-US" altLang="zh-CN" sz="1400" b="1" dirty="0"/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sz="1400" b="1" dirty="0"/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20274" y="1878736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2000" b="1" dirty="0" smtClean="0">
                  <a:cs typeface="+mn-ea"/>
                  <a:sym typeface="+mn-lt"/>
                </a:rPr>
                <a:t>条件、循环渲染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485881" y="219394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485881" y="460012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485881" y="3346429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22"/>
            <p:cNvSpPr/>
            <p:nvPr/>
          </p:nvSpPr>
          <p:spPr>
            <a:xfrm>
              <a:off x="7621857" y="2319560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23"/>
            <p:cNvSpPr/>
            <p:nvPr/>
          </p:nvSpPr>
          <p:spPr>
            <a:xfrm>
              <a:off x="7621857" y="3493094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24"/>
            <p:cNvSpPr/>
            <p:nvPr/>
          </p:nvSpPr>
          <p:spPr>
            <a:xfrm>
              <a:off x="7638237" y="47219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17558" y="2989983"/>
              <a:ext cx="5344197" cy="5510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12" tIns="45700" rIns="91412" bIns="45700" anchor="t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 smtClean="0">
                  <a:cs typeface="+mn-ea"/>
                  <a:sym typeface="+mn-lt"/>
                </a:rPr>
                <a:t>模板语法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22" name="文本框 26"/>
            <p:cNvSpPr txBox="1"/>
            <p:nvPr/>
          </p:nvSpPr>
          <p:spPr>
            <a:xfrm>
              <a:off x="1081485" y="3933572"/>
              <a:ext cx="5233871" cy="788386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/>
                <a:t>基于 </a:t>
              </a:r>
              <a:r>
                <a:rPr lang="en-US" altLang="zh-CN" sz="1400" dirty="0"/>
                <a:t>HTML </a:t>
              </a:r>
              <a:r>
                <a:rPr lang="zh-CN" altLang="en-US" sz="1400" dirty="0"/>
                <a:t>的模版</a:t>
              </a:r>
              <a:r>
                <a:rPr lang="zh-CN" altLang="en-US" sz="1400" dirty="0" smtClean="0"/>
                <a:t>语法</a:t>
              </a:r>
              <a:r>
                <a:rPr lang="en-US" altLang="zh-CN" sz="1400" dirty="0" smtClean="0"/>
                <a:t>+</a:t>
              </a:r>
              <a:r>
                <a:rPr lang="zh-CN" altLang="en-US" sz="1400" dirty="0" smtClean="0"/>
                <a:t>数据绑定（将数据</a:t>
              </a:r>
              <a:r>
                <a:rPr lang="zh-CN" altLang="en-US" sz="1400" dirty="0"/>
                <a:t>渲染进 </a:t>
              </a:r>
              <a:r>
                <a:rPr lang="en-US" altLang="zh-CN" sz="1400" dirty="0"/>
                <a:t>DOM </a:t>
              </a:r>
              <a:r>
                <a:rPr lang="zh-CN" altLang="en-US" sz="1400" dirty="0"/>
                <a:t>的系统</a:t>
              </a:r>
              <a:r>
                <a:rPr lang="zh-CN" altLang="en-US" sz="1400" dirty="0" smtClean="0"/>
                <a:t>）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3" name="任意多边形: 形状 27"/>
            <p:cNvSpPr>
              <a:spLocks/>
            </p:cNvSpPr>
            <p:nvPr/>
          </p:nvSpPr>
          <p:spPr bwMode="auto">
            <a:xfrm>
              <a:off x="2895884" y="2238756"/>
              <a:ext cx="587546" cy="601470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672064" y="1843314"/>
              <a:ext cx="0" cy="339551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5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组件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3306b13a-1b45-471a-b20c-d16198336c98">
            <a:extLst>
              <a:ext uri="{FF2B5EF4-FFF2-40B4-BE49-F238E27FC236}">
                <a16:creationId xmlns="" xmlns:a16="http://schemas.microsoft.com/office/drawing/2014/main" id="{90855677-84C2-4551-BA8E-233ED4D8F2C3}"/>
              </a:ext>
            </a:extLst>
          </p:cNvPr>
          <p:cNvGrpSpPr>
            <a:grpSpLocks noChangeAspect="1"/>
          </p:cNvGrpSpPr>
          <p:nvPr/>
        </p:nvGrpSpPr>
        <p:grpSpPr>
          <a:xfrm>
            <a:off x="1371384" y="1553048"/>
            <a:ext cx="8143289" cy="2517715"/>
            <a:chOff x="1434118" y="1490220"/>
            <a:chExt cx="8143289" cy="2517715"/>
          </a:xfrm>
        </p:grpSpPr>
        <p:sp>
          <p:nvSpPr>
            <p:cNvPr id="6" name="Rectangle 49"/>
            <p:cNvSpPr/>
            <p:nvPr/>
          </p:nvSpPr>
          <p:spPr>
            <a:xfrm>
              <a:off x="2097740" y="1490220"/>
              <a:ext cx="923827" cy="923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50"/>
            <p:cNvSpPr txBox="1"/>
            <p:nvPr/>
          </p:nvSpPr>
          <p:spPr>
            <a:xfrm>
              <a:off x="2209236" y="2536434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cs typeface="+mn-ea"/>
                  <a:sym typeface="+mn-lt"/>
                </a:rPr>
                <a:t>组件</a:t>
              </a:r>
              <a:endParaRPr lang="id-ID" sz="2000" b="1" dirty="0">
                <a:cs typeface="+mn-ea"/>
                <a:sym typeface="+mn-lt"/>
              </a:endParaRPr>
            </a:p>
          </p:txBody>
        </p:sp>
        <p:sp>
          <p:nvSpPr>
            <p:cNvPr id="8" name="Rectangle 51"/>
            <p:cNvSpPr/>
            <p:nvPr/>
          </p:nvSpPr>
          <p:spPr>
            <a:xfrm>
              <a:off x="1434118" y="3140005"/>
              <a:ext cx="3339669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/>
                <a:t>组件可以扩展 </a:t>
              </a:r>
              <a:r>
                <a:rPr lang="en-US" altLang="zh-CN" sz="1400" dirty="0"/>
                <a:t>HTML </a:t>
              </a:r>
              <a:r>
                <a:rPr lang="zh-CN" altLang="en-US" sz="1400" dirty="0"/>
                <a:t>元素，封装可重用的代码</a:t>
              </a:r>
              <a:r>
                <a:rPr lang="zh-CN" altLang="en-US" sz="1400" dirty="0" smtClean="0"/>
                <a:t>。在</a:t>
              </a:r>
              <a:r>
                <a:rPr lang="zh-CN" altLang="en-US" sz="1400" dirty="0"/>
                <a:t>有些情况下，组件也可以是原生 </a:t>
              </a:r>
              <a:r>
                <a:rPr lang="en-US" altLang="zh-CN" sz="1400" dirty="0"/>
                <a:t>HTML </a:t>
              </a:r>
              <a:r>
                <a:rPr lang="zh-CN" altLang="en-US" sz="1400" dirty="0"/>
                <a:t>元素的形式，以 </a:t>
              </a:r>
              <a:r>
                <a:rPr lang="en-US" altLang="zh-CN" sz="1400" dirty="0"/>
                <a:t>is </a:t>
              </a:r>
              <a:r>
                <a:rPr lang="zh-CN" altLang="en-US" sz="1400" dirty="0"/>
                <a:t>特性扩展。 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5" name="Rectangle 55"/>
            <p:cNvSpPr/>
            <p:nvPr/>
          </p:nvSpPr>
          <p:spPr>
            <a:xfrm rot="5400000">
              <a:off x="7240258" y="1589591"/>
              <a:ext cx="923827" cy="923827"/>
            </a:xfrm>
            <a:prstGeom prst="ellipse">
              <a:avLst/>
            </a:prstGeom>
            <a:noFill/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56"/>
            <p:cNvSpPr txBox="1"/>
            <p:nvPr/>
          </p:nvSpPr>
          <p:spPr>
            <a:xfrm>
              <a:off x="7205103" y="2584389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cs typeface="+mn-ea"/>
                  <a:sym typeface="+mn-lt"/>
                </a:rPr>
                <a:t>自定义组件</a:t>
              </a:r>
              <a:endParaRPr lang="id-ID" sz="2000" b="1" dirty="0">
                <a:cs typeface="+mn-ea"/>
                <a:sym typeface="+mn-lt"/>
              </a:endParaRPr>
            </a:p>
          </p:txBody>
        </p:sp>
        <p:sp>
          <p:nvSpPr>
            <p:cNvPr id="17" name="Rectangle 57"/>
            <p:cNvSpPr/>
            <p:nvPr/>
          </p:nvSpPr>
          <p:spPr>
            <a:xfrm>
              <a:off x="6307883" y="3052695"/>
              <a:ext cx="3269524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/>
                <a:t>在较高层面上，组件是自定义元素， </a:t>
              </a:r>
              <a:r>
                <a:rPr lang="en-US" altLang="zh-CN" sz="1400" dirty="0"/>
                <a:t>Vue.js </a:t>
              </a:r>
              <a:r>
                <a:rPr lang="zh-CN" altLang="en-US" sz="1400" dirty="0"/>
                <a:t>的编译器为它添加特殊功能。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41" name="Freeform: Shape 20"/>
          <p:cNvSpPr>
            <a:spLocks/>
          </p:cNvSpPr>
          <p:nvPr/>
        </p:nvSpPr>
        <p:spPr bwMode="auto">
          <a:xfrm>
            <a:off x="2180316" y="1698359"/>
            <a:ext cx="633204" cy="633204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4" name="Freeform: Shape 20"/>
          <p:cNvSpPr>
            <a:spLocks/>
          </p:cNvSpPr>
          <p:nvPr/>
        </p:nvSpPr>
        <p:spPr bwMode="auto">
          <a:xfrm>
            <a:off x="4394451" y="4070763"/>
            <a:ext cx="633204" cy="633204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8" name="Freeform: Shape 21"/>
          <p:cNvSpPr>
            <a:spLocks/>
          </p:cNvSpPr>
          <p:nvPr/>
        </p:nvSpPr>
        <p:spPr bwMode="auto">
          <a:xfrm>
            <a:off x="7322835" y="1797730"/>
            <a:ext cx="633204" cy="633204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362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表单控件绑定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PA_7ba89de1-f3e2-479c-97c8-095355a8624a">
            <a:extLst>
              <a:ext uri="{FF2B5EF4-FFF2-40B4-BE49-F238E27FC236}">
                <a16:creationId xmlns="" xmlns:a16="http://schemas.microsoft.com/office/drawing/2014/main" id="{77B28C9C-82EF-4BCB-B974-589E9C80A3F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47428" y="1767866"/>
            <a:ext cx="10731953" cy="4477070"/>
            <a:chOff x="947435" y="1767866"/>
            <a:chExt cx="10731953" cy="4477070"/>
          </a:xfrm>
        </p:grpSpPr>
        <p:sp>
          <p:nvSpPr>
            <p:cNvPr id="6" name="矩形: 圆角 1">
              <a:extLst>
                <a:ext uri="{FF2B5EF4-FFF2-40B4-BE49-F238E27FC236}">
                  <a16:creationId xmlns="" xmlns:a16="http://schemas.microsoft.com/office/drawing/2014/main" id="{E51B8020-49C1-4BF2-AA6F-371F66385F89}"/>
                </a:ext>
              </a:extLst>
            </p:cNvPr>
            <p:cNvSpPr/>
            <p:nvPr/>
          </p:nvSpPr>
          <p:spPr>
            <a:xfrm>
              <a:off x="1186945" y="1767866"/>
              <a:ext cx="1860468" cy="181071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F230CDD4-1FC1-4737-9FC6-8AE35E031065}"/>
                </a:ext>
              </a:extLst>
            </p:cNvPr>
            <p:cNvCxnSpPr/>
            <p:nvPr/>
          </p:nvCxnSpPr>
          <p:spPr>
            <a:xfrm flipH="1">
              <a:off x="1222174" y="4360366"/>
              <a:ext cx="78134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: 形状 6">
              <a:extLst>
                <a:ext uri="{FF2B5EF4-FFF2-40B4-BE49-F238E27FC236}">
                  <a16:creationId xmlns="" xmlns:a16="http://schemas.microsoft.com/office/drawing/2014/main" id="{88A623AD-CA13-48E1-9E36-E2855A43D269}"/>
                </a:ext>
              </a:extLst>
            </p:cNvPr>
            <p:cNvSpPr/>
            <p:nvPr/>
          </p:nvSpPr>
          <p:spPr>
            <a:xfrm rot="18914935">
              <a:off x="2072812" y="4304931"/>
              <a:ext cx="63914" cy="227167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7">
              <a:extLst>
                <a:ext uri="{FF2B5EF4-FFF2-40B4-BE49-F238E27FC236}">
                  <a16:creationId xmlns="" xmlns:a16="http://schemas.microsoft.com/office/drawing/2014/main" id="{A12C37F7-94DF-42EF-B194-BCF6D1CB675B}"/>
                </a:ext>
              </a:extLst>
            </p:cNvPr>
            <p:cNvSpPr/>
            <p:nvPr/>
          </p:nvSpPr>
          <p:spPr>
            <a:xfrm rot="2703745">
              <a:off x="2188931" y="4304067"/>
              <a:ext cx="63914" cy="22923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F735C6C-3D92-4C31-98A7-5589433919E7}"/>
                </a:ext>
              </a:extLst>
            </p:cNvPr>
            <p:cNvCxnSpPr/>
            <p:nvPr/>
          </p:nvCxnSpPr>
          <p:spPr>
            <a:xfrm flipH="1">
              <a:off x="2315330" y="4360367"/>
              <a:ext cx="76739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: 形状 8">
              <a:extLst>
                <a:ext uri="{FF2B5EF4-FFF2-40B4-BE49-F238E27FC236}">
                  <a16:creationId xmlns="" xmlns:a16="http://schemas.microsoft.com/office/drawing/2014/main" id="{DEBF7485-322F-4AE8-8D08-5BEA92DEA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680" y="2318293"/>
              <a:ext cx="1425575" cy="1250951"/>
            </a:xfrm>
            <a:custGeom>
              <a:avLst/>
              <a:gdLst>
                <a:gd name="T0" fmla="*/ 680 w 898"/>
                <a:gd name="T1" fmla="*/ 580 h 788"/>
                <a:gd name="T2" fmla="*/ 534 w 898"/>
                <a:gd name="T3" fmla="*/ 500 h 788"/>
                <a:gd name="T4" fmla="*/ 576 w 898"/>
                <a:gd name="T5" fmla="*/ 352 h 788"/>
                <a:gd name="T6" fmla="*/ 610 w 898"/>
                <a:gd name="T7" fmla="*/ 246 h 788"/>
                <a:gd name="T8" fmla="*/ 562 w 898"/>
                <a:gd name="T9" fmla="*/ 216 h 788"/>
                <a:gd name="T10" fmla="*/ 558 w 898"/>
                <a:gd name="T11" fmla="*/ 170 h 788"/>
                <a:gd name="T12" fmla="*/ 556 w 898"/>
                <a:gd name="T13" fmla="*/ 134 h 788"/>
                <a:gd name="T14" fmla="*/ 556 w 898"/>
                <a:gd name="T15" fmla="*/ 100 h 788"/>
                <a:gd name="T16" fmla="*/ 542 w 898"/>
                <a:gd name="T17" fmla="*/ 70 h 788"/>
                <a:gd name="T18" fmla="*/ 528 w 898"/>
                <a:gd name="T19" fmla="*/ 38 h 788"/>
                <a:gd name="T20" fmla="*/ 456 w 898"/>
                <a:gd name="T21" fmla="*/ 2 h 788"/>
                <a:gd name="T22" fmla="*/ 376 w 898"/>
                <a:gd name="T23" fmla="*/ 4 h 788"/>
                <a:gd name="T24" fmla="*/ 324 w 898"/>
                <a:gd name="T25" fmla="*/ 24 h 788"/>
                <a:gd name="T26" fmla="*/ 246 w 898"/>
                <a:gd name="T27" fmla="*/ 92 h 788"/>
                <a:gd name="T28" fmla="*/ 206 w 898"/>
                <a:gd name="T29" fmla="*/ 232 h 788"/>
                <a:gd name="T30" fmla="*/ 224 w 898"/>
                <a:gd name="T31" fmla="*/ 324 h 788"/>
                <a:gd name="T32" fmla="*/ 264 w 898"/>
                <a:gd name="T33" fmla="*/ 418 h 788"/>
                <a:gd name="T34" fmla="*/ 294 w 898"/>
                <a:gd name="T35" fmla="*/ 480 h 788"/>
                <a:gd name="T36" fmla="*/ 214 w 898"/>
                <a:gd name="T37" fmla="*/ 572 h 788"/>
                <a:gd name="T38" fmla="*/ 0 w 898"/>
                <a:gd name="T39" fmla="*/ 788 h 788"/>
                <a:gd name="T40" fmla="*/ 596 w 898"/>
                <a:gd name="T41" fmla="*/ 258 h 788"/>
                <a:gd name="T42" fmla="*/ 578 w 898"/>
                <a:gd name="T43" fmla="*/ 336 h 788"/>
                <a:gd name="T44" fmla="*/ 592 w 898"/>
                <a:gd name="T45" fmla="*/ 258 h 788"/>
                <a:gd name="T46" fmla="*/ 566 w 898"/>
                <a:gd name="T47" fmla="*/ 280 h 788"/>
                <a:gd name="T48" fmla="*/ 544 w 898"/>
                <a:gd name="T49" fmla="*/ 346 h 788"/>
                <a:gd name="T50" fmla="*/ 518 w 898"/>
                <a:gd name="T51" fmla="*/ 288 h 788"/>
                <a:gd name="T52" fmla="*/ 336 w 898"/>
                <a:gd name="T53" fmla="*/ 214 h 788"/>
                <a:gd name="T54" fmla="*/ 342 w 898"/>
                <a:gd name="T55" fmla="*/ 166 h 788"/>
                <a:gd name="T56" fmla="*/ 468 w 898"/>
                <a:gd name="T57" fmla="*/ 158 h 788"/>
                <a:gd name="T58" fmla="*/ 526 w 898"/>
                <a:gd name="T59" fmla="*/ 142 h 788"/>
                <a:gd name="T60" fmla="*/ 530 w 898"/>
                <a:gd name="T61" fmla="*/ 256 h 788"/>
                <a:gd name="T62" fmla="*/ 448 w 898"/>
                <a:gd name="T63" fmla="*/ 268 h 788"/>
                <a:gd name="T64" fmla="*/ 304 w 898"/>
                <a:gd name="T65" fmla="*/ 274 h 788"/>
                <a:gd name="T66" fmla="*/ 352 w 898"/>
                <a:gd name="T67" fmla="*/ 296 h 788"/>
                <a:gd name="T68" fmla="*/ 474 w 898"/>
                <a:gd name="T69" fmla="*/ 284 h 788"/>
                <a:gd name="T70" fmla="*/ 444 w 898"/>
                <a:gd name="T71" fmla="*/ 348 h 788"/>
                <a:gd name="T72" fmla="*/ 366 w 898"/>
                <a:gd name="T73" fmla="*/ 364 h 788"/>
                <a:gd name="T74" fmla="*/ 242 w 898"/>
                <a:gd name="T75" fmla="*/ 348 h 788"/>
                <a:gd name="T76" fmla="*/ 232 w 898"/>
                <a:gd name="T77" fmla="*/ 282 h 788"/>
                <a:gd name="T78" fmla="*/ 284 w 898"/>
                <a:gd name="T79" fmla="*/ 290 h 788"/>
                <a:gd name="T80" fmla="*/ 340 w 898"/>
                <a:gd name="T81" fmla="*/ 304 h 788"/>
                <a:gd name="T82" fmla="*/ 362 w 898"/>
                <a:gd name="T83" fmla="*/ 376 h 788"/>
                <a:gd name="T84" fmla="*/ 446 w 898"/>
                <a:gd name="T85" fmla="*/ 362 h 788"/>
                <a:gd name="T86" fmla="*/ 488 w 898"/>
                <a:gd name="T87" fmla="*/ 294 h 788"/>
                <a:gd name="T88" fmla="*/ 522 w 898"/>
                <a:gd name="T89" fmla="*/ 348 h 788"/>
                <a:gd name="T90" fmla="*/ 560 w 898"/>
                <a:gd name="T91" fmla="*/ 356 h 788"/>
                <a:gd name="T92" fmla="*/ 522 w 898"/>
                <a:gd name="T93" fmla="*/ 518 h 788"/>
                <a:gd name="T94" fmla="*/ 414 w 898"/>
                <a:gd name="T95" fmla="*/ 506 h 788"/>
                <a:gd name="T96" fmla="*/ 316 w 898"/>
                <a:gd name="T97" fmla="*/ 416 h 788"/>
                <a:gd name="T98" fmla="*/ 278 w 898"/>
                <a:gd name="T99" fmla="*/ 372 h 788"/>
                <a:gd name="T100" fmla="*/ 408 w 898"/>
                <a:gd name="T101" fmla="*/ 758 h 788"/>
                <a:gd name="T102" fmla="*/ 274 w 898"/>
                <a:gd name="T103" fmla="*/ 622 h 788"/>
                <a:gd name="T104" fmla="*/ 300 w 898"/>
                <a:gd name="T105" fmla="*/ 494 h 788"/>
                <a:gd name="T106" fmla="*/ 298 w 898"/>
                <a:gd name="T107" fmla="*/ 372 h 788"/>
                <a:gd name="T108" fmla="*/ 390 w 898"/>
                <a:gd name="T109" fmla="*/ 500 h 788"/>
                <a:gd name="T110" fmla="*/ 508 w 898"/>
                <a:gd name="T111" fmla="*/ 530 h 788"/>
                <a:gd name="T112" fmla="*/ 534 w 898"/>
                <a:gd name="T113" fmla="*/ 606 h 788"/>
                <a:gd name="T114" fmla="*/ 432 w 898"/>
                <a:gd name="T115" fmla="*/ 74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98" h="788">
                  <a:moveTo>
                    <a:pt x="856" y="660"/>
                  </a:moveTo>
                  <a:lnTo>
                    <a:pt x="856" y="660"/>
                  </a:lnTo>
                  <a:lnTo>
                    <a:pt x="846" y="650"/>
                  </a:lnTo>
                  <a:lnTo>
                    <a:pt x="834" y="640"/>
                  </a:lnTo>
                  <a:lnTo>
                    <a:pt x="808" y="624"/>
                  </a:lnTo>
                  <a:lnTo>
                    <a:pt x="780" y="612"/>
                  </a:lnTo>
                  <a:lnTo>
                    <a:pt x="752" y="600"/>
                  </a:lnTo>
                  <a:lnTo>
                    <a:pt x="706" y="586"/>
                  </a:lnTo>
                  <a:lnTo>
                    <a:pt x="680" y="580"/>
                  </a:lnTo>
                  <a:lnTo>
                    <a:pt x="680" y="580"/>
                  </a:lnTo>
                  <a:lnTo>
                    <a:pt x="660" y="572"/>
                  </a:lnTo>
                  <a:lnTo>
                    <a:pt x="630" y="562"/>
                  </a:lnTo>
                  <a:lnTo>
                    <a:pt x="598" y="550"/>
                  </a:lnTo>
                  <a:lnTo>
                    <a:pt x="586" y="546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56" y="520"/>
                  </a:lnTo>
                  <a:lnTo>
                    <a:pt x="534" y="500"/>
                  </a:lnTo>
                  <a:lnTo>
                    <a:pt x="534" y="500"/>
                  </a:lnTo>
                  <a:lnTo>
                    <a:pt x="542" y="468"/>
                  </a:lnTo>
                  <a:lnTo>
                    <a:pt x="542" y="468"/>
                  </a:lnTo>
                  <a:lnTo>
                    <a:pt x="554" y="414"/>
                  </a:lnTo>
                  <a:lnTo>
                    <a:pt x="554" y="414"/>
                  </a:lnTo>
                  <a:lnTo>
                    <a:pt x="560" y="392"/>
                  </a:lnTo>
                  <a:lnTo>
                    <a:pt x="566" y="354"/>
                  </a:lnTo>
                  <a:lnTo>
                    <a:pt x="566" y="354"/>
                  </a:lnTo>
                  <a:lnTo>
                    <a:pt x="576" y="352"/>
                  </a:lnTo>
                  <a:lnTo>
                    <a:pt x="584" y="346"/>
                  </a:lnTo>
                  <a:lnTo>
                    <a:pt x="590" y="340"/>
                  </a:lnTo>
                  <a:lnTo>
                    <a:pt x="594" y="332"/>
                  </a:lnTo>
                  <a:lnTo>
                    <a:pt x="594" y="332"/>
                  </a:lnTo>
                  <a:lnTo>
                    <a:pt x="598" y="318"/>
                  </a:lnTo>
                  <a:lnTo>
                    <a:pt x="600" y="300"/>
                  </a:lnTo>
                  <a:lnTo>
                    <a:pt x="604" y="276"/>
                  </a:lnTo>
                  <a:lnTo>
                    <a:pt x="608" y="268"/>
                  </a:lnTo>
                  <a:lnTo>
                    <a:pt x="610" y="246"/>
                  </a:lnTo>
                  <a:lnTo>
                    <a:pt x="604" y="246"/>
                  </a:lnTo>
                  <a:lnTo>
                    <a:pt x="604" y="246"/>
                  </a:lnTo>
                  <a:lnTo>
                    <a:pt x="592" y="244"/>
                  </a:lnTo>
                  <a:lnTo>
                    <a:pt x="592" y="244"/>
                  </a:lnTo>
                  <a:lnTo>
                    <a:pt x="566" y="246"/>
                  </a:lnTo>
                  <a:lnTo>
                    <a:pt x="566" y="246"/>
                  </a:lnTo>
                  <a:lnTo>
                    <a:pt x="562" y="226"/>
                  </a:lnTo>
                  <a:lnTo>
                    <a:pt x="562" y="226"/>
                  </a:lnTo>
                  <a:lnTo>
                    <a:pt x="562" y="216"/>
                  </a:lnTo>
                  <a:lnTo>
                    <a:pt x="566" y="208"/>
                  </a:lnTo>
                  <a:lnTo>
                    <a:pt x="566" y="208"/>
                  </a:lnTo>
                  <a:lnTo>
                    <a:pt x="568" y="202"/>
                  </a:lnTo>
                  <a:lnTo>
                    <a:pt x="570" y="196"/>
                  </a:lnTo>
                  <a:lnTo>
                    <a:pt x="568" y="188"/>
                  </a:lnTo>
                  <a:lnTo>
                    <a:pt x="566" y="182"/>
                  </a:lnTo>
                  <a:lnTo>
                    <a:pt x="566" y="182"/>
                  </a:lnTo>
                  <a:lnTo>
                    <a:pt x="560" y="174"/>
                  </a:lnTo>
                  <a:lnTo>
                    <a:pt x="558" y="170"/>
                  </a:lnTo>
                  <a:lnTo>
                    <a:pt x="558" y="166"/>
                  </a:lnTo>
                  <a:lnTo>
                    <a:pt x="558" y="166"/>
                  </a:lnTo>
                  <a:lnTo>
                    <a:pt x="562" y="152"/>
                  </a:lnTo>
                  <a:lnTo>
                    <a:pt x="562" y="152"/>
                  </a:lnTo>
                  <a:lnTo>
                    <a:pt x="564" y="146"/>
                  </a:lnTo>
                  <a:lnTo>
                    <a:pt x="562" y="142"/>
                  </a:lnTo>
                  <a:lnTo>
                    <a:pt x="560" y="138"/>
                  </a:lnTo>
                  <a:lnTo>
                    <a:pt x="560" y="138"/>
                  </a:lnTo>
                  <a:lnTo>
                    <a:pt x="556" y="134"/>
                  </a:lnTo>
                  <a:lnTo>
                    <a:pt x="550" y="130"/>
                  </a:lnTo>
                  <a:lnTo>
                    <a:pt x="548" y="128"/>
                  </a:lnTo>
                  <a:lnTo>
                    <a:pt x="548" y="126"/>
                  </a:lnTo>
                  <a:lnTo>
                    <a:pt x="550" y="124"/>
                  </a:lnTo>
                  <a:lnTo>
                    <a:pt x="550" y="124"/>
                  </a:lnTo>
                  <a:lnTo>
                    <a:pt x="552" y="122"/>
                  </a:lnTo>
                  <a:lnTo>
                    <a:pt x="554" y="118"/>
                  </a:lnTo>
                  <a:lnTo>
                    <a:pt x="558" y="108"/>
                  </a:lnTo>
                  <a:lnTo>
                    <a:pt x="556" y="100"/>
                  </a:lnTo>
                  <a:lnTo>
                    <a:pt x="556" y="96"/>
                  </a:lnTo>
                  <a:lnTo>
                    <a:pt x="552" y="94"/>
                  </a:lnTo>
                  <a:lnTo>
                    <a:pt x="552" y="94"/>
                  </a:lnTo>
                  <a:lnTo>
                    <a:pt x="544" y="88"/>
                  </a:lnTo>
                  <a:lnTo>
                    <a:pt x="544" y="88"/>
                  </a:lnTo>
                  <a:lnTo>
                    <a:pt x="544" y="88"/>
                  </a:lnTo>
                  <a:lnTo>
                    <a:pt x="546" y="78"/>
                  </a:lnTo>
                  <a:lnTo>
                    <a:pt x="544" y="72"/>
                  </a:lnTo>
                  <a:lnTo>
                    <a:pt x="542" y="70"/>
                  </a:lnTo>
                  <a:lnTo>
                    <a:pt x="540" y="70"/>
                  </a:lnTo>
                  <a:lnTo>
                    <a:pt x="540" y="70"/>
                  </a:lnTo>
                  <a:lnTo>
                    <a:pt x="542" y="66"/>
                  </a:lnTo>
                  <a:lnTo>
                    <a:pt x="542" y="64"/>
                  </a:lnTo>
                  <a:lnTo>
                    <a:pt x="540" y="56"/>
                  </a:lnTo>
                  <a:lnTo>
                    <a:pt x="536" y="48"/>
                  </a:lnTo>
                  <a:lnTo>
                    <a:pt x="530" y="44"/>
                  </a:lnTo>
                  <a:lnTo>
                    <a:pt x="530" y="44"/>
                  </a:lnTo>
                  <a:lnTo>
                    <a:pt x="528" y="38"/>
                  </a:lnTo>
                  <a:lnTo>
                    <a:pt x="526" y="34"/>
                  </a:lnTo>
                  <a:lnTo>
                    <a:pt x="516" y="26"/>
                  </a:lnTo>
                  <a:lnTo>
                    <a:pt x="506" y="22"/>
                  </a:lnTo>
                  <a:lnTo>
                    <a:pt x="494" y="20"/>
                  </a:lnTo>
                  <a:lnTo>
                    <a:pt x="494" y="20"/>
                  </a:lnTo>
                  <a:lnTo>
                    <a:pt x="480" y="10"/>
                  </a:lnTo>
                  <a:lnTo>
                    <a:pt x="472" y="6"/>
                  </a:lnTo>
                  <a:lnTo>
                    <a:pt x="464" y="4"/>
                  </a:lnTo>
                  <a:lnTo>
                    <a:pt x="456" y="2"/>
                  </a:lnTo>
                  <a:lnTo>
                    <a:pt x="448" y="4"/>
                  </a:lnTo>
                  <a:lnTo>
                    <a:pt x="440" y="6"/>
                  </a:lnTo>
                  <a:lnTo>
                    <a:pt x="432" y="10"/>
                  </a:lnTo>
                  <a:lnTo>
                    <a:pt x="432" y="10"/>
                  </a:lnTo>
                  <a:lnTo>
                    <a:pt x="416" y="4"/>
                  </a:lnTo>
                  <a:lnTo>
                    <a:pt x="402" y="0"/>
                  </a:lnTo>
                  <a:lnTo>
                    <a:pt x="394" y="0"/>
                  </a:lnTo>
                  <a:lnTo>
                    <a:pt x="386" y="0"/>
                  </a:lnTo>
                  <a:lnTo>
                    <a:pt x="376" y="4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56" y="14"/>
                  </a:lnTo>
                  <a:lnTo>
                    <a:pt x="350" y="14"/>
                  </a:lnTo>
                  <a:lnTo>
                    <a:pt x="344" y="16"/>
                  </a:lnTo>
                  <a:lnTo>
                    <a:pt x="338" y="18"/>
                  </a:lnTo>
                  <a:lnTo>
                    <a:pt x="338" y="18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16" y="26"/>
                  </a:lnTo>
                  <a:lnTo>
                    <a:pt x="310" y="28"/>
                  </a:lnTo>
                  <a:lnTo>
                    <a:pt x="304" y="34"/>
                  </a:lnTo>
                  <a:lnTo>
                    <a:pt x="304" y="34"/>
                  </a:lnTo>
                  <a:lnTo>
                    <a:pt x="290" y="48"/>
                  </a:lnTo>
                  <a:lnTo>
                    <a:pt x="262" y="74"/>
                  </a:lnTo>
                  <a:lnTo>
                    <a:pt x="262" y="74"/>
                  </a:lnTo>
                  <a:lnTo>
                    <a:pt x="246" y="92"/>
                  </a:lnTo>
                  <a:lnTo>
                    <a:pt x="234" y="110"/>
                  </a:lnTo>
                  <a:lnTo>
                    <a:pt x="224" y="132"/>
                  </a:lnTo>
                  <a:lnTo>
                    <a:pt x="216" y="160"/>
                  </a:lnTo>
                  <a:lnTo>
                    <a:pt x="216" y="160"/>
                  </a:lnTo>
                  <a:lnTo>
                    <a:pt x="210" y="186"/>
                  </a:lnTo>
                  <a:lnTo>
                    <a:pt x="206" y="206"/>
                  </a:lnTo>
                  <a:lnTo>
                    <a:pt x="204" y="214"/>
                  </a:lnTo>
                  <a:lnTo>
                    <a:pt x="204" y="224"/>
                  </a:lnTo>
                  <a:lnTo>
                    <a:pt x="206" y="232"/>
                  </a:lnTo>
                  <a:lnTo>
                    <a:pt x="210" y="242"/>
                  </a:lnTo>
                  <a:lnTo>
                    <a:pt x="210" y="242"/>
                  </a:lnTo>
                  <a:lnTo>
                    <a:pt x="210" y="262"/>
                  </a:lnTo>
                  <a:lnTo>
                    <a:pt x="212" y="278"/>
                  </a:lnTo>
                  <a:lnTo>
                    <a:pt x="216" y="290"/>
                  </a:lnTo>
                  <a:lnTo>
                    <a:pt x="220" y="300"/>
                  </a:lnTo>
                  <a:lnTo>
                    <a:pt x="220" y="300"/>
                  </a:lnTo>
                  <a:lnTo>
                    <a:pt x="222" y="312"/>
                  </a:lnTo>
                  <a:lnTo>
                    <a:pt x="224" y="324"/>
                  </a:lnTo>
                  <a:lnTo>
                    <a:pt x="234" y="346"/>
                  </a:lnTo>
                  <a:lnTo>
                    <a:pt x="236" y="350"/>
                  </a:lnTo>
                  <a:lnTo>
                    <a:pt x="236" y="350"/>
                  </a:lnTo>
                  <a:lnTo>
                    <a:pt x="242" y="360"/>
                  </a:lnTo>
                  <a:lnTo>
                    <a:pt x="250" y="368"/>
                  </a:lnTo>
                  <a:lnTo>
                    <a:pt x="250" y="368"/>
                  </a:lnTo>
                  <a:lnTo>
                    <a:pt x="254" y="392"/>
                  </a:lnTo>
                  <a:lnTo>
                    <a:pt x="258" y="406"/>
                  </a:lnTo>
                  <a:lnTo>
                    <a:pt x="264" y="418"/>
                  </a:lnTo>
                  <a:lnTo>
                    <a:pt x="264" y="418"/>
                  </a:lnTo>
                  <a:lnTo>
                    <a:pt x="270" y="426"/>
                  </a:lnTo>
                  <a:lnTo>
                    <a:pt x="278" y="430"/>
                  </a:lnTo>
                  <a:lnTo>
                    <a:pt x="288" y="436"/>
                  </a:lnTo>
                  <a:lnTo>
                    <a:pt x="288" y="436"/>
                  </a:lnTo>
                  <a:lnTo>
                    <a:pt x="290" y="452"/>
                  </a:lnTo>
                  <a:lnTo>
                    <a:pt x="292" y="454"/>
                  </a:lnTo>
                  <a:lnTo>
                    <a:pt x="292" y="454"/>
                  </a:lnTo>
                  <a:lnTo>
                    <a:pt x="294" y="480"/>
                  </a:lnTo>
                  <a:lnTo>
                    <a:pt x="294" y="494"/>
                  </a:lnTo>
                  <a:lnTo>
                    <a:pt x="294" y="510"/>
                  </a:lnTo>
                  <a:lnTo>
                    <a:pt x="294" y="510"/>
                  </a:lnTo>
                  <a:lnTo>
                    <a:pt x="280" y="518"/>
                  </a:lnTo>
                  <a:lnTo>
                    <a:pt x="266" y="530"/>
                  </a:lnTo>
                  <a:lnTo>
                    <a:pt x="254" y="544"/>
                  </a:lnTo>
                  <a:lnTo>
                    <a:pt x="244" y="556"/>
                  </a:lnTo>
                  <a:lnTo>
                    <a:pt x="244" y="556"/>
                  </a:lnTo>
                  <a:lnTo>
                    <a:pt x="214" y="572"/>
                  </a:lnTo>
                  <a:lnTo>
                    <a:pt x="186" y="588"/>
                  </a:lnTo>
                  <a:lnTo>
                    <a:pt x="138" y="616"/>
                  </a:lnTo>
                  <a:lnTo>
                    <a:pt x="138" y="616"/>
                  </a:lnTo>
                  <a:lnTo>
                    <a:pt x="22" y="684"/>
                  </a:lnTo>
                  <a:lnTo>
                    <a:pt x="22" y="684"/>
                  </a:lnTo>
                  <a:lnTo>
                    <a:pt x="10" y="724"/>
                  </a:lnTo>
                  <a:lnTo>
                    <a:pt x="2" y="758"/>
                  </a:lnTo>
                  <a:lnTo>
                    <a:pt x="0" y="774"/>
                  </a:lnTo>
                  <a:lnTo>
                    <a:pt x="0" y="788"/>
                  </a:lnTo>
                  <a:lnTo>
                    <a:pt x="898" y="788"/>
                  </a:lnTo>
                  <a:lnTo>
                    <a:pt x="898" y="788"/>
                  </a:lnTo>
                  <a:lnTo>
                    <a:pt x="882" y="738"/>
                  </a:lnTo>
                  <a:lnTo>
                    <a:pt x="870" y="696"/>
                  </a:lnTo>
                  <a:lnTo>
                    <a:pt x="856" y="660"/>
                  </a:lnTo>
                  <a:lnTo>
                    <a:pt x="856" y="660"/>
                  </a:lnTo>
                  <a:close/>
                  <a:moveTo>
                    <a:pt x="592" y="258"/>
                  </a:moveTo>
                  <a:lnTo>
                    <a:pt x="592" y="258"/>
                  </a:lnTo>
                  <a:lnTo>
                    <a:pt x="596" y="258"/>
                  </a:lnTo>
                  <a:lnTo>
                    <a:pt x="596" y="264"/>
                  </a:lnTo>
                  <a:lnTo>
                    <a:pt x="592" y="270"/>
                  </a:lnTo>
                  <a:lnTo>
                    <a:pt x="592" y="272"/>
                  </a:lnTo>
                  <a:lnTo>
                    <a:pt x="592" y="272"/>
                  </a:lnTo>
                  <a:lnTo>
                    <a:pt x="588" y="300"/>
                  </a:lnTo>
                  <a:lnTo>
                    <a:pt x="586" y="316"/>
                  </a:lnTo>
                  <a:lnTo>
                    <a:pt x="582" y="326"/>
                  </a:lnTo>
                  <a:lnTo>
                    <a:pt x="582" y="326"/>
                  </a:lnTo>
                  <a:lnTo>
                    <a:pt x="578" y="336"/>
                  </a:lnTo>
                  <a:lnTo>
                    <a:pt x="568" y="340"/>
                  </a:lnTo>
                  <a:lnTo>
                    <a:pt x="568" y="340"/>
                  </a:lnTo>
                  <a:lnTo>
                    <a:pt x="572" y="296"/>
                  </a:lnTo>
                  <a:lnTo>
                    <a:pt x="572" y="296"/>
                  </a:lnTo>
                  <a:lnTo>
                    <a:pt x="572" y="280"/>
                  </a:lnTo>
                  <a:lnTo>
                    <a:pt x="568" y="260"/>
                  </a:lnTo>
                  <a:lnTo>
                    <a:pt x="568" y="260"/>
                  </a:lnTo>
                  <a:lnTo>
                    <a:pt x="592" y="258"/>
                  </a:lnTo>
                  <a:lnTo>
                    <a:pt x="592" y="258"/>
                  </a:lnTo>
                  <a:close/>
                  <a:moveTo>
                    <a:pt x="520" y="280"/>
                  </a:moveTo>
                  <a:lnTo>
                    <a:pt x="520" y="280"/>
                  </a:lnTo>
                  <a:lnTo>
                    <a:pt x="520" y="278"/>
                  </a:lnTo>
                  <a:lnTo>
                    <a:pt x="524" y="274"/>
                  </a:lnTo>
                  <a:lnTo>
                    <a:pt x="534" y="268"/>
                  </a:lnTo>
                  <a:lnTo>
                    <a:pt x="548" y="264"/>
                  </a:lnTo>
                  <a:lnTo>
                    <a:pt x="562" y="260"/>
                  </a:lnTo>
                  <a:lnTo>
                    <a:pt x="562" y="260"/>
                  </a:lnTo>
                  <a:lnTo>
                    <a:pt x="566" y="280"/>
                  </a:lnTo>
                  <a:lnTo>
                    <a:pt x="566" y="296"/>
                  </a:lnTo>
                  <a:lnTo>
                    <a:pt x="566" y="296"/>
                  </a:lnTo>
                  <a:lnTo>
                    <a:pt x="564" y="318"/>
                  </a:lnTo>
                  <a:lnTo>
                    <a:pt x="562" y="342"/>
                  </a:lnTo>
                  <a:lnTo>
                    <a:pt x="562" y="342"/>
                  </a:lnTo>
                  <a:lnTo>
                    <a:pt x="550" y="346"/>
                  </a:lnTo>
                  <a:lnTo>
                    <a:pt x="550" y="346"/>
                  </a:lnTo>
                  <a:lnTo>
                    <a:pt x="544" y="346"/>
                  </a:lnTo>
                  <a:lnTo>
                    <a:pt x="544" y="346"/>
                  </a:lnTo>
                  <a:lnTo>
                    <a:pt x="536" y="344"/>
                  </a:lnTo>
                  <a:lnTo>
                    <a:pt x="532" y="340"/>
                  </a:lnTo>
                  <a:lnTo>
                    <a:pt x="532" y="340"/>
                  </a:lnTo>
                  <a:lnTo>
                    <a:pt x="530" y="338"/>
                  </a:lnTo>
                  <a:lnTo>
                    <a:pt x="530" y="338"/>
                  </a:lnTo>
                  <a:lnTo>
                    <a:pt x="524" y="328"/>
                  </a:lnTo>
                  <a:lnTo>
                    <a:pt x="520" y="312"/>
                  </a:lnTo>
                  <a:lnTo>
                    <a:pt x="518" y="296"/>
                  </a:lnTo>
                  <a:lnTo>
                    <a:pt x="518" y="288"/>
                  </a:lnTo>
                  <a:lnTo>
                    <a:pt x="520" y="280"/>
                  </a:lnTo>
                  <a:lnTo>
                    <a:pt x="520" y="280"/>
                  </a:lnTo>
                  <a:close/>
                  <a:moveTo>
                    <a:pt x="338" y="244"/>
                  </a:moveTo>
                  <a:lnTo>
                    <a:pt x="338" y="244"/>
                  </a:lnTo>
                  <a:lnTo>
                    <a:pt x="342" y="240"/>
                  </a:lnTo>
                  <a:lnTo>
                    <a:pt x="344" y="236"/>
                  </a:lnTo>
                  <a:lnTo>
                    <a:pt x="344" y="230"/>
                  </a:lnTo>
                  <a:lnTo>
                    <a:pt x="342" y="226"/>
                  </a:lnTo>
                  <a:lnTo>
                    <a:pt x="336" y="214"/>
                  </a:lnTo>
                  <a:lnTo>
                    <a:pt x="332" y="206"/>
                  </a:lnTo>
                  <a:lnTo>
                    <a:pt x="332" y="206"/>
                  </a:lnTo>
                  <a:lnTo>
                    <a:pt x="328" y="198"/>
                  </a:lnTo>
                  <a:lnTo>
                    <a:pt x="326" y="188"/>
                  </a:lnTo>
                  <a:lnTo>
                    <a:pt x="328" y="184"/>
                  </a:lnTo>
                  <a:lnTo>
                    <a:pt x="330" y="178"/>
                  </a:lnTo>
                  <a:lnTo>
                    <a:pt x="336" y="172"/>
                  </a:lnTo>
                  <a:lnTo>
                    <a:pt x="342" y="166"/>
                  </a:lnTo>
                  <a:lnTo>
                    <a:pt x="342" y="166"/>
                  </a:lnTo>
                  <a:lnTo>
                    <a:pt x="362" y="164"/>
                  </a:lnTo>
                  <a:lnTo>
                    <a:pt x="374" y="160"/>
                  </a:lnTo>
                  <a:lnTo>
                    <a:pt x="386" y="156"/>
                  </a:lnTo>
                  <a:lnTo>
                    <a:pt x="386" y="156"/>
                  </a:lnTo>
                  <a:lnTo>
                    <a:pt x="430" y="158"/>
                  </a:lnTo>
                  <a:lnTo>
                    <a:pt x="454" y="160"/>
                  </a:lnTo>
                  <a:lnTo>
                    <a:pt x="464" y="160"/>
                  </a:lnTo>
                  <a:lnTo>
                    <a:pt x="468" y="158"/>
                  </a:lnTo>
                  <a:lnTo>
                    <a:pt x="468" y="158"/>
                  </a:lnTo>
                  <a:lnTo>
                    <a:pt x="476" y="158"/>
                  </a:lnTo>
                  <a:lnTo>
                    <a:pt x="482" y="158"/>
                  </a:lnTo>
                  <a:lnTo>
                    <a:pt x="492" y="154"/>
                  </a:lnTo>
                  <a:lnTo>
                    <a:pt x="502" y="148"/>
                  </a:lnTo>
                  <a:lnTo>
                    <a:pt x="508" y="144"/>
                  </a:lnTo>
                  <a:lnTo>
                    <a:pt x="508" y="144"/>
                  </a:lnTo>
                  <a:lnTo>
                    <a:pt x="518" y="144"/>
                  </a:lnTo>
                  <a:lnTo>
                    <a:pt x="526" y="142"/>
                  </a:lnTo>
                  <a:lnTo>
                    <a:pt x="526" y="142"/>
                  </a:lnTo>
                  <a:lnTo>
                    <a:pt x="536" y="152"/>
                  </a:lnTo>
                  <a:lnTo>
                    <a:pt x="534" y="154"/>
                  </a:lnTo>
                  <a:lnTo>
                    <a:pt x="534" y="154"/>
                  </a:lnTo>
                  <a:lnTo>
                    <a:pt x="546" y="190"/>
                  </a:lnTo>
                  <a:lnTo>
                    <a:pt x="554" y="218"/>
                  </a:lnTo>
                  <a:lnTo>
                    <a:pt x="560" y="248"/>
                  </a:lnTo>
                  <a:lnTo>
                    <a:pt x="560" y="248"/>
                  </a:lnTo>
                  <a:lnTo>
                    <a:pt x="544" y="252"/>
                  </a:lnTo>
                  <a:lnTo>
                    <a:pt x="530" y="256"/>
                  </a:lnTo>
                  <a:lnTo>
                    <a:pt x="518" y="264"/>
                  </a:lnTo>
                  <a:lnTo>
                    <a:pt x="510" y="272"/>
                  </a:lnTo>
                  <a:lnTo>
                    <a:pt x="510" y="272"/>
                  </a:lnTo>
                  <a:lnTo>
                    <a:pt x="482" y="276"/>
                  </a:lnTo>
                  <a:lnTo>
                    <a:pt x="482" y="276"/>
                  </a:lnTo>
                  <a:lnTo>
                    <a:pt x="478" y="272"/>
                  </a:lnTo>
                  <a:lnTo>
                    <a:pt x="470" y="270"/>
                  </a:lnTo>
                  <a:lnTo>
                    <a:pt x="462" y="268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20" y="270"/>
                  </a:lnTo>
                  <a:lnTo>
                    <a:pt x="390" y="274"/>
                  </a:lnTo>
                  <a:lnTo>
                    <a:pt x="364" y="280"/>
                  </a:lnTo>
                  <a:lnTo>
                    <a:pt x="344" y="286"/>
                  </a:lnTo>
                  <a:lnTo>
                    <a:pt x="340" y="286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04" y="274"/>
                  </a:lnTo>
                  <a:lnTo>
                    <a:pt x="304" y="274"/>
                  </a:lnTo>
                  <a:lnTo>
                    <a:pt x="306" y="270"/>
                  </a:lnTo>
                  <a:lnTo>
                    <a:pt x="310" y="264"/>
                  </a:lnTo>
                  <a:lnTo>
                    <a:pt x="318" y="256"/>
                  </a:lnTo>
                  <a:lnTo>
                    <a:pt x="338" y="244"/>
                  </a:lnTo>
                  <a:lnTo>
                    <a:pt x="338" y="244"/>
                  </a:lnTo>
                  <a:close/>
                  <a:moveTo>
                    <a:pt x="352" y="304"/>
                  </a:moveTo>
                  <a:lnTo>
                    <a:pt x="352" y="296"/>
                  </a:lnTo>
                  <a:lnTo>
                    <a:pt x="352" y="296"/>
                  </a:lnTo>
                  <a:lnTo>
                    <a:pt x="372" y="290"/>
                  </a:lnTo>
                  <a:lnTo>
                    <a:pt x="396" y="286"/>
                  </a:lnTo>
                  <a:lnTo>
                    <a:pt x="424" y="282"/>
                  </a:lnTo>
                  <a:lnTo>
                    <a:pt x="448" y="280"/>
                  </a:lnTo>
                  <a:lnTo>
                    <a:pt x="448" y="280"/>
                  </a:lnTo>
                  <a:lnTo>
                    <a:pt x="460" y="280"/>
                  </a:lnTo>
                  <a:lnTo>
                    <a:pt x="468" y="282"/>
                  </a:lnTo>
                  <a:lnTo>
                    <a:pt x="472" y="284"/>
                  </a:lnTo>
                  <a:lnTo>
                    <a:pt x="474" y="284"/>
                  </a:lnTo>
                  <a:lnTo>
                    <a:pt x="474" y="284"/>
                  </a:lnTo>
                  <a:lnTo>
                    <a:pt x="474" y="292"/>
                  </a:lnTo>
                  <a:lnTo>
                    <a:pt x="474" y="300"/>
                  </a:lnTo>
                  <a:lnTo>
                    <a:pt x="468" y="316"/>
                  </a:lnTo>
                  <a:lnTo>
                    <a:pt x="458" y="332"/>
                  </a:lnTo>
                  <a:lnTo>
                    <a:pt x="446" y="346"/>
                  </a:lnTo>
                  <a:lnTo>
                    <a:pt x="446" y="346"/>
                  </a:lnTo>
                  <a:lnTo>
                    <a:pt x="444" y="348"/>
                  </a:lnTo>
                  <a:lnTo>
                    <a:pt x="444" y="348"/>
                  </a:lnTo>
                  <a:lnTo>
                    <a:pt x="440" y="352"/>
                  </a:lnTo>
                  <a:lnTo>
                    <a:pt x="432" y="356"/>
                  </a:lnTo>
                  <a:lnTo>
                    <a:pt x="424" y="360"/>
                  </a:lnTo>
                  <a:lnTo>
                    <a:pt x="410" y="364"/>
                  </a:lnTo>
                  <a:lnTo>
                    <a:pt x="410" y="364"/>
                  </a:lnTo>
                  <a:lnTo>
                    <a:pt x="380" y="368"/>
                  </a:lnTo>
                  <a:lnTo>
                    <a:pt x="380" y="368"/>
                  </a:lnTo>
                  <a:lnTo>
                    <a:pt x="372" y="366"/>
                  </a:lnTo>
                  <a:lnTo>
                    <a:pt x="366" y="364"/>
                  </a:lnTo>
                  <a:lnTo>
                    <a:pt x="364" y="362"/>
                  </a:lnTo>
                  <a:lnTo>
                    <a:pt x="362" y="360"/>
                  </a:lnTo>
                  <a:lnTo>
                    <a:pt x="362" y="360"/>
                  </a:lnTo>
                  <a:lnTo>
                    <a:pt x="360" y="350"/>
                  </a:lnTo>
                  <a:lnTo>
                    <a:pt x="358" y="338"/>
                  </a:lnTo>
                  <a:lnTo>
                    <a:pt x="356" y="310"/>
                  </a:lnTo>
                  <a:lnTo>
                    <a:pt x="356" y="308"/>
                  </a:lnTo>
                  <a:lnTo>
                    <a:pt x="352" y="304"/>
                  </a:lnTo>
                  <a:close/>
                  <a:moveTo>
                    <a:pt x="242" y="348"/>
                  </a:moveTo>
                  <a:lnTo>
                    <a:pt x="240" y="344"/>
                  </a:lnTo>
                  <a:lnTo>
                    <a:pt x="240" y="344"/>
                  </a:lnTo>
                  <a:lnTo>
                    <a:pt x="232" y="330"/>
                  </a:lnTo>
                  <a:lnTo>
                    <a:pt x="228" y="312"/>
                  </a:lnTo>
                  <a:lnTo>
                    <a:pt x="226" y="304"/>
                  </a:lnTo>
                  <a:lnTo>
                    <a:pt x="226" y="296"/>
                  </a:lnTo>
                  <a:lnTo>
                    <a:pt x="228" y="288"/>
                  </a:lnTo>
                  <a:lnTo>
                    <a:pt x="232" y="282"/>
                  </a:lnTo>
                  <a:lnTo>
                    <a:pt x="232" y="282"/>
                  </a:lnTo>
                  <a:lnTo>
                    <a:pt x="238" y="276"/>
                  </a:lnTo>
                  <a:lnTo>
                    <a:pt x="242" y="272"/>
                  </a:lnTo>
                  <a:lnTo>
                    <a:pt x="248" y="270"/>
                  </a:lnTo>
                  <a:lnTo>
                    <a:pt x="254" y="270"/>
                  </a:lnTo>
                  <a:lnTo>
                    <a:pt x="254" y="270"/>
                  </a:lnTo>
                  <a:lnTo>
                    <a:pt x="262" y="272"/>
                  </a:lnTo>
                  <a:lnTo>
                    <a:pt x="270" y="276"/>
                  </a:lnTo>
                  <a:lnTo>
                    <a:pt x="278" y="282"/>
                  </a:lnTo>
                  <a:lnTo>
                    <a:pt x="284" y="290"/>
                  </a:lnTo>
                  <a:lnTo>
                    <a:pt x="286" y="288"/>
                  </a:lnTo>
                  <a:lnTo>
                    <a:pt x="286" y="288"/>
                  </a:lnTo>
                  <a:lnTo>
                    <a:pt x="290" y="300"/>
                  </a:lnTo>
                  <a:lnTo>
                    <a:pt x="294" y="314"/>
                  </a:lnTo>
                  <a:lnTo>
                    <a:pt x="294" y="328"/>
                  </a:lnTo>
                  <a:lnTo>
                    <a:pt x="308" y="336"/>
                  </a:lnTo>
                  <a:lnTo>
                    <a:pt x="308" y="336"/>
                  </a:lnTo>
                  <a:lnTo>
                    <a:pt x="304" y="288"/>
                  </a:lnTo>
                  <a:lnTo>
                    <a:pt x="340" y="304"/>
                  </a:lnTo>
                  <a:lnTo>
                    <a:pt x="338" y="308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46" y="338"/>
                  </a:lnTo>
                  <a:lnTo>
                    <a:pt x="348" y="354"/>
                  </a:lnTo>
                  <a:lnTo>
                    <a:pt x="352" y="366"/>
                  </a:lnTo>
                  <a:lnTo>
                    <a:pt x="352" y="366"/>
                  </a:lnTo>
                  <a:lnTo>
                    <a:pt x="356" y="372"/>
                  </a:lnTo>
                  <a:lnTo>
                    <a:pt x="362" y="376"/>
                  </a:lnTo>
                  <a:lnTo>
                    <a:pt x="370" y="378"/>
                  </a:lnTo>
                  <a:lnTo>
                    <a:pt x="380" y="380"/>
                  </a:lnTo>
                  <a:lnTo>
                    <a:pt x="380" y="380"/>
                  </a:lnTo>
                  <a:lnTo>
                    <a:pt x="394" y="378"/>
                  </a:lnTo>
                  <a:lnTo>
                    <a:pt x="412" y="376"/>
                  </a:lnTo>
                  <a:lnTo>
                    <a:pt x="412" y="376"/>
                  </a:lnTo>
                  <a:lnTo>
                    <a:pt x="428" y="372"/>
                  </a:lnTo>
                  <a:lnTo>
                    <a:pt x="440" y="368"/>
                  </a:lnTo>
                  <a:lnTo>
                    <a:pt x="446" y="362"/>
                  </a:lnTo>
                  <a:lnTo>
                    <a:pt x="452" y="358"/>
                  </a:lnTo>
                  <a:lnTo>
                    <a:pt x="452" y="358"/>
                  </a:lnTo>
                  <a:lnTo>
                    <a:pt x="454" y="354"/>
                  </a:lnTo>
                  <a:lnTo>
                    <a:pt x="454" y="354"/>
                  </a:lnTo>
                  <a:lnTo>
                    <a:pt x="466" y="344"/>
                  </a:lnTo>
                  <a:lnTo>
                    <a:pt x="476" y="328"/>
                  </a:lnTo>
                  <a:lnTo>
                    <a:pt x="484" y="312"/>
                  </a:lnTo>
                  <a:lnTo>
                    <a:pt x="488" y="294"/>
                  </a:lnTo>
                  <a:lnTo>
                    <a:pt x="488" y="294"/>
                  </a:lnTo>
                  <a:lnTo>
                    <a:pt x="496" y="292"/>
                  </a:lnTo>
                  <a:lnTo>
                    <a:pt x="506" y="292"/>
                  </a:lnTo>
                  <a:lnTo>
                    <a:pt x="506" y="292"/>
                  </a:lnTo>
                  <a:lnTo>
                    <a:pt x="506" y="308"/>
                  </a:lnTo>
                  <a:lnTo>
                    <a:pt x="510" y="322"/>
                  </a:lnTo>
                  <a:lnTo>
                    <a:pt x="516" y="336"/>
                  </a:lnTo>
                  <a:lnTo>
                    <a:pt x="522" y="346"/>
                  </a:lnTo>
                  <a:lnTo>
                    <a:pt x="522" y="346"/>
                  </a:lnTo>
                  <a:lnTo>
                    <a:pt x="522" y="348"/>
                  </a:lnTo>
                  <a:lnTo>
                    <a:pt x="522" y="348"/>
                  </a:lnTo>
                  <a:lnTo>
                    <a:pt x="526" y="350"/>
                  </a:lnTo>
                  <a:lnTo>
                    <a:pt x="530" y="354"/>
                  </a:lnTo>
                  <a:lnTo>
                    <a:pt x="536" y="356"/>
                  </a:lnTo>
                  <a:lnTo>
                    <a:pt x="544" y="358"/>
                  </a:lnTo>
                  <a:lnTo>
                    <a:pt x="544" y="358"/>
                  </a:lnTo>
                  <a:lnTo>
                    <a:pt x="552" y="358"/>
                  </a:lnTo>
                  <a:lnTo>
                    <a:pt x="552" y="358"/>
                  </a:lnTo>
                  <a:lnTo>
                    <a:pt x="560" y="356"/>
                  </a:lnTo>
                  <a:lnTo>
                    <a:pt x="560" y="356"/>
                  </a:lnTo>
                  <a:lnTo>
                    <a:pt x="554" y="390"/>
                  </a:lnTo>
                  <a:lnTo>
                    <a:pt x="548" y="414"/>
                  </a:lnTo>
                  <a:lnTo>
                    <a:pt x="548" y="414"/>
                  </a:lnTo>
                  <a:lnTo>
                    <a:pt x="536" y="466"/>
                  </a:lnTo>
                  <a:lnTo>
                    <a:pt x="536" y="466"/>
                  </a:lnTo>
                  <a:lnTo>
                    <a:pt x="524" y="516"/>
                  </a:lnTo>
                  <a:lnTo>
                    <a:pt x="524" y="516"/>
                  </a:lnTo>
                  <a:lnTo>
                    <a:pt x="522" y="518"/>
                  </a:lnTo>
                  <a:lnTo>
                    <a:pt x="516" y="522"/>
                  </a:lnTo>
                  <a:lnTo>
                    <a:pt x="500" y="526"/>
                  </a:lnTo>
                  <a:lnTo>
                    <a:pt x="480" y="530"/>
                  </a:lnTo>
                  <a:lnTo>
                    <a:pt x="470" y="530"/>
                  </a:lnTo>
                  <a:lnTo>
                    <a:pt x="464" y="528"/>
                  </a:lnTo>
                  <a:lnTo>
                    <a:pt x="464" y="528"/>
                  </a:lnTo>
                  <a:lnTo>
                    <a:pt x="436" y="518"/>
                  </a:lnTo>
                  <a:lnTo>
                    <a:pt x="414" y="506"/>
                  </a:lnTo>
                  <a:lnTo>
                    <a:pt x="414" y="506"/>
                  </a:lnTo>
                  <a:lnTo>
                    <a:pt x="394" y="494"/>
                  </a:lnTo>
                  <a:lnTo>
                    <a:pt x="376" y="486"/>
                  </a:lnTo>
                  <a:lnTo>
                    <a:pt x="376" y="486"/>
                  </a:lnTo>
                  <a:lnTo>
                    <a:pt x="364" y="478"/>
                  </a:lnTo>
                  <a:lnTo>
                    <a:pt x="352" y="470"/>
                  </a:lnTo>
                  <a:lnTo>
                    <a:pt x="342" y="462"/>
                  </a:lnTo>
                  <a:lnTo>
                    <a:pt x="332" y="450"/>
                  </a:lnTo>
                  <a:lnTo>
                    <a:pt x="324" y="436"/>
                  </a:lnTo>
                  <a:lnTo>
                    <a:pt x="316" y="416"/>
                  </a:lnTo>
                  <a:lnTo>
                    <a:pt x="310" y="390"/>
                  </a:lnTo>
                  <a:lnTo>
                    <a:pt x="302" y="358"/>
                  </a:lnTo>
                  <a:lnTo>
                    <a:pt x="296" y="360"/>
                  </a:lnTo>
                  <a:lnTo>
                    <a:pt x="296" y="360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290" y="370"/>
                  </a:lnTo>
                  <a:lnTo>
                    <a:pt x="284" y="374"/>
                  </a:lnTo>
                  <a:lnTo>
                    <a:pt x="278" y="372"/>
                  </a:lnTo>
                  <a:lnTo>
                    <a:pt x="276" y="372"/>
                  </a:lnTo>
                  <a:lnTo>
                    <a:pt x="276" y="372"/>
                  </a:lnTo>
                  <a:lnTo>
                    <a:pt x="266" y="370"/>
                  </a:lnTo>
                  <a:lnTo>
                    <a:pt x="256" y="364"/>
                  </a:lnTo>
                  <a:lnTo>
                    <a:pt x="248" y="358"/>
                  </a:lnTo>
                  <a:lnTo>
                    <a:pt x="242" y="348"/>
                  </a:lnTo>
                  <a:lnTo>
                    <a:pt x="242" y="348"/>
                  </a:lnTo>
                  <a:close/>
                  <a:moveTo>
                    <a:pt x="408" y="758"/>
                  </a:moveTo>
                  <a:lnTo>
                    <a:pt x="408" y="758"/>
                  </a:lnTo>
                  <a:lnTo>
                    <a:pt x="372" y="730"/>
                  </a:lnTo>
                  <a:lnTo>
                    <a:pt x="342" y="706"/>
                  </a:lnTo>
                  <a:lnTo>
                    <a:pt x="318" y="686"/>
                  </a:lnTo>
                  <a:lnTo>
                    <a:pt x="302" y="668"/>
                  </a:lnTo>
                  <a:lnTo>
                    <a:pt x="290" y="654"/>
                  </a:lnTo>
                  <a:lnTo>
                    <a:pt x="282" y="642"/>
                  </a:lnTo>
                  <a:lnTo>
                    <a:pt x="276" y="632"/>
                  </a:lnTo>
                  <a:lnTo>
                    <a:pt x="274" y="622"/>
                  </a:lnTo>
                  <a:lnTo>
                    <a:pt x="274" y="622"/>
                  </a:lnTo>
                  <a:lnTo>
                    <a:pt x="274" y="604"/>
                  </a:lnTo>
                  <a:lnTo>
                    <a:pt x="278" y="582"/>
                  </a:lnTo>
                  <a:lnTo>
                    <a:pt x="284" y="562"/>
                  </a:lnTo>
                  <a:lnTo>
                    <a:pt x="288" y="544"/>
                  </a:lnTo>
                  <a:lnTo>
                    <a:pt x="292" y="544"/>
                  </a:lnTo>
                  <a:lnTo>
                    <a:pt x="292" y="544"/>
                  </a:lnTo>
                  <a:lnTo>
                    <a:pt x="296" y="532"/>
                  </a:lnTo>
                  <a:lnTo>
                    <a:pt x="298" y="518"/>
                  </a:lnTo>
                  <a:lnTo>
                    <a:pt x="300" y="494"/>
                  </a:lnTo>
                  <a:lnTo>
                    <a:pt x="300" y="472"/>
                  </a:lnTo>
                  <a:lnTo>
                    <a:pt x="298" y="454"/>
                  </a:lnTo>
                  <a:lnTo>
                    <a:pt x="296" y="452"/>
                  </a:lnTo>
                  <a:lnTo>
                    <a:pt x="296" y="452"/>
                  </a:lnTo>
                  <a:lnTo>
                    <a:pt x="288" y="378"/>
                  </a:lnTo>
                  <a:lnTo>
                    <a:pt x="288" y="378"/>
                  </a:lnTo>
                  <a:lnTo>
                    <a:pt x="294" y="376"/>
                  </a:lnTo>
                  <a:lnTo>
                    <a:pt x="298" y="372"/>
                  </a:lnTo>
                  <a:lnTo>
                    <a:pt x="298" y="372"/>
                  </a:lnTo>
                  <a:lnTo>
                    <a:pt x="306" y="402"/>
                  </a:lnTo>
                  <a:lnTo>
                    <a:pt x="312" y="426"/>
                  </a:lnTo>
                  <a:lnTo>
                    <a:pt x="320" y="444"/>
                  </a:lnTo>
                  <a:lnTo>
                    <a:pt x="328" y="458"/>
                  </a:lnTo>
                  <a:lnTo>
                    <a:pt x="338" y="468"/>
                  </a:lnTo>
                  <a:lnTo>
                    <a:pt x="348" y="476"/>
                  </a:lnTo>
                  <a:lnTo>
                    <a:pt x="374" y="492"/>
                  </a:lnTo>
                  <a:lnTo>
                    <a:pt x="374" y="492"/>
                  </a:lnTo>
                  <a:lnTo>
                    <a:pt x="390" y="500"/>
                  </a:lnTo>
                  <a:lnTo>
                    <a:pt x="410" y="512"/>
                  </a:lnTo>
                  <a:lnTo>
                    <a:pt x="410" y="512"/>
                  </a:lnTo>
                  <a:lnTo>
                    <a:pt x="434" y="524"/>
                  </a:lnTo>
                  <a:lnTo>
                    <a:pt x="462" y="534"/>
                  </a:lnTo>
                  <a:lnTo>
                    <a:pt x="462" y="534"/>
                  </a:lnTo>
                  <a:lnTo>
                    <a:pt x="474" y="536"/>
                  </a:lnTo>
                  <a:lnTo>
                    <a:pt x="474" y="536"/>
                  </a:lnTo>
                  <a:lnTo>
                    <a:pt x="492" y="534"/>
                  </a:lnTo>
                  <a:lnTo>
                    <a:pt x="508" y="530"/>
                  </a:lnTo>
                  <a:lnTo>
                    <a:pt x="522" y="524"/>
                  </a:lnTo>
                  <a:lnTo>
                    <a:pt x="526" y="522"/>
                  </a:lnTo>
                  <a:lnTo>
                    <a:pt x="530" y="518"/>
                  </a:lnTo>
                  <a:lnTo>
                    <a:pt x="530" y="518"/>
                  </a:lnTo>
                  <a:lnTo>
                    <a:pt x="530" y="512"/>
                  </a:lnTo>
                  <a:lnTo>
                    <a:pt x="530" y="512"/>
                  </a:lnTo>
                  <a:lnTo>
                    <a:pt x="530" y="558"/>
                  </a:lnTo>
                  <a:lnTo>
                    <a:pt x="532" y="582"/>
                  </a:lnTo>
                  <a:lnTo>
                    <a:pt x="534" y="606"/>
                  </a:lnTo>
                  <a:lnTo>
                    <a:pt x="534" y="606"/>
                  </a:lnTo>
                  <a:lnTo>
                    <a:pt x="534" y="614"/>
                  </a:lnTo>
                  <a:lnTo>
                    <a:pt x="534" y="622"/>
                  </a:lnTo>
                  <a:lnTo>
                    <a:pt x="526" y="642"/>
                  </a:lnTo>
                  <a:lnTo>
                    <a:pt x="514" y="664"/>
                  </a:lnTo>
                  <a:lnTo>
                    <a:pt x="498" y="688"/>
                  </a:lnTo>
                  <a:lnTo>
                    <a:pt x="478" y="710"/>
                  </a:lnTo>
                  <a:lnTo>
                    <a:pt x="456" y="730"/>
                  </a:lnTo>
                  <a:lnTo>
                    <a:pt x="432" y="748"/>
                  </a:lnTo>
                  <a:lnTo>
                    <a:pt x="420" y="754"/>
                  </a:lnTo>
                  <a:lnTo>
                    <a:pt x="408" y="758"/>
                  </a:lnTo>
                  <a:lnTo>
                    <a:pt x="408" y="75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9858264B-1CFA-4C04-9910-8DAE2B621A19}"/>
                </a:ext>
              </a:extLst>
            </p:cNvPr>
            <p:cNvSpPr/>
            <p:nvPr/>
          </p:nvSpPr>
          <p:spPr>
            <a:xfrm>
              <a:off x="947435" y="4697422"/>
              <a:ext cx="2639052" cy="154751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</a:t>
              </a:r>
              <a:r>
                <a:rPr lang="zh-CN" altLang="en-US" sz="1400" dirty="0" smtClean="0">
                  <a:cs typeface="+mn-ea"/>
                  <a:sym typeface="+mn-lt"/>
                </a:rPr>
                <a:t>单行</a:t>
              </a:r>
              <a:r>
                <a:rPr lang="zh-CN" altLang="en-US" sz="1400" dirty="0">
                  <a:cs typeface="+mn-ea"/>
                  <a:sym typeface="+mn-lt"/>
                </a:rPr>
                <a:t>文本</a:t>
              </a:r>
              <a:r>
                <a:rPr lang="en-US" altLang="zh-CN" sz="1400" dirty="0" smtClean="0">
                  <a:cs typeface="+mn-ea"/>
                  <a:sym typeface="+mn-lt"/>
                </a:rPr>
                <a:t>】</a:t>
              </a:r>
              <a:r>
                <a:rPr lang="en-US" altLang="zh-CN" sz="1400" dirty="0" smtClean="0"/>
                <a:t> </a:t>
              </a:r>
              <a:r>
                <a:rPr lang="en-US" altLang="zh-CN" sz="1400" dirty="0"/>
                <a:t>&lt;input v-model</a:t>
              </a:r>
              <a:r>
                <a:rPr lang="en-US" altLang="zh-CN" sz="1400" dirty="0" smtClean="0"/>
                <a:t>=“message” </a:t>
              </a:r>
              <a:r>
                <a:rPr lang="zh-CN" altLang="en-US" sz="1400" dirty="0"/>
                <a:t> </a:t>
              </a:r>
              <a:r>
                <a:rPr lang="en-US" altLang="zh-CN" sz="1400" dirty="0" smtClean="0"/>
                <a:t>…/&gt; 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</a:t>
              </a:r>
              <a:r>
                <a:rPr lang="zh-CN" altLang="en-US" sz="1400" dirty="0">
                  <a:cs typeface="+mn-ea"/>
                  <a:sym typeface="+mn-lt"/>
                </a:rPr>
                <a:t>多行文本</a:t>
              </a:r>
              <a:r>
                <a:rPr lang="en-US" altLang="zh-CN" sz="1400" dirty="0" smtClean="0">
                  <a:cs typeface="+mn-ea"/>
                  <a:sym typeface="+mn-lt"/>
                </a:rPr>
                <a:t>】</a:t>
              </a:r>
              <a:r>
                <a:rPr lang="en-US" altLang="zh-CN" sz="1400" dirty="0"/>
                <a:t> &lt;</a:t>
              </a:r>
              <a:r>
                <a:rPr lang="en-US" altLang="zh-CN" sz="1400" dirty="0" err="1"/>
                <a:t>textarea</a:t>
              </a:r>
              <a:r>
                <a:rPr lang="en-US" altLang="zh-CN" sz="1400" dirty="0"/>
                <a:t> v-model="</a:t>
              </a:r>
              <a:r>
                <a:rPr lang="en-US" altLang="zh-CN" sz="1400" dirty="0" smtClean="0"/>
                <a:t>message“…&gt;&lt;/</a:t>
              </a:r>
              <a:r>
                <a:rPr lang="en-US" altLang="zh-CN" sz="1400" dirty="0" err="1" smtClean="0"/>
                <a:t>textarea</a:t>
              </a:r>
              <a:r>
                <a:rPr lang="en-US" altLang="zh-CN" sz="1400" dirty="0"/>
                <a:t>&gt;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5D46E42D-3F14-4D43-B245-A57624FFC035}"/>
                </a:ext>
              </a:extLst>
            </p:cNvPr>
            <p:cNvSpPr/>
            <p:nvPr/>
          </p:nvSpPr>
          <p:spPr>
            <a:xfrm>
              <a:off x="1222200" y="3719997"/>
              <a:ext cx="186959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2000" b="1" noProof="1" smtClean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文本</a:t>
              </a:r>
              <a:endParaRPr lang="zh-CN" altLang="en-US" sz="2000" b="1" noProof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D5667356-B778-44F8-8E75-038A74F55746}"/>
                </a:ext>
              </a:extLst>
            </p:cNvPr>
            <p:cNvSpPr/>
            <p:nvPr/>
          </p:nvSpPr>
          <p:spPr>
            <a:xfrm>
              <a:off x="1231331" y="4045614"/>
              <a:ext cx="186046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400" noProof="1" smtClean="0">
                  <a:solidFill>
                    <a:schemeClr val="tx2"/>
                  </a:solidFill>
                  <a:cs typeface="+mn-ea"/>
                  <a:sym typeface="+mn-lt"/>
                </a:rPr>
                <a:t>单行、多行文本</a:t>
              </a:r>
              <a:endParaRPr lang="zh-CN" altLang="en-US" sz="1400" noProof="1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2">
              <a:extLst>
                <a:ext uri="{FF2B5EF4-FFF2-40B4-BE49-F238E27FC236}">
                  <a16:creationId xmlns="" xmlns:a16="http://schemas.microsoft.com/office/drawing/2014/main" id="{E507BA95-C433-4EA3-A695-BFB42954540B}"/>
                </a:ext>
              </a:extLst>
            </p:cNvPr>
            <p:cNvSpPr/>
            <p:nvPr/>
          </p:nvSpPr>
          <p:spPr>
            <a:xfrm>
              <a:off x="3860375" y="1767866"/>
              <a:ext cx="1860468" cy="181071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7CBE5CF-112B-4E50-955A-3269C94A68D5}"/>
                </a:ext>
              </a:extLst>
            </p:cNvPr>
            <p:cNvCxnSpPr/>
            <p:nvPr/>
          </p:nvCxnSpPr>
          <p:spPr>
            <a:xfrm flipH="1">
              <a:off x="3851218" y="4360366"/>
              <a:ext cx="78134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任意多边形: 形状 17">
              <a:extLst>
                <a:ext uri="{FF2B5EF4-FFF2-40B4-BE49-F238E27FC236}">
                  <a16:creationId xmlns="" xmlns:a16="http://schemas.microsoft.com/office/drawing/2014/main" id="{EE940654-EFF0-4721-A6AC-7FF57F8F53A0}"/>
                </a:ext>
              </a:extLst>
            </p:cNvPr>
            <p:cNvSpPr/>
            <p:nvPr/>
          </p:nvSpPr>
          <p:spPr>
            <a:xfrm rot="18914935">
              <a:off x="4701856" y="4304931"/>
              <a:ext cx="63914" cy="227167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18">
              <a:extLst>
                <a:ext uri="{FF2B5EF4-FFF2-40B4-BE49-F238E27FC236}">
                  <a16:creationId xmlns="" xmlns:a16="http://schemas.microsoft.com/office/drawing/2014/main" id="{103956EC-A2DB-4922-BD02-2860332ACDF6}"/>
                </a:ext>
              </a:extLst>
            </p:cNvPr>
            <p:cNvSpPr/>
            <p:nvPr/>
          </p:nvSpPr>
          <p:spPr>
            <a:xfrm rot="2703745">
              <a:off x="4817975" y="4304067"/>
              <a:ext cx="63914" cy="22923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13C4B1DE-F8A4-4F4F-9299-814717A9D008}"/>
                </a:ext>
              </a:extLst>
            </p:cNvPr>
            <p:cNvCxnSpPr/>
            <p:nvPr/>
          </p:nvCxnSpPr>
          <p:spPr>
            <a:xfrm flipH="1">
              <a:off x="4944374" y="4360367"/>
              <a:ext cx="76739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FCA21107-CCBA-4B0E-A638-72067E5DE96A}"/>
                </a:ext>
              </a:extLst>
            </p:cNvPr>
            <p:cNvSpPr/>
            <p:nvPr/>
          </p:nvSpPr>
          <p:spPr>
            <a:xfrm>
              <a:off x="3418616" y="4697434"/>
              <a:ext cx="2567878" cy="968462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</a:t>
              </a:r>
              <a:r>
                <a:rPr lang="zh-CN" altLang="en-US" sz="1400" dirty="0" smtClean="0">
                  <a:cs typeface="+mn-ea"/>
                  <a:sym typeface="+mn-lt"/>
                </a:rPr>
                <a:t>单选按钮</a:t>
              </a:r>
              <a:r>
                <a:rPr lang="en-US" altLang="zh-CN" sz="1400" dirty="0" smtClean="0">
                  <a:cs typeface="+mn-ea"/>
                  <a:sym typeface="+mn-lt"/>
                </a:rPr>
                <a:t>】</a:t>
              </a:r>
              <a:r>
                <a:rPr lang="en-US" altLang="zh-CN" sz="1400" dirty="0"/>
                <a:t> &lt;input type</a:t>
              </a:r>
              <a:r>
                <a:rPr lang="en-US" altLang="zh-CN" sz="1400" dirty="0" smtClean="0"/>
                <a:t>=“radio” </a:t>
              </a:r>
              <a:r>
                <a:rPr lang="en-US" altLang="zh-CN" sz="1400" dirty="0"/>
                <a:t>id</a:t>
              </a:r>
              <a:r>
                <a:rPr lang="en-US" altLang="zh-CN" sz="1400" dirty="0" smtClean="0"/>
                <a:t>=“one” </a:t>
              </a:r>
              <a:r>
                <a:rPr lang="en-US" altLang="zh-CN" sz="1400" dirty="0"/>
                <a:t>value</a:t>
              </a:r>
              <a:r>
                <a:rPr lang="en-US" altLang="zh-CN" sz="1400" dirty="0" smtClean="0"/>
                <a:t>=“One” </a:t>
              </a:r>
              <a:r>
                <a:rPr lang="en-US" altLang="zh-CN" sz="1400" dirty="0"/>
                <a:t>v-model</a:t>
              </a:r>
              <a:r>
                <a:rPr lang="en-US" altLang="zh-CN" sz="1400" dirty="0" smtClean="0"/>
                <a:t>=“picked”&gt; 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93D7743D-F3C1-4E86-B2BA-179E72D4FD94}"/>
                </a:ext>
              </a:extLst>
            </p:cNvPr>
            <p:cNvSpPr/>
            <p:nvPr/>
          </p:nvSpPr>
          <p:spPr>
            <a:xfrm>
              <a:off x="3851256" y="3719996"/>
              <a:ext cx="186959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2000" b="1" noProof="1" smtClean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按钮</a:t>
              </a:r>
              <a:endParaRPr lang="zh-CN" altLang="en-US" sz="2000" b="1" noProof="1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C4D4A034-1787-43AA-BF93-A24AFE9F9B23}"/>
                </a:ext>
              </a:extLst>
            </p:cNvPr>
            <p:cNvSpPr/>
            <p:nvPr/>
          </p:nvSpPr>
          <p:spPr>
            <a:xfrm>
              <a:off x="3860375" y="4045626"/>
              <a:ext cx="186046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>
                <a:buClr>
                  <a:srgbClr val="E24848"/>
                </a:buClr>
              </a:pPr>
              <a:r>
                <a:rPr lang="en-US" altLang="zh-CN" sz="1400" noProof="1" smtClean="0">
                  <a:solidFill>
                    <a:schemeClr val="tx2"/>
                  </a:solidFill>
                  <a:cs typeface="+mn-ea"/>
                  <a:sym typeface="+mn-lt"/>
                </a:rPr>
                <a:t>radio</a:t>
              </a:r>
              <a:endParaRPr lang="zh-CN" altLang="en-US" sz="1400" noProof="1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: 圆角 22">
              <a:extLst>
                <a:ext uri="{FF2B5EF4-FFF2-40B4-BE49-F238E27FC236}">
                  <a16:creationId xmlns="" xmlns:a16="http://schemas.microsoft.com/office/drawing/2014/main" id="{F3CD6CDD-8995-4824-9F26-D05E08242E9F}"/>
                </a:ext>
              </a:extLst>
            </p:cNvPr>
            <p:cNvSpPr/>
            <p:nvPr/>
          </p:nvSpPr>
          <p:spPr>
            <a:xfrm>
              <a:off x="6489419" y="1767866"/>
              <a:ext cx="1860468" cy="181071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ECEFCC2C-D1C9-432A-A28D-B3C8E7B55B7D}"/>
                </a:ext>
              </a:extLst>
            </p:cNvPr>
            <p:cNvCxnSpPr/>
            <p:nvPr/>
          </p:nvCxnSpPr>
          <p:spPr>
            <a:xfrm flipH="1">
              <a:off x="6480262" y="4360366"/>
              <a:ext cx="78134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0E50FE10-FF0D-4366-AE02-062015E05F10}"/>
                </a:ext>
              </a:extLst>
            </p:cNvPr>
            <p:cNvSpPr/>
            <p:nvPr/>
          </p:nvSpPr>
          <p:spPr>
            <a:xfrm rot="18914935">
              <a:off x="7330900" y="4304931"/>
              <a:ext cx="63914" cy="227167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3FD77691-F7C1-45A4-9EC4-902D7D14B14B}"/>
                </a:ext>
              </a:extLst>
            </p:cNvPr>
            <p:cNvSpPr/>
            <p:nvPr/>
          </p:nvSpPr>
          <p:spPr>
            <a:xfrm rot="2703745">
              <a:off x="7447019" y="4304067"/>
              <a:ext cx="63914" cy="22923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D207FD57-B662-4654-9754-57EC0970E49B}"/>
                </a:ext>
              </a:extLst>
            </p:cNvPr>
            <p:cNvCxnSpPr/>
            <p:nvPr/>
          </p:nvCxnSpPr>
          <p:spPr>
            <a:xfrm flipH="1">
              <a:off x="7573418" y="4360367"/>
              <a:ext cx="76739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8DAE9945-83BB-4D61-B08C-81CD64BFACFA}"/>
                </a:ext>
              </a:extLst>
            </p:cNvPr>
            <p:cNvSpPr/>
            <p:nvPr/>
          </p:nvSpPr>
          <p:spPr>
            <a:xfrm>
              <a:off x="5798134" y="4697434"/>
              <a:ext cx="3221182" cy="968462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</a:t>
              </a:r>
              <a:r>
                <a:rPr lang="zh-CN" altLang="en-US" sz="1400" dirty="0" smtClean="0">
                  <a:cs typeface="+mn-ea"/>
                  <a:sym typeface="+mn-lt"/>
                </a:rPr>
                <a:t>单选列表</a:t>
              </a:r>
              <a:r>
                <a:rPr lang="en-US" altLang="zh-CN" sz="1400" dirty="0" smtClean="0">
                  <a:cs typeface="+mn-ea"/>
                  <a:sym typeface="+mn-lt"/>
                </a:rPr>
                <a:t>】</a:t>
              </a:r>
              <a:r>
                <a:rPr lang="en-US" altLang="zh-CN" sz="1400" dirty="0"/>
                <a:t> &lt;select v-model="selected"&gt; 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</a:t>
              </a:r>
              <a:r>
                <a:rPr lang="zh-CN" altLang="en-US" sz="1400" dirty="0" smtClean="0">
                  <a:cs typeface="+mn-ea"/>
                  <a:sym typeface="+mn-lt"/>
                </a:rPr>
                <a:t>多选列表</a:t>
              </a:r>
              <a:r>
                <a:rPr lang="en-US" altLang="zh-CN" sz="1400" dirty="0" smtClean="0">
                  <a:cs typeface="+mn-ea"/>
                  <a:sym typeface="+mn-lt"/>
                </a:rPr>
                <a:t>】</a:t>
              </a:r>
              <a:r>
                <a:rPr lang="en-US" altLang="zh-CN" sz="1400" dirty="0"/>
                <a:t> &lt;select v-model="selected" multiple&gt; 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</a:t>
              </a:r>
              <a:r>
                <a:rPr lang="zh-CN" altLang="en-US" sz="1400" dirty="0" smtClean="0">
                  <a:cs typeface="+mn-ea"/>
                  <a:sym typeface="+mn-lt"/>
                </a:rPr>
                <a:t>动态列表</a:t>
              </a:r>
              <a:r>
                <a:rPr lang="en-US" altLang="zh-CN" sz="1400" dirty="0" smtClean="0">
                  <a:cs typeface="+mn-ea"/>
                  <a:sym typeface="+mn-lt"/>
                </a:rPr>
                <a:t>】v-for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</a:t>
              </a:r>
              <a:r>
                <a:rPr lang="zh-CN" altLang="en-US" sz="1400" dirty="0" smtClean="0">
                  <a:cs typeface="+mn-ea"/>
                  <a:sym typeface="+mn-lt"/>
                </a:rPr>
                <a:t>复选框</a:t>
              </a:r>
              <a:r>
                <a:rPr lang="en-US" altLang="zh-CN" sz="1400" dirty="0" smtClean="0">
                  <a:cs typeface="+mn-ea"/>
                  <a:sym typeface="+mn-lt"/>
                </a:rPr>
                <a:t>】</a:t>
              </a:r>
              <a:r>
                <a:rPr lang="en-US" altLang="zh-CN" sz="1400" dirty="0"/>
                <a:t> &lt;input type="checkbox" id="checkbox" v-model="checked"&gt; 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2A9332AF-1B82-4390-BAB2-ACD45FA29F13}"/>
                </a:ext>
              </a:extLst>
            </p:cNvPr>
            <p:cNvSpPr/>
            <p:nvPr/>
          </p:nvSpPr>
          <p:spPr>
            <a:xfrm>
              <a:off x="6480300" y="3719997"/>
              <a:ext cx="186959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2000" b="1" noProof="1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选择</a:t>
              </a:r>
              <a:endParaRPr lang="zh-CN" altLang="en-US" sz="2000" b="1" noProof="1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A255780E-AEDC-495A-9704-E391D9D25CD8}"/>
                </a:ext>
              </a:extLst>
            </p:cNvPr>
            <p:cNvSpPr/>
            <p:nvPr/>
          </p:nvSpPr>
          <p:spPr>
            <a:xfrm>
              <a:off x="6489419" y="4045625"/>
              <a:ext cx="186046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>
                <a:buClr>
                  <a:srgbClr val="E24848"/>
                </a:buClr>
              </a:pPr>
              <a:r>
                <a:rPr lang="zh-CN" altLang="en-US" sz="1400" noProof="1" smtClean="0">
                  <a:solidFill>
                    <a:schemeClr val="tx2"/>
                  </a:solidFill>
                  <a:cs typeface="+mn-ea"/>
                  <a:sym typeface="+mn-lt"/>
                </a:rPr>
                <a:t>复选框、选择列表</a:t>
              </a:r>
              <a:endParaRPr lang="zh-CN" altLang="en-US" sz="1400" noProof="1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: 圆角 32">
              <a:extLst>
                <a:ext uri="{FF2B5EF4-FFF2-40B4-BE49-F238E27FC236}">
                  <a16:creationId xmlns="" xmlns:a16="http://schemas.microsoft.com/office/drawing/2014/main" id="{057F3423-BD53-4964-BFF6-5B784FCA5469}"/>
                </a:ext>
              </a:extLst>
            </p:cNvPr>
            <p:cNvSpPr/>
            <p:nvPr/>
          </p:nvSpPr>
          <p:spPr>
            <a:xfrm>
              <a:off x="9118462" y="1767866"/>
              <a:ext cx="1860468" cy="181071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="" xmlns:a16="http://schemas.microsoft.com/office/drawing/2014/main" id="{2015FFBC-3E22-48BC-A815-97A9B8E2831A}"/>
                </a:ext>
              </a:extLst>
            </p:cNvPr>
            <p:cNvCxnSpPr/>
            <p:nvPr/>
          </p:nvCxnSpPr>
          <p:spPr>
            <a:xfrm flipH="1">
              <a:off x="9109305" y="4360366"/>
              <a:ext cx="78134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任意多边形: 形状 37">
              <a:extLst>
                <a:ext uri="{FF2B5EF4-FFF2-40B4-BE49-F238E27FC236}">
                  <a16:creationId xmlns="" xmlns:a16="http://schemas.microsoft.com/office/drawing/2014/main" id="{DC1ABB2B-6C09-4172-A872-9F04D36FDB52}"/>
                </a:ext>
              </a:extLst>
            </p:cNvPr>
            <p:cNvSpPr/>
            <p:nvPr/>
          </p:nvSpPr>
          <p:spPr>
            <a:xfrm rot="18914935">
              <a:off x="9959943" y="4304931"/>
              <a:ext cx="63914" cy="227167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任意多边形: 形状 38">
              <a:extLst>
                <a:ext uri="{FF2B5EF4-FFF2-40B4-BE49-F238E27FC236}">
                  <a16:creationId xmlns="" xmlns:a16="http://schemas.microsoft.com/office/drawing/2014/main" id="{8A4ACC2F-8020-4D65-914E-8ED97CC74D3F}"/>
                </a:ext>
              </a:extLst>
            </p:cNvPr>
            <p:cNvSpPr/>
            <p:nvPr/>
          </p:nvSpPr>
          <p:spPr>
            <a:xfrm rot="2703745">
              <a:off x="10076062" y="4304067"/>
              <a:ext cx="63914" cy="22923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="" xmlns:a16="http://schemas.microsoft.com/office/drawing/2014/main" id="{3019B23C-59B5-4BC2-90F9-4BF5E826ED5E}"/>
                </a:ext>
              </a:extLst>
            </p:cNvPr>
            <p:cNvCxnSpPr/>
            <p:nvPr/>
          </p:nvCxnSpPr>
          <p:spPr>
            <a:xfrm flipH="1">
              <a:off x="10202461" y="4360367"/>
              <a:ext cx="76739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E00643B8-0849-4623-B49C-2C233A6615CD}"/>
                </a:ext>
              </a:extLst>
            </p:cNvPr>
            <p:cNvSpPr/>
            <p:nvPr/>
          </p:nvSpPr>
          <p:spPr>
            <a:xfrm>
              <a:off x="8697197" y="4697434"/>
              <a:ext cx="2982191" cy="968462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【.lazy】</a:t>
              </a:r>
              <a:r>
                <a:rPr lang="en-US" altLang="zh-CN" sz="1400" dirty="0"/>
                <a:t> &lt;input v-</a:t>
              </a:r>
              <a:r>
                <a:rPr lang="en-US" altLang="zh-CN" sz="1400" dirty="0" err="1"/>
                <a:t>model.lazy</a:t>
              </a:r>
              <a:r>
                <a:rPr lang="en-US" altLang="zh-CN" sz="1400" dirty="0"/>
                <a:t>="</a:t>
              </a:r>
              <a:r>
                <a:rPr lang="en-US" altLang="zh-CN" sz="1400" dirty="0" err="1"/>
                <a:t>msg</a:t>
              </a:r>
              <a:r>
                <a:rPr lang="en-US" altLang="zh-CN" sz="1400" dirty="0"/>
                <a:t>" </a:t>
              </a:r>
              <a:r>
                <a:rPr lang="en-US" altLang="zh-CN" sz="1400" dirty="0" smtClean="0"/>
                <a:t>&gt;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【.number】</a:t>
              </a:r>
              <a:r>
                <a:rPr lang="en-US" altLang="zh-CN" sz="1400" dirty="0"/>
                <a:t> &lt;input v-</a:t>
              </a:r>
              <a:r>
                <a:rPr lang="en-US" altLang="zh-CN" sz="1400" dirty="0" err="1"/>
                <a:t>model.number</a:t>
              </a:r>
              <a:r>
                <a:rPr lang="en-US" altLang="zh-CN" sz="1400" dirty="0"/>
                <a:t>="age" type="number</a:t>
              </a:r>
              <a:r>
                <a:rPr lang="en-US" altLang="zh-CN" sz="1400" dirty="0" smtClean="0"/>
                <a:t>"&gt;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【.trim】</a:t>
              </a:r>
              <a:r>
                <a:rPr lang="en-US" altLang="zh-CN" sz="1400" dirty="0"/>
                <a:t> &lt;input v-</a:t>
              </a:r>
              <a:r>
                <a:rPr lang="en-US" altLang="zh-CN" sz="1400" dirty="0" err="1"/>
                <a:t>model.trim</a:t>
              </a:r>
              <a:r>
                <a:rPr lang="en-US" altLang="zh-CN" sz="1400" dirty="0"/>
                <a:t>="</a:t>
              </a:r>
              <a:r>
                <a:rPr lang="en-US" altLang="zh-CN" sz="1400" dirty="0" err="1"/>
                <a:t>msg</a:t>
              </a:r>
              <a:r>
                <a:rPr lang="en-US" altLang="zh-CN" sz="1400" dirty="0"/>
                <a:t>"&gt;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6FB354A6-D307-47C8-8898-4D863FB194A9}"/>
                </a:ext>
              </a:extLst>
            </p:cNvPr>
            <p:cNvSpPr/>
            <p:nvPr/>
          </p:nvSpPr>
          <p:spPr>
            <a:xfrm>
              <a:off x="9109344" y="3719997"/>
              <a:ext cx="186959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buClr>
                  <a:srgbClr val="E24848"/>
                </a:buClr>
              </a:pPr>
              <a:r>
                <a:rPr lang="en-US" altLang="zh-CN" sz="2000" b="1" noProof="1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Value</a:t>
              </a:r>
              <a:r>
                <a:rPr lang="zh-CN" altLang="en-US" sz="2000" b="1" noProof="1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绑定与修饰符</a:t>
              </a:r>
              <a:endParaRPr lang="zh-CN" altLang="en-US" sz="2000" b="1" noProof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="" xmlns:a16="http://schemas.microsoft.com/office/drawing/2014/main" id="{01697D74-AC91-495C-B65B-E296D3A34680}"/>
                </a:ext>
              </a:extLst>
            </p:cNvPr>
            <p:cNvSpPr/>
            <p:nvPr/>
          </p:nvSpPr>
          <p:spPr>
            <a:xfrm>
              <a:off x="9118463" y="4045626"/>
              <a:ext cx="186046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>
                <a:buClr>
                  <a:srgbClr val="E24848"/>
                </a:buClr>
              </a:pPr>
              <a:r>
                <a:rPr lang="en-US" altLang="zh-CN" sz="1400" noProof="1">
                  <a:solidFill>
                    <a:schemeClr val="tx2"/>
                  </a:solidFill>
                  <a:cs typeface="+mn-ea"/>
                  <a:sym typeface="+mn-lt"/>
                </a:rPr>
                <a:t>v</a:t>
              </a:r>
              <a:r>
                <a:rPr lang="en-US" altLang="zh-CN" sz="1400" noProof="1" smtClean="0">
                  <a:solidFill>
                    <a:schemeClr val="tx2"/>
                  </a:solidFill>
                  <a:cs typeface="+mn-ea"/>
                  <a:sym typeface="+mn-lt"/>
                </a:rPr>
                <a:t>-model</a:t>
              </a:r>
              <a:r>
                <a:rPr lang="zh-CN" altLang="en-US" sz="1400" noProof="1" smtClean="0">
                  <a:solidFill>
                    <a:schemeClr val="tx2"/>
                  </a:solidFill>
                  <a:cs typeface="+mn-ea"/>
                  <a:sym typeface="+mn-lt"/>
                </a:rPr>
                <a:t>、</a:t>
              </a:r>
              <a:r>
                <a:rPr lang="en-US" altLang="zh-CN" sz="1400" noProof="1" smtClean="0">
                  <a:solidFill>
                    <a:schemeClr val="tx2"/>
                  </a:solidFill>
                  <a:cs typeface="+mn-ea"/>
                  <a:sym typeface="+mn-lt"/>
                </a:rPr>
                <a:t>.lazy/.number/.trim</a:t>
              </a:r>
              <a:endParaRPr lang="zh-CN" altLang="en-US" sz="1400" noProof="1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42" name="任意多边形: 形状 42">
              <a:extLst>
                <a:ext uri="{FF2B5EF4-FFF2-40B4-BE49-F238E27FC236}">
                  <a16:creationId xmlns="" xmlns:a16="http://schemas.microsoft.com/office/drawing/2014/main" id="{9AF6B612-CBD9-46CB-BB2B-8660649C1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823" y="2318306"/>
              <a:ext cx="1304829" cy="1247631"/>
            </a:xfrm>
            <a:custGeom>
              <a:avLst/>
              <a:gdLst>
                <a:gd name="T0" fmla="*/ 656 w 730"/>
                <a:gd name="T1" fmla="*/ 504 h 698"/>
                <a:gd name="T2" fmla="*/ 552 w 730"/>
                <a:gd name="T3" fmla="*/ 428 h 698"/>
                <a:gd name="T4" fmla="*/ 524 w 730"/>
                <a:gd name="T5" fmla="*/ 302 h 698"/>
                <a:gd name="T6" fmla="*/ 492 w 730"/>
                <a:gd name="T7" fmla="*/ 110 h 698"/>
                <a:gd name="T8" fmla="*/ 436 w 730"/>
                <a:gd name="T9" fmla="*/ 26 h 698"/>
                <a:gd name="T10" fmla="*/ 380 w 730"/>
                <a:gd name="T11" fmla="*/ 2 h 698"/>
                <a:gd name="T12" fmla="*/ 316 w 730"/>
                <a:gd name="T13" fmla="*/ 4 h 698"/>
                <a:gd name="T14" fmla="*/ 246 w 730"/>
                <a:gd name="T15" fmla="*/ 44 h 698"/>
                <a:gd name="T16" fmla="*/ 202 w 730"/>
                <a:gd name="T17" fmla="*/ 136 h 698"/>
                <a:gd name="T18" fmla="*/ 170 w 730"/>
                <a:gd name="T19" fmla="*/ 304 h 698"/>
                <a:gd name="T20" fmla="*/ 134 w 730"/>
                <a:gd name="T21" fmla="*/ 486 h 698"/>
                <a:gd name="T22" fmla="*/ 58 w 730"/>
                <a:gd name="T23" fmla="*/ 526 h 698"/>
                <a:gd name="T24" fmla="*/ 32 w 730"/>
                <a:gd name="T25" fmla="*/ 562 h 698"/>
                <a:gd name="T26" fmla="*/ 718 w 730"/>
                <a:gd name="T27" fmla="*/ 632 h 698"/>
                <a:gd name="T28" fmla="*/ 278 w 730"/>
                <a:gd name="T29" fmla="*/ 134 h 698"/>
                <a:gd name="T30" fmla="*/ 326 w 730"/>
                <a:gd name="T31" fmla="*/ 94 h 698"/>
                <a:gd name="T32" fmla="*/ 380 w 730"/>
                <a:gd name="T33" fmla="*/ 122 h 698"/>
                <a:gd name="T34" fmla="*/ 426 w 730"/>
                <a:gd name="T35" fmla="*/ 182 h 698"/>
                <a:gd name="T36" fmla="*/ 456 w 730"/>
                <a:gd name="T37" fmla="*/ 258 h 698"/>
                <a:gd name="T38" fmla="*/ 430 w 730"/>
                <a:gd name="T39" fmla="*/ 340 h 698"/>
                <a:gd name="T40" fmla="*/ 382 w 730"/>
                <a:gd name="T41" fmla="*/ 396 h 698"/>
                <a:gd name="T42" fmla="*/ 332 w 730"/>
                <a:gd name="T43" fmla="*/ 402 h 698"/>
                <a:gd name="T44" fmla="*/ 292 w 730"/>
                <a:gd name="T45" fmla="*/ 376 h 698"/>
                <a:gd name="T46" fmla="*/ 256 w 730"/>
                <a:gd name="T47" fmla="*/ 310 h 698"/>
                <a:gd name="T48" fmla="*/ 242 w 730"/>
                <a:gd name="T49" fmla="*/ 200 h 698"/>
                <a:gd name="T50" fmla="*/ 278 w 730"/>
                <a:gd name="T51" fmla="*/ 134 h 698"/>
                <a:gd name="T52" fmla="*/ 208 w 730"/>
                <a:gd name="T53" fmla="*/ 552 h 698"/>
                <a:gd name="T54" fmla="*/ 266 w 730"/>
                <a:gd name="T55" fmla="*/ 602 h 698"/>
                <a:gd name="T56" fmla="*/ 258 w 730"/>
                <a:gd name="T57" fmla="*/ 594 h 698"/>
                <a:gd name="T58" fmla="*/ 236 w 730"/>
                <a:gd name="T59" fmla="*/ 570 h 698"/>
                <a:gd name="T60" fmla="*/ 286 w 730"/>
                <a:gd name="T61" fmla="*/ 588 h 698"/>
                <a:gd name="T62" fmla="*/ 252 w 730"/>
                <a:gd name="T63" fmla="*/ 552 h 698"/>
                <a:gd name="T64" fmla="*/ 264 w 730"/>
                <a:gd name="T65" fmla="*/ 554 h 698"/>
                <a:gd name="T66" fmla="*/ 250 w 730"/>
                <a:gd name="T67" fmla="*/ 464 h 698"/>
                <a:gd name="T68" fmla="*/ 276 w 730"/>
                <a:gd name="T69" fmla="*/ 518 h 698"/>
                <a:gd name="T70" fmla="*/ 262 w 730"/>
                <a:gd name="T71" fmla="*/ 462 h 698"/>
                <a:gd name="T72" fmla="*/ 270 w 730"/>
                <a:gd name="T73" fmla="*/ 356 h 698"/>
                <a:gd name="T74" fmla="*/ 298 w 730"/>
                <a:gd name="T75" fmla="*/ 388 h 698"/>
                <a:gd name="T76" fmla="*/ 352 w 730"/>
                <a:gd name="T77" fmla="*/ 410 h 698"/>
                <a:gd name="T78" fmla="*/ 384 w 730"/>
                <a:gd name="T79" fmla="*/ 402 h 698"/>
                <a:gd name="T80" fmla="*/ 430 w 730"/>
                <a:gd name="T81" fmla="*/ 352 h 698"/>
                <a:gd name="T82" fmla="*/ 446 w 730"/>
                <a:gd name="T83" fmla="*/ 466 h 698"/>
                <a:gd name="T84" fmla="*/ 456 w 730"/>
                <a:gd name="T85" fmla="*/ 542 h 698"/>
                <a:gd name="T86" fmla="*/ 464 w 730"/>
                <a:gd name="T87" fmla="*/ 526 h 698"/>
                <a:gd name="T88" fmla="*/ 456 w 730"/>
                <a:gd name="T89" fmla="*/ 572 h 698"/>
                <a:gd name="T90" fmla="*/ 472 w 730"/>
                <a:gd name="T91" fmla="*/ 552 h 698"/>
                <a:gd name="T92" fmla="*/ 450 w 730"/>
                <a:gd name="T93" fmla="*/ 600 h 698"/>
                <a:gd name="T94" fmla="*/ 480 w 730"/>
                <a:gd name="T95" fmla="*/ 544 h 698"/>
                <a:gd name="T96" fmla="*/ 464 w 730"/>
                <a:gd name="T97" fmla="*/ 604 h 698"/>
                <a:gd name="T98" fmla="*/ 464 w 730"/>
                <a:gd name="T99" fmla="*/ 612 h 698"/>
                <a:gd name="T100" fmla="*/ 498 w 730"/>
                <a:gd name="T101" fmla="*/ 572 h 698"/>
                <a:gd name="T102" fmla="*/ 490 w 730"/>
                <a:gd name="T103" fmla="*/ 598 h 698"/>
                <a:gd name="T104" fmla="*/ 420 w 730"/>
                <a:gd name="T105" fmla="*/ 638 h 698"/>
                <a:gd name="T106" fmla="*/ 324 w 730"/>
                <a:gd name="T107" fmla="*/ 646 h 698"/>
                <a:gd name="T108" fmla="*/ 224 w 730"/>
                <a:gd name="T109" fmla="*/ 580 h 698"/>
                <a:gd name="T110" fmla="*/ 522 w 730"/>
                <a:gd name="T111" fmla="*/ 524 h 698"/>
                <a:gd name="T112" fmla="*/ 510 w 730"/>
                <a:gd name="T113" fmla="*/ 574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" h="698">
                  <a:moveTo>
                    <a:pt x="690" y="534"/>
                  </a:moveTo>
                  <a:lnTo>
                    <a:pt x="690" y="534"/>
                  </a:lnTo>
                  <a:lnTo>
                    <a:pt x="684" y="524"/>
                  </a:lnTo>
                  <a:lnTo>
                    <a:pt x="672" y="514"/>
                  </a:lnTo>
                  <a:lnTo>
                    <a:pt x="656" y="504"/>
                  </a:lnTo>
                  <a:lnTo>
                    <a:pt x="638" y="494"/>
                  </a:lnTo>
                  <a:lnTo>
                    <a:pt x="602" y="476"/>
                  </a:lnTo>
                  <a:lnTo>
                    <a:pt x="570" y="462"/>
                  </a:lnTo>
                  <a:lnTo>
                    <a:pt x="570" y="462"/>
                  </a:lnTo>
                  <a:lnTo>
                    <a:pt x="552" y="428"/>
                  </a:lnTo>
                  <a:lnTo>
                    <a:pt x="542" y="406"/>
                  </a:lnTo>
                  <a:lnTo>
                    <a:pt x="534" y="380"/>
                  </a:lnTo>
                  <a:lnTo>
                    <a:pt x="534" y="380"/>
                  </a:lnTo>
                  <a:lnTo>
                    <a:pt x="528" y="344"/>
                  </a:lnTo>
                  <a:lnTo>
                    <a:pt x="524" y="302"/>
                  </a:lnTo>
                  <a:lnTo>
                    <a:pt x="520" y="250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00" y="142"/>
                  </a:lnTo>
                  <a:lnTo>
                    <a:pt x="492" y="110"/>
                  </a:lnTo>
                  <a:lnTo>
                    <a:pt x="482" y="84"/>
                  </a:lnTo>
                  <a:lnTo>
                    <a:pt x="470" y="64"/>
                  </a:lnTo>
                  <a:lnTo>
                    <a:pt x="458" y="48"/>
                  </a:lnTo>
                  <a:lnTo>
                    <a:pt x="448" y="36"/>
                  </a:lnTo>
                  <a:lnTo>
                    <a:pt x="436" y="26"/>
                  </a:lnTo>
                  <a:lnTo>
                    <a:pt x="424" y="18"/>
                  </a:lnTo>
                  <a:lnTo>
                    <a:pt x="424" y="18"/>
                  </a:lnTo>
                  <a:lnTo>
                    <a:pt x="410" y="12"/>
                  </a:lnTo>
                  <a:lnTo>
                    <a:pt x="396" y="6"/>
                  </a:lnTo>
                  <a:lnTo>
                    <a:pt x="380" y="2"/>
                  </a:lnTo>
                  <a:lnTo>
                    <a:pt x="364" y="0"/>
                  </a:lnTo>
                  <a:lnTo>
                    <a:pt x="334" y="0"/>
                  </a:lnTo>
                  <a:lnTo>
                    <a:pt x="324" y="2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8" y="8"/>
                  </a:lnTo>
                  <a:lnTo>
                    <a:pt x="286" y="14"/>
                  </a:lnTo>
                  <a:lnTo>
                    <a:pt x="272" y="20"/>
                  </a:lnTo>
                  <a:lnTo>
                    <a:pt x="260" y="30"/>
                  </a:lnTo>
                  <a:lnTo>
                    <a:pt x="246" y="44"/>
                  </a:lnTo>
                  <a:lnTo>
                    <a:pt x="234" y="60"/>
                  </a:lnTo>
                  <a:lnTo>
                    <a:pt x="222" y="80"/>
                  </a:lnTo>
                  <a:lnTo>
                    <a:pt x="222" y="80"/>
                  </a:lnTo>
                  <a:lnTo>
                    <a:pt x="212" y="106"/>
                  </a:lnTo>
                  <a:lnTo>
                    <a:pt x="202" y="136"/>
                  </a:lnTo>
                  <a:lnTo>
                    <a:pt x="194" y="168"/>
                  </a:lnTo>
                  <a:lnTo>
                    <a:pt x="186" y="200"/>
                  </a:lnTo>
                  <a:lnTo>
                    <a:pt x="176" y="260"/>
                  </a:lnTo>
                  <a:lnTo>
                    <a:pt x="170" y="304"/>
                  </a:lnTo>
                  <a:lnTo>
                    <a:pt x="170" y="30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52" y="420"/>
                  </a:lnTo>
                  <a:lnTo>
                    <a:pt x="142" y="458"/>
                  </a:lnTo>
                  <a:lnTo>
                    <a:pt x="134" y="486"/>
                  </a:lnTo>
                  <a:lnTo>
                    <a:pt x="134" y="486"/>
                  </a:lnTo>
                  <a:lnTo>
                    <a:pt x="98" y="502"/>
                  </a:lnTo>
                  <a:lnTo>
                    <a:pt x="98" y="502"/>
                  </a:lnTo>
                  <a:lnTo>
                    <a:pt x="78" y="512"/>
                  </a:lnTo>
                  <a:lnTo>
                    <a:pt x="58" y="526"/>
                  </a:lnTo>
                  <a:lnTo>
                    <a:pt x="50" y="534"/>
                  </a:lnTo>
                  <a:lnTo>
                    <a:pt x="42" y="544"/>
                  </a:lnTo>
                  <a:lnTo>
                    <a:pt x="34" y="552"/>
                  </a:lnTo>
                  <a:lnTo>
                    <a:pt x="32" y="562"/>
                  </a:lnTo>
                  <a:lnTo>
                    <a:pt x="32" y="562"/>
                  </a:lnTo>
                  <a:lnTo>
                    <a:pt x="0" y="698"/>
                  </a:lnTo>
                  <a:lnTo>
                    <a:pt x="730" y="698"/>
                  </a:lnTo>
                  <a:lnTo>
                    <a:pt x="730" y="698"/>
                  </a:lnTo>
                  <a:lnTo>
                    <a:pt x="726" y="678"/>
                  </a:lnTo>
                  <a:lnTo>
                    <a:pt x="718" y="632"/>
                  </a:lnTo>
                  <a:lnTo>
                    <a:pt x="706" y="578"/>
                  </a:lnTo>
                  <a:lnTo>
                    <a:pt x="698" y="554"/>
                  </a:lnTo>
                  <a:lnTo>
                    <a:pt x="690" y="534"/>
                  </a:lnTo>
                  <a:lnTo>
                    <a:pt x="690" y="534"/>
                  </a:lnTo>
                  <a:close/>
                  <a:moveTo>
                    <a:pt x="278" y="134"/>
                  </a:moveTo>
                  <a:lnTo>
                    <a:pt x="278" y="134"/>
                  </a:lnTo>
                  <a:lnTo>
                    <a:pt x="292" y="124"/>
                  </a:lnTo>
                  <a:lnTo>
                    <a:pt x="308" y="112"/>
                  </a:lnTo>
                  <a:lnTo>
                    <a:pt x="320" y="100"/>
                  </a:lnTo>
                  <a:lnTo>
                    <a:pt x="326" y="94"/>
                  </a:lnTo>
                  <a:lnTo>
                    <a:pt x="326" y="94"/>
                  </a:lnTo>
                  <a:lnTo>
                    <a:pt x="340" y="96"/>
                  </a:lnTo>
                  <a:lnTo>
                    <a:pt x="354" y="102"/>
                  </a:lnTo>
                  <a:lnTo>
                    <a:pt x="366" y="110"/>
                  </a:lnTo>
                  <a:lnTo>
                    <a:pt x="380" y="122"/>
                  </a:lnTo>
                  <a:lnTo>
                    <a:pt x="392" y="134"/>
                  </a:lnTo>
                  <a:lnTo>
                    <a:pt x="404" y="148"/>
                  </a:lnTo>
                  <a:lnTo>
                    <a:pt x="416" y="164"/>
                  </a:lnTo>
                  <a:lnTo>
                    <a:pt x="426" y="182"/>
                  </a:lnTo>
                  <a:lnTo>
                    <a:pt x="426" y="182"/>
                  </a:lnTo>
                  <a:lnTo>
                    <a:pt x="446" y="224"/>
                  </a:lnTo>
                  <a:lnTo>
                    <a:pt x="458" y="250"/>
                  </a:lnTo>
                  <a:lnTo>
                    <a:pt x="458" y="250"/>
                  </a:lnTo>
                  <a:lnTo>
                    <a:pt x="456" y="258"/>
                  </a:lnTo>
                  <a:lnTo>
                    <a:pt x="456" y="258"/>
                  </a:lnTo>
                  <a:lnTo>
                    <a:pt x="452" y="284"/>
                  </a:lnTo>
                  <a:lnTo>
                    <a:pt x="448" y="304"/>
                  </a:lnTo>
                  <a:lnTo>
                    <a:pt x="448" y="304"/>
                  </a:lnTo>
                  <a:lnTo>
                    <a:pt x="440" y="322"/>
                  </a:lnTo>
                  <a:lnTo>
                    <a:pt x="430" y="340"/>
                  </a:lnTo>
                  <a:lnTo>
                    <a:pt x="420" y="356"/>
                  </a:lnTo>
                  <a:lnTo>
                    <a:pt x="408" y="374"/>
                  </a:lnTo>
                  <a:lnTo>
                    <a:pt x="408" y="374"/>
                  </a:lnTo>
                  <a:lnTo>
                    <a:pt x="396" y="388"/>
                  </a:lnTo>
                  <a:lnTo>
                    <a:pt x="382" y="396"/>
                  </a:lnTo>
                  <a:lnTo>
                    <a:pt x="368" y="402"/>
                  </a:lnTo>
                  <a:lnTo>
                    <a:pt x="352" y="404"/>
                  </a:lnTo>
                  <a:lnTo>
                    <a:pt x="352" y="404"/>
                  </a:lnTo>
                  <a:lnTo>
                    <a:pt x="342" y="404"/>
                  </a:lnTo>
                  <a:lnTo>
                    <a:pt x="332" y="402"/>
                  </a:lnTo>
                  <a:lnTo>
                    <a:pt x="324" y="398"/>
                  </a:lnTo>
                  <a:lnTo>
                    <a:pt x="316" y="394"/>
                  </a:lnTo>
                  <a:lnTo>
                    <a:pt x="302" y="384"/>
                  </a:lnTo>
                  <a:lnTo>
                    <a:pt x="292" y="376"/>
                  </a:lnTo>
                  <a:lnTo>
                    <a:pt x="292" y="376"/>
                  </a:lnTo>
                  <a:lnTo>
                    <a:pt x="276" y="358"/>
                  </a:lnTo>
                  <a:lnTo>
                    <a:pt x="270" y="346"/>
                  </a:lnTo>
                  <a:lnTo>
                    <a:pt x="264" y="334"/>
                  </a:lnTo>
                  <a:lnTo>
                    <a:pt x="264" y="334"/>
                  </a:lnTo>
                  <a:lnTo>
                    <a:pt x="256" y="310"/>
                  </a:lnTo>
                  <a:lnTo>
                    <a:pt x="248" y="284"/>
                  </a:lnTo>
                  <a:lnTo>
                    <a:pt x="248" y="284"/>
                  </a:lnTo>
                  <a:lnTo>
                    <a:pt x="244" y="238"/>
                  </a:lnTo>
                  <a:lnTo>
                    <a:pt x="242" y="200"/>
                  </a:lnTo>
                  <a:lnTo>
                    <a:pt x="242" y="200"/>
                  </a:lnTo>
                  <a:lnTo>
                    <a:pt x="246" y="182"/>
                  </a:lnTo>
                  <a:lnTo>
                    <a:pt x="254" y="162"/>
                  </a:lnTo>
                  <a:lnTo>
                    <a:pt x="266" y="144"/>
                  </a:lnTo>
                  <a:lnTo>
                    <a:pt x="272" y="138"/>
                  </a:lnTo>
                  <a:lnTo>
                    <a:pt x="278" y="134"/>
                  </a:lnTo>
                  <a:lnTo>
                    <a:pt x="278" y="134"/>
                  </a:lnTo>
                  <a:close/>
                  <a:moveTo>
                    <a:pt x="224" y="580"/>
                  </a:moveTo>
                  <a:lnTo>
                    <a:pt x="224" y="580"/>
                  </a:lnTo>
                  <a:lnTo>
                    <a:pt x="216" y="566"/>
                  </a:lnTo>
                  <a:lnTo>
                    <a:pt x="208" y="552"/>
                  </a:lnTo>
                  <a:lnTo>
                    <a:pt x="208" y="552"/>
                  </a:lnTo>
                  <a:lnTo>
                    <a:pt x="216" y="562"/>
                  </a:lnTo>
                  <a:lnTo>
                    <a:pt x="226" y="572"/>
                  </a:lnTo>
                  <a:lnTo>
                    <a:pt x="248" y="590"/>
                  </a:lnTo>
                  <a:lnTo>
                    <a:pt x="266" y="602"/>
                  </a:lnTo>
                  <a:lnTo>
                    <a:pt x="272" y="606"/>
                  </a:lnTo>
                  <a:lnTo>
                    <a:pt x="276" y="606"/>
                  </a:lnTo>
                  <a:lnTo>
                    <a:pt x="276" y="606"/>
                  </a:lnTo>
                  <a:lnTo>
                    <a:pt x="268" y="600"/>
                  </a:lnTo>
                  <a:lnTo>
                    <a:pt x="258" y="594"/>
                  </a:lnTo>
                  <a:lnTo>
                    <a:pt x="240" y="578"/>
                  </a:lnTo>
                  <a:lnTo>
                    <a:pt x="228" y="566"/>
                  </a:lnTo>
                  <a:lnTo>
                    <a:pt x="222" y="558"/>
                  </a:lnTo>
                  <a:lnTo>
                    <a:pt x="222" y="558"/>
                  </a:lnTo>
                  <a:lnTo>
                    <a:pt x="236" y="570"/>
                  </a:lnTo>
                  <a:lnTo>
                    <a:pt x="248" y="578"/>
                  </a:lnTo>
                  <a:lnTo>
                    <a:pt x="260" y="582"/>
                  </a:lnTo>
                  <a:lnTo>
                    <a:pt x="268" y="586"/>
                  </a:lnTo>
                  <a:lnTo>
                    <a:pt x="282" y="588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74" y="578"/>
                  </a:lnTo>
                  <a:lnTo>
                    <a:pt x="264" y="570"/>
                  </a:lnTo>
                  <a:lnTo>
                    <a:pt x="256" y="560"/>
                  </a:lnTo>
                  <a:lnTo>
                    <a:pt x="252" y="552"/>
                  </a:lnTo>
                  <a:lnTo>
                    <a:pt x="248" y="540"/>
                  </a:lnTo>
                  <a:lnTo>
                    <a:pt x="246" y="536"/>
                  </a:lnTo>
                  <a:lnTo>
                    <a:pt x="246" y="536"/>
                  </a:lnTo>
                  <a:lnTo>
                    <a:pt x="256" y="548"/>
                  </a:lnTo>
                  <a:lnTo>
                    <a:pt x="264" y="554"/>
                  </a:lnTo>
                  <a:lnTo>
                    <a:pt x="272" y="560"/>
                  </a:lnTo>
                  <a:lnTo>
                    <a:pt x="272" y="560"/>
                  </a:lnTo>
                  <a:lnTo>
                    <a:pt x="266" y="544"/>
                  </a:lnTo>
                  <a:lnTo>
                    <a:pt x="260" y="51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56" y="484"/>
                  </a:lnTo>
                  <a:lnTo>
                    <a:pt x="262" y="500"/>
                  </a:lnTo>
                  <a:lnTo>
                    <a:pt x="268" y="512"/>
                  </a:lnTo>
                  <a:lnTo>
                    <a:pt x="276" y="518"/>
                  </a:lnTo>
                  <a:lnTo>
                    <a:pt x="276" y="518"/>
                  </a:lnTo>
                  <a:lnTo>
                    <a:pt x="270" y="502"/>
                  </a:lnTo>
                  <a:lnTo>
                    <a:pt x="266" y="488"/>
                  </a:lnTo>
                  <a:lnTo>
                    <a:pt x="264" y="474"/>
                  </a:lnTo>
                  <a:lnTo>
                    <a:pt x="262" y="462"/>
                  </a:lnTo>
                  <a:lnTo>
                    <a:pt x="264" y="442"/>
                  </a:lnTo>
                  <a:lnTo>
                    <a:pt x="266" y="424"/>
                  </a:lnTo>
                  <a:lnTo>
                    <a:pt x="266" y="424"/>
                  </a:lnTo>
                  <a:lnTo>
                    <a:pt x="268" y="396"/>
                  </a:lnTo>
                  <a:lnTo>
                    <a:pt x="270" y="356"/>
                  </a:lnTo>
                  <a:lnTo>
                    <a:pt x="270" y="356"/>
                  </a:lnTo>
                  <a:lnTo>
                    <a:pt x="278" y="368"/>
                  </a:lnTo>
                  <a:lnTo>
                    <a:pt x="288" y="378"/>
                  </a:lnTo>
                  <a:lnTo>
                    <a:pt x="288" y="378"/>
                  </a:lnTo>
                  <a:lnTo>
                    <a:pt x="298" y="388"/>
                  </a:lnTo>
                  <a:lnTo>
                    <a:pt x="312" y="398"/>
                  </a:lnTo>
                  <a:lnTo>
                    <a:pt x="320" y="404"/>
                  </a:lnTo>
                  <a:lnTo>
                    <a:pt x="330" y="406"/>
                  </a:lnTo>
                  <a:lnTo>
                    <a:pt x="340" y="410"/>
                  </a:lnTo>
                  <a:lnTo>
                    <a:pt x="352" y="410"/>
                  </a:lnTo>
                  <a:lnTo>
                    <a:pt x="352" y="410"/>
                  </a:lnTo>
                  <a:lnTo>
                    <a:pt x="354" y="410"/>
                  </a:lnTo>
                  <a:lnTo>
                    <a:pt x="354" y="410"/>
                  </a:lnTo>
                  <a:lnTo>
                    <a:pt x="370" y="408"/>
                  </a:lnTo>
                  <a:lnTo>
                    <a:pt x="384" y="402"/>
                  </a:lnTo>
                  <a:lnTo>
                    <a:pt x="398" y="392"/>
                  </a:lnTo>
                  <a:lnTo>
                    <a:pt x="412" y="376"/>
                  </a:lnTo>
                  <a:lnTo>
                    <a:pt x="412" y="376"/>
                  </a:lnTo>
                  <a:lnTo>
                    <a:pt x="430" y="352"/>
                  </a:lnTo>
                  <a:lnTo>
                    <a:pt x="430" y="352"/>
                  </a:lnTo>
                  <a:lnTo>
                    <a:pt x="428" y="378"/>
                  </a:lnTo>
                  <a:lnTo>
                    <a:pt x="428" y="396"/>
                  </a:lnTo>
                  <a:lnTo>
                    <a:pt x="432" y="414"/>
                  </a:lnTo>
                  <a:lnTo>
                    <a:pt x="432" y="414"/>
                  </a:lnTo>
                  <a:lnTo>
                    <a:pt x="446" y="466"/>
                  </a:lnTo>
                  <a:lnTo>
                    <a:pt x="454" y="490"/>
                  </a:lnTo>
                  <a:lnTo>
                    <a:pt x="458" y="510"/>
                  </a:lnTo>
                  <a:lnTo>
                    <a:pt x="458" y="510"/>
                  </a:lnTo>
                  <a:lnTo>
                    <a:pt x="458" y="528"/>
                  </a:lnTo>
                  <a:lnTo>
                    <a:pt x="456" y="542"/>
                  </a:lnTo>
                  <a:lnTo>
                    <a:pt x="452" y="556"/>
                  </a:lnTo>
                  <a:lnTo>
                    <a:pt x="452" y="556"/>
                  </a:lnTo>
                  <a:lnTo>
                    <a:pt x="454" y="550"/>
                  </a:lnTo>
                  <a:lnTo>
                    <a:pt x="464" y="526"/>
                  </a:lnTo>
                  <a:lnTo>
                    <a:pt x="464" y="526"/>
                  </a:lnTo>
                  <a:lnTo>
                    <a:pt x="464" y="536"/>
                  </a:lnTo>
                  <a:lnTo>
                    <a:pt x="462" y="548"/>
                  </a:lnTo>
                  <a:lnTo>
                    <a:pt x="452" y="578"/>
                  </a:lnTo>
                  <a:lnTo>
                    <a:pt x="452" y="578"/>
                  </a:lnTo>
                  <a:lnTo>
                    <a:pt x="456" y="572"/>
                  </a:lnTo>
                  <a:lnTo>
                    <a:pt x="460" y="564"/>
                  </a:lnTo>
                  <a:lnTo>
                    <a:pt x="472" y="528"/>
                  </a:lnTo>
                  <a:lnTo>
                    <a:pt x="472" y="528"/>
                  </a:lnTo>
                  <a:lnTo>
                    <a:pt x="472" y="542"/>
                  </a:lnTo>
                  <a:lnTo>
                    <a:pt x="472" y="552"/>
                  </a:lnTo>
                  <a:lnTo>
                    <a:pt x="468" y="562"/>
                  </a:lnTo>
                  <a:lnTo>
                    <a:pt x="466" y="572"/>
                  </a:lnTo>
                  <a:lnTo>
                    <a:pt x="458" y="588"/>
                  </a:lnTo>
                  <a:lnTo>
                    <a:pt x="450" y="600"/>
                  </a:lnTo>
                  <a:lnTo>
                    <a:pt x="450" y="600"/>
                  </a:lnTo>
                  <a:lnTo>
                    <a:pt x="460" y="592"/>
                  </a:lnTo>
                  <a:lnTo>
                    <a:pt x="470" y="580"/>
                  </a:lnTo>
                  <a:lnTo>
                    <a:pt x="476" y="562"/>
                  </a:lnTo>
                  <a:lnTo>
                    <a:pt x="480" y="544"/>
                  </a:lnTo>
                  <a:lnTo>
                    <a:pt x="480" y="544"/>
                  </a:lnTo>
                  <a:lnTo>
                    <a:pt x="480" y="560"/>
                  </a:lnTo>
                  <a:lnTo>
                    <a:pt x="480" y="574"/>
                  </a:lnTo>
                  <a:lnTo>
                    <a:pt x="476" y="586"/>
                  </a:lnTo>
                  <a:lnTo>
                    <a:pt x="470" y="596"/>
                  </a:lnTo>
                  <a:lnTo>
                    <a:pt x="464" y="604"/>
                  </a:lnTo>
                  <a:lnTo>
                    <a:pt x="456" y="610"/>
                  </a:lnTo>
                  <a:lnTo>
                    <a:pt x="438" y="622"/>
                  </a:lnTo>
                  <a:lnTo>
                    <a:pt x="438" y="622"/>
                  </a:lnTo>
                  <a:lnTo>
                    <a:pt x="452" y="618"/>
                  </a:lnTo>
                  <a:lnTo>
                    <a:pt x="464" y="612"/>
                  </a:lnTo>
                  <a:lnTo>
                    <a:pt x="476" y="604"/>
                  </a:lnTo>
                  <a:lnTo>
                    <a:pt x="484" y="596"/>
                  </a:lnTo>
                  <a:lnTo>
                    <a:pt x="494" y="580"/>
                  </a:lnTo>
                  <a:lnTo>
                    <a:pt x="498" y="572"/>
                  </a:lnTo>
                  <a:lnTo>
                    <a:pt x="498" y="572"/>
                  </a:lnTo>
                  <a:lnTo>
                    <a:pt x="500" y="588"/>
                  </a:lnTo>
                  <a:lnTo>
                    <a:pt x="500" y="588"/>
                  </a:lnTo>
                  <a:lnTo>
                    <a:pt x="498" y="588"/>
                  </a:lnTo>
                  <a:lnTo>
                    <a:pt x="498" y="588"/>
                  </a:lnTo>
                  <a:lnTo>
                    <a:pt x="490" y="598"/>
                  </a:lnTo>
                  <a:lnTo>
                    <a:pt x="480" y="606"/>
                  </a:lnTo>
                  <a:lnTo>
                    <a:pt x="468" y="616"/>
                  </a:lnTo>
                  <a:lnTo>
                    <a:pt x="454" y="624"/>
                  </a:lnTo>
                  <a:lnTo>
                    <a:pt x="438" y="632"/>
                  </a:lnTo>
                  <a:lnTo>
                    <a:pt x="420" y="638"/>
                  </a:lnTo>
                  <a:lnTo>
                    <a:pt x="402" y="644"/>
                  </a:lnTo>
                  <a:lnTo>
                    <a:pt x="384" y="646"/>
                  </a:lnTo>
                  <a:lnTo>
                    <a:pt x="364" y="648"/>
                  </a:lnTo>
                  <a:lnTo>
                    <a:pt x="344" y="648"/>
                  </a:lnTo>
                  <a:lnTo>
                    <a:pt x="324" y="646"/>
                  </a:lnTo>
                  <a:lnTo>
                    <a:pt x="304" y="640"/>
                  </a:lnTo>
                  <a:lnTo>
                    <a:pt x="284" y="630"/>
                  </a:lnTo>
                  <a:lnTo>
                    <a:pt x="264" y="618"/>
                  </a:lnTo>
                  <a:lnTo>
                    <a:pt x="244" y="602"/>
                  </a:lnTo>
                  <a:lnTo>
                    <a:pt x="224" y="580"/>
                  </a:lnTo>
                  <a:lnTo>
                    <a:pt x="224" y="580"/>
                  </a:lnTo>
                  <a:close/>
                  <a:moveTo>
                    <a:pt x="510" y="574"/>
                  </a:moveTo>
                  <a:lnTo>
                    <a:pt x="510" y="574"/>
                  </a:lnTo>
                  <a:lnTo>
                    <a:pt x="516" y="548"/>
                  </a:lnTo>
                  <a:lnTo>
                    <a:pt x="522" y="524"/>
                  </a:lnTo>
                  <a:lnTo>
                    <a:pt x="522" y="524"/>
                  </a:lnTo>
                  <a:lnTo>
                    <a:pt x="522" y="540"/>
                  </a:lnTo>
                  <a:lnTo>
                    <a:pt x="520" y="554"/>
                  </a:lnTo>
                  <a:lnTo>
                    <a:pt x="516" y="566"/>
                  </a:lnTo>
                  <a:lnTo>
                    <a:pt x="510" y="574"/>
                  </a:lnTo>
                  <a:lnTo>
                    <a:pt x="510" y="574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任意多边形: 形状 43">
              <a:extLst>
                <a:ext uri="{FF2B5EF4-FFF2-40B4-BE49-F238E27FC236}">
                  <a16:creationId xmlns="" xmlns:a16="http://schemas.microsoft.com/office/drawing/2014/main" id="{99AC7181-4159-4F14-B6AF-A2558F194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3801" y="2282769"/>
              <a:ext cx="1152747" cy="1280400"/>
            </a:xfrm>
            <a:custGeom>
              <a:avLst/>
              <a:gdLst>
                <a:gd name="T0" fmla="*/ 408 w 596"/>
                <a:gd name="T1" fmla="*/ 488 h 662"/>
                <a:gd name="T2" fmla="*/ 294 w 596"/>
                <a:gd name="T3" fmla="*/ 646 h 662"/>
                <a:gd name="T4" fmla="*/ 174 w 596"/>
                <a:gd name="T5" fmla="*/ 474 h 662"/>
                <a:gd name="T6" fmla="*/ 232 w 596"/>
                <a:gd name="T7" fmla="*/ 432 h 662"/>
                <a:gd name="T8" fmla="*/ 278 w 596"/>
                <a:gd name="T9" fmla="*/ 410 h 662"/>
                <a:gd name="T10" fmla="*/ 310 w 596"/>
                <a:gd name="T11" fmla="*/ 412 h 662"/>
                <a:gd name="T12" fmla="*/ 358 w 596"/>
                <a:gd name="T13" fmla="*/ 438 h 662"/>
                <a:gd name="T14" fmla="*/ 398 w 596"/>
                <a:gd name="T15" fmla="*/ 478 h 662"/>
                <a:gd name="T16" fmla="*/ 370 w 596"/>
                <a:gd name="T17" fmla="*/ 458 h 662"/>
                <a:gd name="T18" fmla="*/ 382 w 596"/>
                <a:gd name="T19" fmla="*/ 344 h 662"/>
                <a:gd name="T20" fmla="*/ 424 w 596"/>
                <a:gd name="T21" fmla="*/ 384 h 662"/>
                <a:gd name="T22" fmla="*/ 404 w 596"/>
                <a:gd name="T23" fmla="*/ 336 h 662"/>
                <a:gd name="T24" fmla="*/ 448 w 596"/>
                <a:gd name="T25" fmla="*/ 352 h 662"/>
                <a:gd name="T26" fmla="*/ 434 w 596"/>
                <a:gd name="T27" fmla="*/ 338 h 662"/>
                <a:gd name="T28" fmla="*/ 444 w 596"/>
                <a:gd name="T29" fmla="*/ 332 h 662"/>
                <a:gd name="T30" fmla="*/ 436 w 596"/>
                <a:gd name="T31" fmla="*/ 308 h 662"/>
                <a:gd name="T32" fmla="*/ 486 w 596"/>
                <a:gd name="T33" fmla="*/ 318 h 662"/>
                <a:gd name="T34" fmla="*/ 448 w 596"/>
                <a:gd name="T35" fmla="*/ 278 h 662"/>
                <a:gd name="T36" fmla="*/ 478 w 596"/>
                <a:gd name="T37" fmla="*/ 188 h 662"/>
                <a:gd name="T38" fmla="*/ 458 w 596"/>
                <a:gd name="T39" fmla="*/ 106 h 662"/>
                <a:gd name="T40" fmla="*/ 378 w 596"/>
                <a:gd name="T41" fmla="*/ 44 h 662"/>
                <a:gd name="T42" fmla="*/ 306 w 596"/>
                <a:gd name="T43" fmla="*/ 6 h 662"/>
                <a:gd name="T44" fmla="*/ 204 w 596"/>
                <a:gd name="T45" fmla="*/ 20 h 662"/>
                <a:gd name="T46" fmla="*/ 148 w 596"/>
                <a:gd name="T47" fmla="*/ 68 h 662"/>
                <a:gd name="T48" fmla="*/ 106 w 596"/>
                <a:gd name="T49" fmla="*/ 122 h 662"/>
                <a:gd name="T50" fmla="*/ 114 w 596"/>
                <a:gd name="T51" fmla="*/ 198 h 662"/>
                <a:gd name="T52" fmla="*/ 84 w 596"/>
                <a:gd name="T53" fmla="*/ 232 h 662"/>
                <a:gd name="T54" fmla="*/ 114 w 596"/>
                <a:gd name="T55" fmla="*/ 234 h 662"/>
                <a:gd name="T56" fmla="*/ 146 w 596"/>
                <a:gd name="T57" fmla="*/ 308 h 662"/>
                <a:gd name="T58" fmla="*/ 136 w 596"/>
                <a:gd name="T59" fmla="*/ 338 h 662"/>
                <a:gd name="T60" fmla="*/ 162 w 596"/>
                <a:gd name="T61" fmla="*/ 334 h 662"/>
                <a:gd name="T62" fmla="*/ 182 w 596"/>
                <a:gd name="T63" fmla="*/ 298 h 662"/>
                <a:gd name="T64" fmla="*/ 168 w 596"/>
                <a:gd name="T65" fmla="*/ 356 h 662"/>
                <a:gd name="T66" fmla="*/ 194 w 596"/>
                <a:gd name="T67" fmla="*/ 346 h 662"/>
                <a:gd name="T68" fmla="*/ 152 w 596"/>
                <a:gd name="T69" fmla="*/ 362 h 662"/>
                <a:gd name="T70" fmla="*/ 196 w 596"/>
                <a:gd name="T71" fmla="*/ 358 h 662"/>
                <a:gd name="T72" fmla="*/ 226 w 596"/>
                <a:gd name="T73" fmla="*/ 366 h 662"/>
                <a:gd name="T74" fmla="*/ 218 w 596"/>
                <a:gd name="T75" fmla="*/ 448 h 662"/>
                <a:gd name="T76" fmla="*/ 150 w 596"/>
                <a:gd name="T77" fmla="*/ 474 h 662"/>
                <a:gd name="T78" fmla="*/ 38 w 596"/>
                <a:gd name="T79" fmla="*/ 544 h 662"/>
                <a:gd name="T80" fmla="*/ 572 w 596"/>
                <a:gd name="T81" fmla="*/ 582 h 662"/>
                <a:gd name="T82" fmla="*/ 206 w 596"/>
                <a:gd name="T83" fmla="*/ 324 h 662"/>
                <a:gd name="T84" fmla="*/ 174 w 596"/>
                <a:gd name="T85" fmla="*/ 214 h 662"/>
                <a:gd name="T86" fmla="*/ 220 w 596"/>
                <a:gd name="T87" fmla="*/ 142 h 662"/>
                <a:gd name="T88" fmla="*/ 192 w 596"/>
                <a:gd name="T89" fmla="*/ 198 h 662"/>
                <a:gd name="T90" fmla="*/ 248 w 596"/>
                <a:gd name="T91" fmla="*/ 152 h 662"/>
                <a:gd name="T92" fmla="*/ 274 w 596"/>
                <a:gd name="T93" fmla="*/ 160 h 662"/>
                <a:gd name="T94" fmla="*/ 316 w 596"/>
                <a:gd name="T95" fmla="*/ 116 h 662"/>
                <a:gd name="T96" fmla="*/ 278 w 596"/>
                <a:gd name="T97" fmla="*/ 212 h 662"/>
                <a:gd name="T98" fmla="*/ 356 w 596"/>
                <a:gd name="T99" fmla="*/ 116 h 662"/>
                <a:gd name="T100" fmla="*/ 374 w 596"/>
                <a:gd name="T101" fmla="*/ 148 h 662"/>
                <a:gd name="T102" fmla="*/ 414 w 596"/>
                <a:gd name="T103" fmla="*/ 180 h 662"/>
                <a:gd name="T104" fmla="*/ 396 w 596"/>
                <a:gd name="T105" fmla="*/ 224 h 662"/>
                <a:gd name="T106" fmla="*/ 404 w 596"/>
                <a:gd name="T107" fmla="*/ 282 h 662"/>
                <a:gd name="T108" fmla="*/ 380 w 596"/>
                <a:gd name="T109" fmla="*/ 338 h 662"/>
                <a:gd name="T110" fmla="*/ 294 w 596"/>
                <a:gd name="T111" fmla="*/ 408 h 662"/>
                <a:gd name="T112" fmla="*/ 212 w 596"/>
                <a:gd name="T113" fmla="*/ 336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6" h="662">
                  <a:moveTo>
                    <a:pt x="548" y="538"/>
                  </a:moveTo>
                  <a:lnTo>
                    <a:pt x="548" y="538"/>
                  </a:lnTo>
                  <a:lnTo>
                    <a:pt x="520" y="522"/>
                  </a:lnTo>
                  <a:lnTo>
                    <a:pt x="476" y="502"/>
                  </a:lnTo>
                  <a:lnTo>
                    <a:pt x="414" y="472"/>
                  </a:lnTo>
                  <a:lnTo>
                    <a:pt x="414" y="472"/>
                  </a:lnTo>
                  <a:lnTo>
                    <a:pt x="408" y="488"/>
                  </a:lnTo>
                  <a:lnTo>
                    <a:pt x="400" y="506"/>
                  </a:lnTo>
                  <a:lnTo>
                    <a:pt x="382" y="536"/>
                  </a:lnTo>
                  <a:lnTo>
                    <a:pt x="364" y="566"/>
                  </a:lnTo>
                  <a:lnTo>
                    <a:pt x="344" y="592"/>
                  </a:lnTo>
                  <a:lnTo>
                    <a:pt x="324" y="614"/>
                  </a:lnTo>
                  <a:lnTo>
                    <a:pt x="308" y="632"/>
                  </a:lnTo>
                  <a:lnTo>
                    <a:pt x="294" y="646"/>
                  </a:lnTo>
                  <a:lnTo>
                    <a:pt x="294" y="646"/>
                  </a:lnTo>
                  <a:lnTo>
                    <a:pt x="276" y="628"/>
                  </a:lnTo>
                  <a:lnTo>
                    <a:pt x="256" y="604"/>
                  </a:lnTo>
                  <a:lnTo>
                    <a:pt x="238" y="580"/>
                  </a:lnTo>
                  <a:lnTo>
                    <a:pt x="220" y="554"/>
                  </a:lnTo>
                  <a:lnTo>
                    <a:pt x="192" y="508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212" y="464"/>
                  </a:lnTo>
                  <a:lnTo>
                    <a:pt x="214" y="462"/>
                  </a:lnTo>
                  <a:lnTo>
                    <a:pt x="214" y="462"/>
                  </a:lnTo>
                  <a:lnTo>
                    <a:pt x="222" y="454"/>
                  </a:lnTo>
                  <a:lnTo>
                    <a:pt x="228" y="444"/>
                  </a:lnTo>
                  <a:lnTo>
                    <a:pt x="232" y="432"/>
                  </a:lnTo>
                  <a:lnTo>
                    <a:pt x="234" y="420"/>
                  </a:lnTo>
                  <a:lnTo>
                    <a:pt x="234" y="394"/>
                  </a:lnTo>
                  <a:lnTo>
                    <a:pt x="234" y="374"/>
                  </a:lnTo>
                  <a:lnTo>
                    <a:pt x="234" y="374"/>
                  </a:lnTo>
                  <a:lnTo>
                    <a:pt x="248" y="388"/>
                  </a:lnTo>
                  <a:lnTo>
                    <a:pt x="264" y="402"/>
                  </a:lnTo>
                  <a:lnTo>
                    <a:pt x="278" y="410"/>
                  </a:lnTo>
                  <a:lnTo>
                    <a:pt x="286" y="414"/>
                  </a:lnTo>
                  <a:lnTo>
                    <a:pt x="294" y="414"/>
                  </a:lnTo>
                  <a:lnTo>
                    <a:pt x="294" y="414"/>
                  </a:lnTo>
                  <a:lnTo>
                    <a:pt x="296" y="414"/>
                  </a:lnTo>
                  <a:lnTo>
                    <a:pt x="296" y="414"/>
                  </a:lnTo>
                  <a:lnTo>
                    <a:pt x="302" y="414"/>
                  </a:lnTo>
                  <a:lnTo>
                    <a:pt x="310" y="412"/>
                  </a:lnTo>
                  <a:lnTo>
                    <a:pt x="326" y="404"/>
                  </a:lnTo>
                  <a:lnTo>
                    <a:pt x="342" y="390"/>
                  </a:lnTo>
                  <a:lnTo>
                    <a:pt x="356" y="376"/>
                  </a:lnTo>
                  <a:lnTo>
                    <a:pt x="356" y="376"/>
                  </a:lnTo>
                  <a:lnTo>
                    <a:pt x="356" y="396"/>
                  </a:lnTo>
                  <a:lnTo>
                    <a:pt x="356" y="424"/>
                  </a:lnTo>
                  <a:lnTo>
                    <a:pt x="358" y="438"/>
                  </a:lnTo>
                  <a:lnTo>
                    <a:pt x="360" y="450"/>
                  </a:lnTo>
                  <a:lnTo>
                    <a:pt x="364" y="460"/>
                  </a:lnTo>
                  <a:lnTo>
                    <a:pt x="370" y="468"/>
                  </a:lnTo>
                  <a:lnTo>
                    <a:pt x="370" y="470"/>
                  </a:lnTo>
                  <a:lnTo>
                    <a:pt x="370" y="470"/>
                  </a:lnTo>
                  <a:lnTo>
                    <a:pt x="370" y="470"/>
                  </a:lnTo>
                  <a:lnTo>
                    <a:pt x="398" y="478"/>
                  </a:lnTo>
                  <a:lnTo>
                    <a:pt x="410" y="480"/>
                  </a:lnTo>
                  <a:lnTo>
                    <a:pt x="412" y="474"/>
                  </a:lnTo>
                  <a:lnTo>
                    <a:pt x="412" y="474"/>
                  </a:lnTo>
                  <a:lnTo>
                    <a:pt x="400" y="472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70" y="458"/>
                  </a:lnTo>
                  <a:lnTo>
                    <a:pt x="366" y="448"/>
                  </a:lnTo>
                  <a:lnTo>
                    <a:pt x="362" y="424"/>
                  </a:lnTo>
                  <a:lnTo>
                    <a:pt x="362" y="396"/>
                  </a:lnTo>
                  <a:lnTo>
                    <a:pt x="362" y="368"/>
                  </a:lnTo>
                  <a:lnTo>
                    <a:pt x="362" y="368"/>
                  </a:lnTo>
                  <a:lnTo>
                    <a:pt x="382" y="344"/>
                  </a:lnTo>
                  <a:lnTo>
                    <a:pt x="382" y="344"/>
                  </a:lnTo>
                  <a:lnTo>
                    <a:pt x="384" y="352"/>
                  </a:lnTo>
                  <a:lnTo>
                    <a:pt x="388" y="360"/>
                  </a:lnTo>
                  <a:lnTo>
                    <a:pt x="392" y="366"/>
                  </a:lnTo>
                  <a:lnTo>
                    <a:pt x="398" y="370"/>
                  </a:lnTo>
                  <a:lnTo>
                    <a:pt x="412" y="380"/>
                  </a:lnTo>
                  <a:lnTo>
                    <a:pt x="424" y="384"/>
                  </a:lnTo>
                  <a:lnTo>
                    <a:pt x="424" y="384"/>
                  </a:lnTo>
                  <a:lnTo>
                    <a:pt x="414" y="378"/>
                  </a:lnTo>
                  <a:lnTo>
                    <a:pt x="408" y="370"/>
                  </a:lnTo>
                  <a:lnTo>
                    <a:pt x="404" y="362"/>
                  </a:lnTo>
                  <a:lnTo>
                    <a:pt x="400" y="356"/>
                  </a:lnTo>
                  <a:lnTo>
                    <a:pt x="400" y="348"/>
                  </a:lnTo>
                  <a:lnTo>
                    <a:pt x="402" y="342"/>
                  </a:lnTo>
                  <a:lnTo>
                    <a:pt x="404" y="336"/>
                  </a:lnTo>
                  <a:lnTo>
                    <a:pt x="408" y="332"/>
                  </a:lnTo>
                  <a:lnTo>
                    <a:pt x="408" y="332"/>
                  </a:lnTo>
                  <a:lnTo>
                    <a:pt x="412" y="336"/>
                  </a:lnTo>
                  <a:lnTo>
                    <a:pt x="418" y="342"/>
                  </a:lnTo>
                  <a:lnTo>
                    <a:pt x="424" y="346"/>
                  </a:lnTo>
                  <a:lnTo>
                    <a:pt x="432" y="348"/>
                  </a:lnTo>
                  <a:lnTo>
                    <a:pt x="448" y="352"/>
                  </a:lnTo>
                  <a:lnTo>
                    <a:pt x="454" y="350"/>
                  </a:lnTo>
                  <a:lnTo>
                    <a:pt x="458" y="350"/>
                  </a:lnTo>
                  <a:lnTo>
                    <a:pt x="458" y="350"/>
                  </a:lnTo>
                  <a:lnTo>
                    <a:pt x="448" y="348"/>
                  </a:lnTo>
                  <a:lnTo>
                    <a:pt x="442" y="346"/>
                  </a:lnTo>
                  <a:lnTo>
                    <a:pt x="438" y="342"/>
                  </a:lnTo>
                  <a:lnTo>
                    <a:pt x="434" y="338"/>
                  </a:lnTo>
                  <a:lnTo>
                    <a:pt x="434" y="338"/>
                  </a:lnTo>
                  <a:lnTo>
                    <a:pt x="442" y="340"/>
                  </a:lnTo>
                  <a:lnTo>
                    <a:pt x="450" y="340"/>
                  </a:lnTo>
                  <a:lnTo>
                    <a:pt x="456" y="336"/>
                  </a:lnTo>
                  <a:lnTo>
                    <a:pt x="456" y="336"/>
                  </a:lnTo>
                  <a:lnTo>
                    <a:pt x="450" y="336"/>
                  </a:lnTo>
                  <a:lnTo>
                    <a:pt x="444" y="332"/>
                  </a:lnTo>
                  <a:lnTo>
                    <a:pt x="440" y="328"/>
                  </a:lnTo>
                  <a:lnTo>
                    <a:pt x="436" y="324"/>
                  </a:lnTo>
                  <a:lnTo>
                    <a:pt x="432" y="312"/>
                  </a:lnTo>
                  <a:lnTo>
                    <a:pt x="432" y="306"/>
                  </a:lnTo>
                  <a:lnTo>
                    <a:pt x="434" y="302"/>
                  </a:lnTo>
                  <a:lnTo>
                    <a:pt x="434" y="302"/>
                  </a:lnTo>
                  <a:lnTo>
                    <a:pt x="436" y="308"/>
                  </a:lnTo>
                  <a:lnTo>
                    <a:pt x="442" y="314"/>
                  </a:lnTo>
                  <a:lnTo>
                    <a:pt x="448" y="318"/>
                  </a:lnTo>
                  <a:lnTo>
                    <a:pt x="456" y="320"/>
                  </a:lnTo>
                  <a:lnTo>
                    <a:pt x="466" y="322"/>
                  </a:lnTo>
                  <a:lnTo>
                    <a:pt x="474" y="322"/>
                  </a:lnTo>
                  <a:lnTo>
                    <a:pt x="480" y="320"/>
                  </a:lnTo>
                  <a:lnTo>
                    <a:pt x="486" y="318"/>
                  </a:lnTo>
                  <a:lnTo>
                    <a:pt x="486" y="318"/>
                  </a:lnTo>
                  <a:lnTo>
                    <a:pt x="472" y="316"/>
                  </a:lnTo>
                  <a:lnTo>
                    <a:pt x="462" y="310"/>
                  </a:lnTo>
                  <a:lnTo>
                    <a:pt x="454" y="304"/>
                  </a:lnTo>
                  <a:lnTo>
                    <a:pt x="450" y="296"/>
                  </a:lnTo>
                  <a:lnTo>
                    <a:pt x="448" y="286"/>
                  </a:lnTo>
                  <a:lnTo>
                    <a:pt x="448" y="278"/>
                  </a:lnTo>
                  <a:lnTo>
                    <a:pt x="450" y="272"/>
                  </a:lnTo>
                  <a:lnTo>
                    <a:pt x="450" y="268"/>
                  </a:lnTo>
                  <a:lnTo>
                    <a:pt x="450" y="268"/>
                  </a:lnTo>
                  <a:lnTo>
                    <a:pt x="456" y="260"/>
                  </a:lnTo>
                  <a:lnTo>
                    <a:pt x="462" y="250"/>
                  </a:lnTo>
                  <a:lnTo>
                    <a:pt x="468" y="228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76"/>
                  </a:lnTo>
                  <a:lnTo>
                    <a:pt x="480" y="166"/>
                  </a:lnTo>
                  <a:lnTo>
                    <a:pt x="478" y="154"/>
                  </a:lnTo>
                  <a:lnTo>
                    <a:pt x="476" y="144"/>
                  </a:lnTo>
                  <a:lnTo>
                    <a:pt x="468" y="124"/>
                  </a:lnTo>
                  <a:lnTo>
                    <a:pt x="458" y="106"/>
                  </a:lnTo>
                  <a:lnTo>
                    <a:pt x="448" y="92"/>
                  </a:lnTo>
                  <a:lnTo>
                    <a:pt x="436" y="78"/>
                  </a:lnTo>
                  <a:lnTo>
                    <a:pt x="420" y="64"/>
                  </a:lnTo>
                  <a:lnTo>
                    <a:pt x="420" y="64"/>
                  </a:lnTo>
                  <a:lnTo>
                    <a:pt x="408" y="56"/>
                  </a:lnTo>
                  <a:lnTo>
                    <a:pt x="394" y="50"/>
                  </a:lnTo>
                  <a:lnTo>
                    <a:pt x="378" y="44"/>
                  </a:lnTo>
                  <a:lnTo>
                    <a:pt x="360" y="40"/>
                  </a:lnTo>
                  <a:lnTo>
                    <a:pt x="360" y="40"/>
                  </a:lnTo>
                  <a:lnTo>
                    <a:pt x="356" y="32"/>
                  </a:lnTo>
                  <a:lnTo>
                    <a:pt x="348" y="24"/>
                  </a:lnTo>
                  <a:lnTo>
                    <a:pt x="336" y="16"/>
                  </a:lnTo>
                  <a:lnTo>
                    <a:pt x="322" y="10"/>
                  </a:lnTo>
                  <a:lnTo>
                    <a:pt x="306" y="6"/>
                  </a:lnTo>
                  <a:lnTo>
                    <a:pt x="286" y="2"/>
                  </a:lnTo>
                  <a:lnTo>
                    <a:pt x="268" y="0"/>
                  </a:lnTo>
                  <a:lnTo>
                    <a:pt x="250" y="2"/>
                  </a:lnTo>
                  <a:lnTo>
                    <a:pt x="250" y="2"/>
                  </a:lnTo>
                  <a:lnTo>
                    <a:pt x="232" y="6"/>
                  </a:lnTo>
                  <a:lnTo>
                    <a:pt x="218" y="12"/>
                  </a:lnTo>
                  <a:lnTo>
                    <a:pt x="204" y="20"/>
                  </a:lnTo>
                  <a:lnTo>
                    <a:pt x="192" y="30"/>
                  </a:lnTo>
                  <a:lnTo>
                    <a:pt x="184" y="38"/>
                  </a:lnTo>
                  <a:lnTo>
                    <a:pt x="176" y="46"/>
                  </a:lnTo>
                  <a:lnTo>
                    <a:pt x="164" y="62"/>
                  </a:lnTo>
                  <a:lnTo>
                    <a:pt x="164" y="62"/>
                  </a:lnTo>
                  <a:lnTo>
                    <a:pt x="158" y="64"/>
                  </a:lnTo>
                  <a:lnTo>
                    <a:pt x="148" y="68"/>
                  </a:lnTo>
                  <a:lnTo>
                    <a:pt x="138" y="76"/>
                  </a:lnTo>
                  <a:lnTo>
                    <a:pt x="132" y="8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18" y="98"/>
                  </a:lnTo>
                  <a:lnTo>
                    <a:pt x="110" y="110"/>
                  </a:lnTo>
                  <a:lnTo>
                    <a:pt x="106" y="122"/>
                  </a:lnTo>
                  <a:lnTo>
                    <a:pt x="104" y="136"/>
                  </a:lnTo>
                  <a:lnTo>
                    <a:pt x="104" y="150"/>
                  </a:lnTo>
                  <a:lnTo>
                    <a:pt x="106" y="164"/>
                  </a:lnTo>
                  <a:lnTo>
                    <a:pt x="112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4" y="198"/>
                  </a:lnTo>
                  <a:lnTo>
                    <a:pt x="106" y="212"/>
                  </a:lnTo>
                  <a:lnTo>
                    <a:pt x="100" y="218"/>
                  </a:lnTo>
                  <a:lnTo>
                    <a:pt x="92" y="224"/>
                  </a:lnTo>
                  <a:lnTo>
                    <a:pt x="86" y="226"/>
                  </a:lnTo>
                  <a:lnTo>
                    <a:pt x="78" y="228"/>
                  </a:lnTo>
                  <a:lnTo>
                    <a:pt x="78" y="228"/>
                  </a:lnTo>
                  <a:lnTo>
                    <a:pt x="84" y="232"/>
                  </a:lnTo>
                  <a:lnTo>
                    <a:pt x="92" y="234"/>
                  </a:lnTo>
                  <a:lnTo>
                    <a:pt x="98" y="234"/>
                  </a:lnTo>
                  <a:lnTo>
                    <a:pt x="104" y="232"/>
                  </a:lnTo>
                  <a:lnTo>
                    <a:pt x="110" y="228"/>
                  </a:lnTo>
                  <a:lnTo>
                    <a:pt x="116" y="224"/>
                  </a:lnTo>
                  <a:lnTo>
                    <a:pt x="116" y="224"/>
                  </a:lnTo>
                  <a:lnTo>
                    <a:pt x="114" y="234"/>
                  </a:lnTo>
                  <a:lnTo>
                    <a:pt x="114" y="246"/>
                  </a:lnTo>
                  <a:lnTo>
                    <a:pt x="116" y="260"/>
                  </a:lnTo>
                  <a:lnTo>
                    <a:pt x="120" y="272"/>
                  </a:lnTo>
                  <a:lnTo>
                    <a:pt x="126" y="282"/>
                  </a:lnTo>
                  <a:lnTo>
                    <a:pt x="134" y="292"/>
                  </a:lnTo>
                  <a:lnTo>
                    <a:pt x="146" y="308"/>
                  </a:lnTo>
                  <a:lnTo>
                    <a:pt x="146" y="308"/>
                  </a:lnTo>
                  <a:lnTo>
                    <a:pt x="144" y="320"/>
                  </a:lnTo>
                  <a:lnTo>
                    <a:pt x="138" y="328"/>
                  </a:lnTo>
                  <a:lnTo>
                    <a:pt x="132" y="334"/>
                  </a:lnTo>
                  <a:lnTo>
                    <a:pt x="120" y="336"/>
                  </a:lnTo>
                  <a:lnTo>
                    <a:pt x="120" y="336"/>
                  </a:lnTo>
                  <a:lnTo>
                    <a:pt x="128" y="338"/>
                  </a:lnTo>
                  <a:lnTo>
                    <a:pt x="136" y="338"/>
                  </a:lnTo>
                  <a:lnTo>
                    <a:pt x="142" y="338"/>
                  </a:lnTo>
                  <a:lnTo>
                    <a:pt x="148" y="336"/>
                  </a:lnTo>
                  <a:lnTo>
                    <a:pt x="156" y="328"/>
                  </a:lnTo>
                  <a:lnTo>
                    <a:pt x="164" y="320"/>
                  </a:lnTo>
                  <a:lnTo>
                    <a:pt x="164" y="320"/>
                  </a:lnTo>
                  <a:lnTo>
                    <a:pt x="164" y="328"/>
                  </a:lnTo>
                  <a:lnTo>
                    <a:pt x="162" y="334"/>
                  </a:lnTo>
                  <a:lnTo>
                    <a:pt x="162" y="334"/>
                  </a:lnTo>
                  <a:lnTo>
                    <a:pt x="168" y="328"/>
                  </a:lnTo>
                  <a:lnTo>
                    <a:pt x="174" y="318"/>
                  </a:lnTo>
                  <a:lnTo>
                    <a:pt x="176" y="304"/>
                  </a:lnTo>
                  <a:lnTo>
                    <a:pt x="176" y="288"/>
                  </a:lnTo>
                  <a:lnTo>
                    <a:pt x="176" y="288"/>
                  </a:lnTo>
                  <a:lnTo>
                    <a:pt x="182" y="298"/>
                  </a:lnTo>
                  <a:lnTo>
                    <a:pt x="184" y="310"/>
                  </a:lnTo>
                  <a:lnTo>
                    <a:pt x="184" y="320"/>
                  </a:lnTo>
                  <a:lnTo>
                    <a:pt x="182" y="330"/>
                  </a:lnTo>
                  <a:lnTo>
                    <a:pt x="180" y="338"/>
                  </a:lnTo>
                  <a:lnTo>
                    <a:pt x="176" y="346"/>
                  </a:lnTo>
                  <a:lnTo>
                    <a:pt x="172" y="352"/>
                  </a:lnTo>
                  <a:lnTo>
                    <a:pt x="168" y="356"/>
                  </a:lnTo>
                  <a:lnTo>
                    <a:pt x="168" y="356"/>
                  </a:lnTo>
                  <a:lnTo>
                    <a:pt x="176" y="352"/>
                  </a:lnTo>
                  <a:lnTo>
                    <a:pt x="184" y="346"/>
                  </a:lnTo>
                  <a:lnTo>
                    <a:pt x="190" y="338"/>
                  </a:lnTo>
                  <a:lnTo>
                    <a:pt x="196" y="332"/>
                  </a:lnTo>
                  <a:lnTo>
                    <a:pt x="196" y="332"/>
                  </a:lnTo>
                  <a:lnTo>
                    <a:pt x="194" y="346"/>
                  </a:lnTo>
                  <a:lnTo>
                    <a:pt x="190" y="356"/>
                  </a:lnTo>
                  <a:lnTo>
                    <a:pt x="186" y="362"/>
                  </a:lnTo>
                  <a:lnTo>
                    <a:pt x="178" y="366"/>
                  </a:lnTo>
                  <a:lnTo>
                    <a:pt x="172" y="366"/>
                  </a:lnTo>
                  <a:lnTo>
                    <a:pt x="164" y="366"/>
                  </a:lnTo>
                  <a:lnTo>
                    <a:pt x="152" y="362"/>
                  </a:lnTo>
                  <a:lnTo>
                    <a:pt x="152" y="362"/>
                  </a:lnTo>
                  <a:lnTo>
                    <a:pt x="156" y="366"/>
                  </a:lnTo>
                  <a:lnTo>
                    <a:pt x="162" y="368"/>
                  </a:lnTo>
                  <a:lnTo>
                    <a:pt x="168" y="370"/>
                  </a:lnTo>
                  <a:lnTo>
                    <a:pt x="176" y="370"/>
                  </a:lnTo>
                  <a:lnTo>
                    <a:pt x="184" y="368"/>
                  </a:lnTo>
                  <a:lnTo>
                    <a:pt x="190" y="364"/>
                  </a:lnTo>
                  <a:lnTo>
                    <a:pt x="196" y="358"/>
                  </a:lnTo>
                  <a:lnTo>
                    <a:pt x="202" y="348"/>
                  </a:lnTo>
                  <a:lnTo>
                    <a:pt x="202" y="348"/>
                  </a:lnTo>
                  <a:lnTo>
                    <a:pt x="204" y="334"/>
                  </a:lnTo>
                  <a:lnTo>
                    <a:pt x="204" y="334"/>
                  </a:lnTo>
                  <a:lnTo>
                    <a:pt x="206" y="338"/>
                  </a:lnTo>
                  <a:lnTo>
                    <a:pt x="206" y="338"/>
                  </a:lnTo>
                  <a:lnTo>
                    <a:pt x="226" y="366"/>
                  </a:lnTo>
                  <a:lnTo>
                    <a:pt x="226" y="366"/>
                  </a:lnTo>
                  <a:lnTo>
                    <a:pt x="226" y="366"/>
                  </a:lnTo>
                  <a:lnTo>
                    <a:pt x="228" y="384"/>
                  </a:lnTo>
                  <a:lnTo>
                    <a:pt x="228" y="410"/>
                  </a:lnTo>
                  <a:lnTo>
                    <a:pt x="228" y="424"/>
                  </a:lnTo>
                  <a:lnTo>
                    <a:pt x="224" y="436"/>
                  </a:lnTo>
                  <a:lnTo>
                    <a:pt x="218" y="448"/>
                  </a:lnTo>
                  <a:lnTo>
                    <a:pt x="210" y="458"/>
                  </a:lnTo>
                  <a:lnTo>
                    <a:pt x="210" y="458"/>
                  </a:lnTo>
                  <a:lnTo>
                    <a:pt x="172" y="470"/>
                  </a:lnTo>
                  <a:lnTo>
                    <a:pt x="172" y="470"/>
                  </a:lnTo>
                  <a:lnTo>
                    <a:pt x="170" y="466"/>
                  </a:lnTo>
                  <a:lnTo>
                    <a:pt x="170" y="466"/>
                  </a:lnTo>
                  <a:lnTo>
                    <a:pt x="150" y="474"/>
                  </a:lnTo>
                  <a:lnTo>
                    <a:pt x="108" y="494"/>
                  </a:lnTo>
                  <a:lnTo>
                    <a:pt x="84" y="506"/>
                  </a:lnTo>
                  <a:lnTo>
                    <a:pt x="62" y="520"/>
                  </a:lnTo>
                  <a:lnTo>
                    <a:pt x="46" y="532"/>
                  </a:lnTo>
                  <a:lnTo>
                    <a:pt x="42" y="540"/>
                  </a:lnTo>
                  <a:lnTo>
                    <a:pt x="38" y="544"/>
                  </a:lnTo>
                  <a:lnTo>
                    <a:pt x="38" y="544"/>
                  </a:lnTo>
                  <a:lnTo>
                    <a:pt x="16" y="614"/>
                  </a:lnTo>
                  <a:lnTo>
                    <a:pt x="0" y="662"/>
                  </a:lnTo>
                  <a:lnTo>
                    <a:pt x="596" y="662"/>
                  </a:lnTo>
                  <a:lnTo>
                    <a:pt x="596" y="662"/>
                  </a:lnTo>
                  <a:lnTo>
                    <a:pt x="592" y="644"/>
                  </a:lnTo>
                  <a:lnTo>
                    <a:pt x="580" y="604"/>
                  </a:lnTo>
                  <a:lnTo>
                    <a:pt x="572" y="582"/>
                  </a:lnTo>
                  <a:lnTo>
                    <a:pt x="564" y="562"/>
                  </a:lnTo>
                  <a:lnTo>
                    <a:pt x="556" y="546"/>
                  </a:lnTo>
                  <a:lnTo>
                    <a:pt x="552" y="540"/>
                  </a:lnTo>
                  <a:lnTo>
                    <a:pt x="548" y="538"/>
                  </a:lnTo>
                  <a:lnTo>
                    <a:pt x="548" y="538"/>
                  </a:lnTo>
                  <a:close/>
                  <a:moveTo>
                    <a:pt x="206" y="324"/>
                  </a:moveTo>
                  <a:lnTo>
                    <a:pt x="206" y="324"/>
                  </a:lnTo>
                  <a:lnTo>
                    <a:pt x="204" y="308"/>
                  </a:lnTo>
                  <a:lnTo>
                    <a:pt x="202" y="294"/>
                  </a:lnTo>
                  <a:lnTo>
                    <a:pt x="194" y="266"/>
                  </a:lnTo>
                  <a:lnTo>
                    <a:pt x="194" y="266"/>
                  </a:lnTo>
                  <a:lnTo>
                    <a:pt x="188" y="248"/>
                  </a:lnTo>
                  <a:lnTo>
                    <a:pt x="182" y="230"/>
                  </a:lnTo>
                  <a:lnTo>
                    <a:pt x="174" y="214"/>
                  </a:lnTo>
                  <a:lnTo>
                    <a:pt x="166" y="206"/>
                  </a:lnTo>
                  <a:lnTo>
                    <a:pt x="166" y="206"/>
                  </a:lnTo>
                  <a:lnTo>
                    <a:pt x="174" y="198"/>
                  </a:lnTo>
                  <a:lnTo>
                    <a:pt x="188" y="184"/>
                  </a:lnTo>
                  <a:lnTo>
                    <a:pt x="204" y="164"/>
                  </a:lnTo>
                  <a:lnTo>
                    <a:pt x="220" y="142"/>
                  </a:lnTo>
                  <a:lnTo>
                    <a:pt x="220" y="142"/>
                  </a:lnTo>
                  <a:lnTo>
                    <a:pt x="212" y="158"/>
                  </a:lnTo>
                  <a:lnTo>
                    <a:pt x="204" y="176"/>
                  </a:lnTo>
                  <a:lnTo>
                    <a:pt x="194" y="192"/>
                  </a:lnTo>
                  <a:lnTo>
                    <a:pt x="188" y="198"/>
                  </a:lnTo>
                  <a:lnTo>
                    <a:pt x="180" y="204"/>
                  </a:lnTo>
                  <a:lnTo>
                    <a:pt x="180" y="204"/>
                  </a:lnTo>
                  <a:lnTo>
                    <a:pt x="192" y="198"/>
                  </a:lnTo>
                  <a:lnTo>
                    <a:pt x="202" y="192"/>
                  </a:lnTo>
                  <a:lnTo>
                    <a:pt x="212" y="184"/>
                  </a:lnTo>
                  <a:lnTo>
                    <a:pt x="222" y="174"/>
                  </a:lnTo>
                  <a:lnTo>
                    <a:pt x="238" y="154"/>
                  </a:lnTo>
                  <a:lnTo>
                    <a:pt x="256" y="132"/>
                  </a:lnTo>
                  <a:lnTo>
                    <a:pt x="256" y="132"/>
                  </a:lnTo>
                  <a:lnTo>
                    <a:pt x="248" y="152"/>
                  </a:lnTo>
                  <a:lnTo>
                    <a:pt x="242" y="174"/>
                  </a:lnTo>
                  <a:lnTo>
                    <a:pt x="234" y="214"/>
                  </a:lnTo>
                  <a:lnTo>
                    <a:pt x="234" y="214"/>
                  </a:lnTo>
                  <a:lnTo>
                    <a:pt x="248" y="200"/>
                  </a:lnTo>
                  <a:lnTo>
                    <a:pt x="260" y="188"/>
                  </a:lnTo>
                  <a:lnTo>
                    <a:pt x="268" y="174"/>
                  </a:lnTo>
                  <a:lnTo>
                    <a:pt x="274" y="160"/>
                  </a:lnTo>
                  <a:lnTo>
                    <a:pt x="274" y="160"/>
                  </a:lnTo>
                  <a:lnTo>
                    <a:pt x="282" y="148"/>
                  </a:lnTo>
                  <a:lnTo>
                    <a:pt x="290" y="134"/>
                  </a:lnTo>
                  <a:lnTo>
                    <a:pt x="304" y="118"/>
                  </a:lnTo>
                  <a:lnTo>
                    <a:pt x="320" y="102"/>
                  </a:lnTo>
                  <a:lnTo>
                    <a:pt x="320" y="102"/>
                  </a:lnTo>
                  <a:lnTo>
                    <a:pt x="316" y="116"/>
                  </a:lnTo>
                  <a:lnTo>
                    <a:pt x="314" y="128"/>
                  </a:lnTo>
                  <a:lnTo>
                    <a:pt x="312" y="152"/>
                  </a:lnTo>
                  <a:lnTo>
                    <a:pt x="310" y="166"/>
                  </a:lnTo>
                  <a:lnTo>
                    <a:pt x="304" y="180"/>
                  </a:lnTo>
                  <a:lnTo>
                    <a:pt x="294" y="194"/>
                  </a:lnTo>
                  <a:lnTo>
                    <a:pt x="278" y="212"/>
                  </a:lnTo>
                  <a:lnTo>
                    <a:pt x="278" y="212"/>
                  </a:lnTo>
                  <a:lnTo>
                    <a:pt x="294" y="204"/>
                  </a:lnTo>
                  <a:lnTo>
                    <a:pt x="308" y="194"/>
                  </a:lnTo>
                  <a:lnTo>
                    <a:pt x="322" y="180"/>
                  </a:lnTo>
                  <a:lnTo>
                    <a:pt x="334" y="166"/>
                  </a:lnTo>
                  <a:lnTo>
                    <a:pt x="344" y="148"/>
                  </a:lnTo>
                  <a:lnTo>
                    <a:pt x="350" y="132"/>
                  </a:lnTo>
                  <a:lnTo>
                    <a:pt x="356" y="116"/>
                  </a:lnTo>
                  <a:lnTo>
                    <a:pt x="358" y="100"/>
                  </a:lnTo>
                  <a:lnTo>
                    <a:pt x="358" y="100"/>
                  </a:lnTo>
                  <a:lnTo>
                    <a:pt x="360" y="126"/>
                  </a:lnTo>
                  <a:lnTo>
                    <a:pt x="360" y="126"/>
                  </a:lnTo>
                  <a:lnTo>
                    <a:pt x="360" y="132"/>
                  </a:lnTo>
                  <a:lnTo>
                    <a:pt x="364" y="138"/>
                  </a:lnTo>
                  <a:lnTo>
                    <a:pt x="374" y="148"/>
                  </a:lnTo>
                  <a:lnTo>
                    <a:pt x="386" y="156"/>
                  </a:lnTo>
                  <a:lnTo>
                    <a:pt x="398" y="162"/>
                  </a:lnTo>
                  <a:lnTo>
                    <a:pt x="398" y="162"/>
                  </a:lnTo>
                  <a:lnTo>
                    <a:pt x="402" y="164"/>
                  </a:lnTo>
                  <a:lnTo>
                    <a:pt x="408" y="170"/>
                  </a:lnTo>
                  <a:lnTo>
                    <a:pt x="410" y="174"/>
                  </a:lnTo>
                  <a:lnTo>
                    <a:pt x="414" y="180"/>
                  </a:lnTo>
                  <a:lnTo>
                    <a:pt x="414" y="188"/>
                  </a:lnTo>
                  <a:lnTo>
                    <a:pt x="414" y="194"/>
                  </a:lnTo>
                  <a:lnTo>
                    <a:pt x="412" y="202"/>
                  </a:lnTo>
                  <a:lnTo>
                    <a:pt x="406" y="208"/>
                  </a:lnTo>
                  <a:lnTo>
                    <a:pt x="406" y="208"/>
                  </a:lnTo>
                  <a:lnTo>
                    <a:pt x="400" y="216"/>
                  </a:lnTo>
                  <a:lnTo>
                    <a:pt x="396" y="224"/>
                  </a:lnTo>
                  <a:lnTo>
                    <a:pt x="392" y="234"/>
                  </a:lnTo>
                  <a:lnTo>
                    <a:pt x="392" y="244"/>
                  </a:lnTo>
                  <a:lnTo>
                    <a:pt x="392" y="254"/>
                  </a:lnTo>
                  <a:lnTo>
                    <a:pt x="394" y="264"/>
                  </a:lnTo>
                  <a:lnTo>
                    <a:pt x="398" y="274"/>
                  </a:lnTo>
                  <a:lnTo>
                    <a:pt x="404" y="282"/>
                  </a:lnTo>
                  <a:lnTo>
                    <a:pt x="404" y="282"/>
                  </a:lnTo>
                  <a:lnTo>
                    <a:pt x="398" y="292"/>
                  </a:lnTo>
                  <a:lnTo>
                    <a:pt x="390" y="306"/>
                  </a:lnTo>
                  <a:lnTo>
                    <a:pt x="384" y="328"/>
                  </a:lnTo>
                  <a:lnTo>
                    <a:pt x="384" y="328"/>
                  </a:lnTo>
                  <a:lnTo>
                    <a:pt x="382" y="334"/>
                  </a:lnTo>
                  <a:lnTo>
                    <a:pt x="382" y="334"/>
                  </a:lnTo>
                  <a:lnTo>
                    <a:pt x="380" y="338"/>
                  </a:lnTo>
                  <a:lnTo>
                    <a:pt x="380" y="338"/>
                  </a:lnTo>
                  <a:lnTo>
                    <a:pt x="358" y="364"/>
                  </a:lnTo>
                  <a:lnTo>
                    <a:pt x="338" y="386"/>
                  </a:lnTo>
                  <a:lnTo>
                    <a:pt x="326" y="396"/>
                  </a:lnTo>
                  <a:lnTo>
                    <a:pt x="316" y="404"/>
                  </a:lnTo>
                  <a:lnTo>
                    <a:pt x="304" y="408"/>
                  </a:lnTo>
                  <a:lnTo>
                    <a:pt x="294" y="408"/>
                  </a:lnTo>
                  <a:lnTo>
                    <a:pt x="294" y="408"/>
                  </a:lnTo>
                  <a:lnTo>
                    <a:pt x="284" y="406"/>
                  </a:lnTo>
                  <a:lnTo>
                    <a:pt x="272" y="402"/>
                  </a:lnTo>
                  <a:lnTo>
                    <a:pt x="260" y="394"/>
                  </a:lnTo>
                  <a:lnTo>
                    <a:pt x="250" y="384"/>
                  </a:lnTo>
                  <a:lnTo>
                    <a:pt x="228" y="360"/>
                  </a:lnTo>
                  <a:lnTo>
                    <a:pt x="212" y="336"/>
                  </a:lnTo>
                  <a:lnTo>
                    <a:pt x="212" y="336"/>
                  </a:lnTo>
                  <a:lnTo>
                    <a:pt x="206" y="324"/>
                  </a:lnTo>
                  <a:lnTo>
                    <a:pt x="206" y="324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任意多边形: 形状 44">
              <a:extLst>
                <a:ext uri="{FF2B5EF4-FFF2-40B4-BE49-F238E27FC236}">
                  <a16:creationId xmlns="" xmlns:a16="http://schemas.microsoft.com/office/drawing/2014/main" id="{4EBC1FB0-C0BE-4FA2-80FB-8E7BFA1DB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207" y="2317702"/>
              <a:ext cx="1364399" cy="1245468"/>
            </a:xfrm>
            <a:custGeom>
              <a:avLst/>
              <a:gdLst>
                <a:gd name="T0" fmla="*/ 514 w 826"/>
                <a:gd name="T1" fmla="*/ 482 h 754"/>
                <a:gd name="T2" fmla="*/ 550 w 826"/>
                <a:gd name="T3" fmla="*/ 356 h 754"/>
                <a:gd name="T4" fmla="*/ 586 w 826"/>
                <a:gd name="T5" fmla="*/ 306 h 754"/>
                <a:gd name="T6" fmla="*/ 584 w 826"/>
                <a:gd name="T7" fmla="*/ 226 h 754"/>
                <a:gd name="T8" fmla="*/ 562 w 826"/>
                <a:gd name="T9" fmla="*/ 218 h 754"/>
                <a:gd name="T10" fmla="*/ 560 w 826"/>
                <a:gd name="T11" fmla="*/ 176 h 754"/>
                <a:gd name="T12" fmla="*/ 560 w 826"/>
                <a:gd name="T13" fmla="*/ 148 h 754"/>
                <a:gd name="T14" fmla="*/ 564 w 826"/>
                <a:gd name="T15" fmla="*/ 114 h 754"/>
                <a:gd name="T16" fmla="*/ 548 w 826"/>
                <a:gd name="T17" fmla="*/ 82 h 754"/>
                <a:gd name="T18" fmla="*/ 536 w 826"/>
                <a:gd name="T19" fmla="*/ 62 h 754"/>
                <a:gd name="T20" fmla="*/ 524 w 826"/>
                <a:gd name="T21" fmla="*/ 50 h 754"/>
                <a:gd name="T22" fmla="*/ 466 w 826"/>
                <a:gd name="T23" fmla="*/ 14 h 754"/>
                <a:gd name="T24" fmla="*/ 428 w 826"/>
                <a:gd name="T25" fmla="*/ 2 h 754"/>
                <a:gd name="T26" fmla="*/ 380 w 826"/>
                <a:gd name="T27" fmla="*/ 2 h 754"/>
                <a:gd name="T28" fmla="*/ 354 w 826"/>
                <a:gd name="T29" fmla="*/ 6 h 754"/>
                <a:gd name="T30" fmla="*/ 306 w 826"/>
                <a:gd name="T31" fmla="*/ 40 h 754"/>
                <a:gd name="T32" fmla="*/ 288 w 826"/>
                <a:gd name="T33" fmla="*/ 66 h 754"/>
                <a:gd name="T34" fmla="*/ 272 w 826"/>
                <a:gd name="T35" fmla="*/ 88 h 754"/>
                <a:gd name="T36" fmla="*/ 254 w 826"/>
                <a:gd name="T37" fmla="*/ 130 h 754"/>
                <a:gd name="T38" fmla="*/ 254 w 826"/>
                <a:gd name="T39" fmla="*/ 174 h 754"/>
                <a:gd name="T40" fmla="*/ 254 w 826"/>
                <a:gd name="T41" fmla="*/ 224 h 754"/>
                <a:gd name="T42" fmla="*/ 220 w 826"/>
                <a:gd name="T43" fmla="*/ 278 h 754"/>
                <a:gd name="T44" fmla="*/ 244 w 826"/>
                <a:gd name="T45" fmla="*/ 338 h 754"/>
                <a:gd name="T46" fmla="*/ 274 w 826"/>
                <a:gd name="T47" fmla="*/ 366 h 754"/>
                <a:gd name="T48" fmla="*/ 248 w 826"/>
                <a:gd name="T49" fmla="*/ 494 h 754"/>
                <a:gd name="T50" fmla="*/ 4 w 826"/>
                <a:gd name="T51" fmla="*/ 728 h 754"/>
                <a:gd name="T52" fmla="*/ 772 w 826"/>
                <a:gd name="T53" fmla="*/ 588 h 754"/>
                <a:gd name="T54" fmla="*/ 558 w 826"/>
                <a:gd name="T55" fmla="*/ 234 h 754"/>
                <a:gd name="T56" fmla="*/ 584 w 826"/>
                <a:gd name="T57" fmla="*/ 234 h 754"/>
                <a:gd name="T58" fmla="*/ 574 w 826"/>
                <a:gd name="T59" fmla="*/ 316 h 754"/>
                <a:gd name="T60" fmla="*/ 548 w 826"/>
                <a:gd name="T61" fmla="*/ 348 h 754"/>
                <a:gd name="T62" fmla="*/ 550 w 826"/>
                <a:gd name="T63" fmla="*/ 266 h 754"/>
                <a:gd name="T64" fmla="*/ 252 w 826"/>
                <a:gd name="T65" fmla="*/ 344 h 754"/>
                <a:gd name="T66" fmla="*/ 226 w 826"/>
                <a:gd name="T67" fmla="*/ 278 h 754"/>
                <a:gd name="T68" fmla="*/ 248 w 826"/>
                <a:gd name="T69" fmla="*/ 228 h 754"/>
                <a:gd name="T70" fmla="*/ 268 w 826"/>
                <a:gd name="T71" fmla="*/ 246 h 754"/>
                <a:gd name="T72" fmla="*/ 262 w 826"/>
                <a:gd name="T73" fmla="*/ 330 h 754"/>
                <a:gd name="T74" fmla="*/ 276 w 826"/>
                <a:gd name="T75" fmla="*/ 262 h 754"/>
                <a:gd name="T76" fmla="*/ 282 w 826"/>
                <a:gd name="T77" fmla="*/ 174 h 754"/>
                <a:gd name="T78" fmla="*/ 306 w 826"/>
                <a:gd name="T79" fmla="*/ 92 h 754"/>
                <a:gd name="T80" fmla="*/ 410 w 826"/>
                <a:gd name="T81" fmla="*/ 88 h 754"/>
                <a:gd name="T82" fmla="*/ 522 w 826"/>
                <a:gd name="T83" fmla="*/ 96 h 754"/>
                <a:gd name="T84" fmla="*/ 534 w 826"/>
                <a:gd name="T85" fmla="*/ 182 h 754"/>
                <a:gd name="T86" fmla="*/ 542 w 826"/>
                <a:gd name="T87" fmla="*/ 278 h 754"/>
                <a:gd name="T88" fmla="*/ 522 w 826"/>
                <a:gd name="T89" fmla="*/ 380 h 754"/>
                <a:gd name="T90" fmla="*/ 448 w 826"/>
                <a:gd name="T91" fmla="*/ 492 h 754"/>
                <a:gd name="T92" fmla="*/ 356 w 826"/>
                <a:gd name="T93" fmla="*/ 490 h 754"/>
                <a:gd name="T94" fmla="*/ 284 w 826"/>
                <a:gd name="T95" fmla="*/ 374 h 754"/>
                <a:gd name="T96" fmla="*/ 272 w 826"/>
                <a:gd name="T97" fmla="*/ 280 h 754"/>
                <a:gd name="T98" fmla="*/ 310 w 826"/>
                <a:gd name="T99" fmla="*/ 636 h 754"/>
                <a:gd name="T100" fmla="*/ 272 w 826"/>
                <a:gd name="T101" fmla="*/ 522 h 754"/>
                <a:gd name="T102" fmla="*/ 298 w 826"/>
                <a:gd name="T103" fmla="*/ 400 h 754"/>
                <a:gd name="T104" fmla="*/ 360 w 826"/>
                <a:gd name="T105" fmla="*/ 502 h 754"/>
                <a:gd name="T106" fmla="*/ 444 w 826"/>
                <a:gd name="T107" fmla="*/ 502 h 754"/>
                <a:gd name="T108" fmla="*/ 510 w 826"/>
                <a:gd name="T109" fmla="*/ 406 h 754"/>
                <a:gd name="T110" fmla="*/ 526 w 826"/>
                <a:gd name="T111" fmla="*/ 514 h 754"/>
                <a:gd name="T112" fmla="*/ 482 w 826"/>
                <a:gd name="T113" fmla="*/ 64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26" h="754">
                  <a:moveTo>
                    <a:pt x="754" y="572"/>
                  </a:moveTo>
                  <a:lnTo>
                    <a:pt x="754" y="572"/>
                  </a:lnTo>
                  <a:lnTo>
                    <a:pt x="736" y="566"/>
                  </a:lnTo>
                  <a:lnTo>
                    <a:pt x="708" y="556"/>
                  </a:lnTo>
                  <a:lnTo>
                    <a:pt x="632" y="526"/>
                  </a:lnTo>
                  <a:lnTo>
                    <a:pt x="558" y="498"/>
                  </a:lnTo>
                  <a:lnTo>
                    <a:pt x="530" y="488"/>
                  </a:lnTo>
                  <a:lnTo>
                    <a:pt x="514" y="482"/>
                  </a:lnTo>
                  <a:lnTo>
                    <a:pt x="514" y="482"/>
                  </a:lnTo>
                  <a:lnTo>
                    <a:pt x="516" y="398"/>
                  </a:lnTo>
                  <a:lnTo>
                    <a:pt x="516" y="398"/>
                  </a:lnTo>
                  <a:lnTo>
                    <a:pt x="526" y="384"/>
                  </a:lnTo>
                  <a:lnTo>
                    <a:pt x="526" y="384"/>
                  </a:lnTo>
                  <a:lnTo>
                    <a:pt x="536" y="370"/>
                  </a:lnTo>
                  <a:lnTo>
                    <a:pt x="546" y="354"/>
                  </a:lnTo>
                  <a:lnTo>
                    <a:pt x="546" y="354"/>
                  </a:lnTo>
                  <a:lnTo>
                    <a:pt x="550" y="356"/>
                  </a:lnTo>
                  <a:lnTo>
                    <a:pt x="550" y="356"/>
                  </a:lnTo>
                  <a:lnTo>
                    <a:pt x="554" y="356"/>
                  </a:lnTo>
                  <a:lnTo>
                    <a:pt x="554" y="356"/>
                  </a:lnTo>
                  <a:lnTo>
                    <a:pt x="562" y="352"/>
                  </a:lnTo>
                  <a:lnTo>
                    <a:pt x="568" y="346"/>
                  </a:lnTo>
                  <a:lnTo>
                    <a:pt x="574" y="338"/>
                  </a:lnTo>
                  <a:lnTo>
                    <a:pt x="576" y="328"/>
                  </a:lnTo>
                  <a:lnTo>
                    <a:pt x="576" y="328"/>
                  </a:lnTo>
                  <a:lnTo>
                    <a:pt x="580" y="318"/>
                  </a:lnTo>
                  <a:lnTo>
                    <a:pt x="586" y="306"/>
                  </a:lnTo>
                  <a:lnTo>
                    <a:pt x="586" y="306"/>
                  </a:lnTo>
                  <a:lnTo>
                    <a:pt x="592" y="292"/>
                  </a:lnTo>
                  <a:lnTo>
                    <a:pt x="594" y="286"/>
                  </a:lnTo>
                  <a:lnTo>
                    <a:pt x="596" y="278"/>
                  </a:lnTo>
                  <a:lnTo>
                    <a:pt x="596" y="278"/>
                  </a:lnTo>
                  <a:lnTo>
                    <a:pt x="594" y="258"/>
                  </a:lnTo>
                  <a:lnTo>
                    <a:pt x="592" y="244"/>
                  </a:lnTo>
                  <a:lnTo>
                    <a:pt x="590" y="232"/>
                  </a:lnTo>
                  <a:lnTo>
                    <a:pt x="584" y="226"/>
                  </a:lnTo>
                  <a:lnTo>
                    <a:pt x="584" y="226"/>
                  </a:lnTo>
                  <a:lnTo>
                    <a:pt x="578" y="222"/>
                  </a:lnTo>
                  <a:lnTo>
                    <a:pt x="572" y="220"/>
                  </a:lnTo>
                  <a:lnTo>
                    <a:pt x="564" y="222"/>
                  </a:lnTo>
                  <a:lnTo>
                    <a:pt x="560" y="226"/>
                  </a:lnTo>
                  <a:lnTo>
                    <a:pt x="560" y="226"/>
                  </a:lnTo>
                  <a:lnTo>
                    <a:pt x="560" y="222"/>
                  </a:lnTo>
                  <a:lnTo>
                    <a:pt x="560" y="222"/>
                  </a:lnTo>
                  <a:lnTo>
                    <a:pt x="562" y="218"/>
                  </a:lnTo>
                  <a:lnTo>
                    <a:pt x="560" y="214"/>
                  </a:lnTo>
                  <a:lnTo>
                    <a:pt x="560" y="214"/>
                  </a:lnTo>
                  <a:lnTo>
                    <a:pt x="558" y="210"/>
                  </a:lnTo>
                  <a:lnTo>
                    <a:pt x="558" y="208"/>
                  </a:lnTo>
                  <a:lnTo>
                    <a:pt x="558" y="202"/>
                  </a:lnTo>
                  <a:lnTo>
                    <a:pt x="558" y="202"/>
                  </a:lnTo>
                  <a:lnTo>
                    <a:pt x="560" y="190"/>
                  </a:lnTo>
                  <a:lnTo>
                    <a:pt x="560" y="176"/>
                  </a:lnTo>
                  <a:lnTo>
                    <a:pt x="560" y="176"/>
                  </a:lnTo>
                  <a:lnTo>
                    <a:pt x="558" y="172"/>
                  </a:lnTo>
                  <a:lnTo>
                    <a:pt x="558" y="170"/>
                  </a:lnTo>
                  <a:lnTo>
                    <a:pt x="558" y="170"/>
                  </a:lnTo>
                  <a:lnTo>
                    <a:pt x="560" y="166"/>
                  </a:lnTo>
                  <a:lnTo>
                    <a:pt x="562" y="164"/>
                  </a:lnTo>
                  <a:lnTo>
                    <a:pt x="562" y="164"/>
                  </a:lnTo>
                  <a:lnTo>
                    <a:pt x="562" y="152"/>
                  </a:lnTo>
                  <a:lnTo>
                    <a:pt x="562" y="152"/>
                  </a:lnTo>
                  <a:lnTo>
                    <a:pt x="560" y="148"/>
                  </a:lnTo>
                  <a:lnTo>
                    <a:pt x="560" y="146"/>
                  </a:lnTo>
                  <a:lnTo>
                    <a:pt x="560" y="146"/>
                  </a:lnTo>
                  <a:lnTo>
                    <a:pt x="562" y="140"/>
                  </a:lnTo>
                  <a:lnTo>
                    <a:pt x="564" y="138"/>
                  </a:lnTo>
                  <a:lnTo>
                    <a:pt x="564" y="132"/>
                  </a:lnTo>
                  <a:lnTo>
                    <a:pt x="564" y="132"/>
                  </a:lnTo>
                  <a:lnTo>
                    <a:pt x="564" y="120"/>
                  </a:lnTo>
                  <a:lnTo>
                    <a:pt x="564" y="120"/>
                  </a:lnTo>
                  <a:lnTo>
                    <a:pt x="564" y="114"/>
                  </a:lnTo>
                  <a:lnTo>
                    <a:pt x="564" y="114"/>
                  </a:lnTo>
                  <a:lnTo>
                    <a:pt x="564" y="106"/>
                  </a:lnTo>
                  <a:lnTo>
                    <a:pt x="564" y="106"/>
                  </a:lnTo>
                  <a:lnTo>
                    <a:pt x="558" y="94"/>
                  </a:lnTo>
                  <a:lnTo>
                    <a:pt x="558" y="94"/>
                  </a:lnTo>
                  <a:lnTo>
                    <a:pt x="552" y="88"/>
                  </a:lnTo>
                  <a:lnTo>
                    <a:pt x="548" y="86"/>
                  </a:lnTo>
                  <a:lnTo>
                    <a:pt x="548" y="86"/>
                  </a:lnTo>
                  <a:lnTo>
                    <a:pt x="548" y="82"/>
                  </a:lnTo>
                  <a:lnTo>
                    <a:pt x="548" y="82"/>
                  </a:lnTo>
                  <a:lnTo>
                    <a:pt x="546" y="74"/>
                  </a:lnTo>
                  <a:lnTo>
                    <a:pt x="546" y="74"/>
                  </a:lnTo>
                  <a:lnTo>
                    <a:pt x="544" y="70"/>
                  </a:lnTo>
                  <a:lnTo>
                    <a:pt x="542" y="66"/>
                  </a:lnTo>
                  <a:lnTo>
                    <a:pt x="542" y="66"/>
                  </a:lnTo>
                  <a:lnTo>
                    <a:pt x="542" y="64"/>
                  </a:lnTo>
                  <a:lnTo>
                    <a:pt x="540" y="64"/>
                  </a:lnTo>
                  <a:lnTo>
                    <a:pt x="536" y="62"/>
                  </a:lnTo>
                  <a:lnTo>
                    <a:pt x="536" y="62"/>
                  </a:lnTo>
                  <a:lnTo>
                    <a:pt x="532" y="60"/>
                  </a:lnTo>
                  <a:lnTo>
                    <a:pt x="530" y="56"/>
                  </a:lnTo>
                  <a:lnTo>
                    <a:pt x="530" y="56"/>
                  </a:lnTo>
                  <a:lnTo>
                    <a:pt x="528" y="54"/>
                  </a:lnTo>
                  <a:lnTo>
                    <a:pt x="528" y="54"/>
                  </a:lnTo>
                  <a:lnTo>
                    <a:pt x="526" y="52"/>
                  </a:lnTo>
                  <a:lnTo>
                    <a:pt x="524" y="50"/>
                  </a:lnTo>
                  <a:lnTo>
                    <a:pt x="524" y="50"/>
                  </a:lnTo>
                  <a:lnTo>
                    <a:pt x="522" y="48"/>
                  </a:lnTo>
                  <a:lnTo>
                    <a:pt x="520" y="46"/>
                  </a:lnTo>
                  <a:lnTo>
                    <a:pt x="516" y="46"/>
                  </a:lnTo>
                  <a:lnTo>
                    <a:pt x="516" y="46"/>
                  </a:lnTo>
                  <a:lnTo>
                    <a:pt x="504" y="36"/>
                  </a:lnTo>
                  <a:lnTo>
                    <a:pt x="504" y="36"/>
                  </a:lnTo>
                  <a:lnTo>
                    <a:pt x="472" y="16"/>
                  </a:lnTo>
                  <a:lnTo>
                    <a:pt x="472" y="16"/>
                  </a:lnTo>
                  <a:lnTo>
                    <a:pt x="466" y="14"/>
                  </a:lnTo>
                  <a:lnTo>
                    <a:pt x="466" y="14"/>
                  </a:lnTo>
                  <a:lnTo>
                    <a:pt x="452" y="8"/>
                  </a:lnTo>
                  <a:lnTo>
                    <a:pt x="452" y="8"/>
                  </a:lnTo>
                  <a:lnTo>
                    <a:pt x="446" y="6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36" y="4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4" y="2"/>
                  </a:lnTo>
                  <a:lnTo>
                    <a:pt x="422" y="2"/>
                  </a:lnTo>
                  <a:lnTo>
                    <a:pt x="422" y="2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392" y="0"/>
                  </a:lnTo>
                  <a:lnTo>
                    <a:pt x="392" y="0"/>
                  </a:lnTo>
                  <a:lnTo>
                    <a:pt x="388" y="2"/>
                  </a:lnTo>
                  <a:lnTo>
                    <a:pt x="380" y="2"/>
                  </a:lnTo>
                  <a:lnTo>
                    <a:pt x="380" y="2"/>
                  </a:lnTo>
                  <a:lnTo>
                    <a:pt x="376" y="2"/>
                  </a:lnTo>
                  <a:lnTo>
                    <a:pt x="372" y="2"/>
                  </a:lnTo>
                  <a:lnTo>
                    <a:pt x="368" y="4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58" y="4"/>
                  </a:lnTo>
                  <a:lnTo>
                    <a:pt x="354" y="6"/>
                  </a:lnTo>
                  <a:lnTo>
                    <a:pt x="354" y="6"/>
                  </a:lnTo>
                  <a:lnTo>
                    <a:pt x="346" y="10"/>
                  </a:lnTo>
                  <a:lnTo>
                    <a:pt x="338" y="14"/>
                  </a:lnTo>
                  <a:lnTo>
                    <a:pt x="338" y="14"/>
                  </a:lnTo>
                  <a:lnTo>
                    <a:pt x="326" y="22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2" y="32"/>
                  </a:lnTo>
                  <a:lnTo>
                    <a:pt x="310" y="36"/>
                  </a:lnTo>
                  <a:lnTo>
                    <a:pt x="306" y="40"/>
                  </a:lnTo>
                  <a:lnTo>
                    <a:pt x="302" y="42"/>
                  </a:lnTo>
                  <a:lnTo>
                    <a:pt x="302" y="42"/>
                  </a:lnTo>
                  <a:lnTo>
                    <a:pt x="300" y="44"/>
                  </a:lnTo>
                  <a:lnTo>
                    <a:pt x="298" y="50"/>
                  </a:lnTo>
                  <a:lnTo>
                    <a:pt x="296" y="54"/>
                  </a:lnTo>
                  <a:lnTo>
                    <a:pt x="292" y="56"/>
                  </a:lnTo>
                  <a:lnTo>
                    <a:pt x="292" y="56"/>
                  </a:lnTo>
                  <a:lnTo>
                    <a:pt x="290" y="60"/>
                  </a:lnTo>
                  <a:lnTo>
                    <a:pt x="288" y="66"/>
                  </a:lnTo>
                  <a:lnTo>
                    <a:pt x="286" y="74"/>
                  </a:lnTo>
                  <a:lnTo>
                    <a:pt x="286" y="74"/>
                  </a:lnTo>
                  <a:lnTo>
                    <a:pt x="284" y="76"/>
                  </a:lnTo>
                  <a:lnTo>
                    <a:pt x="278" y="78"/>
                  </a:lnTo>
                  <a:lnTo>
                    <a:pt x="278" y="78"/>
                  </a:lnTo>
                  <a:lnTo>
                    <a:pt x="276" y="80"/>
                  </a:lnTo>
                  <a:lnTo>
                    <a:pt x="274" y="84"/>
                  </a:lnTo>
                  <a:lnTo>
                    <a:pt x="272" y="88"/>
                  </a:lnTo>
                  <a:lnTo>
                    <a:pt x="272" y="88"/>
                  </a:lnTo>
                  <a:lnTo>
                    <a:pt x="264" y="96"/>
                  </a:lnTo>
                  <a:lnTo>
                    <a:pt x="264" y="96"/>
                  </a:lnTo>
                  <a:lnTo>
                    <a:pt x="262" y="100"/>
                  </a:lnTo>
                  <a:lnTo>
                    <a:pt x="262" y="106"/>
                  </a:lnTo>
                  <a:lnTo>
                    <a:pt x="260" y="112"/>
                  </a:lnTo>
                  <a:lnTo>
                    <a:pt x="260" y="116"/>
                  </a:lnTo>
                  <a:lnTo>
                    <a:pt x="260" y="116"/>
                  </a:lnTo>
                  <a:lnTo>
                    <a:pt x="258" y="122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54" y="134"/>
                  </a:lnTo>
                  <a:lnTo>
                    <a:pt x="254" y="136"/>
                  </a:lnTo>
                  <a:lnTo>
                    <a:pt x="254" y="142"/>
                  </a:lnTo>
                  <a:lnTo>
                    <a:pt x="254" y="142"/>
                  </a:lnTo>
                  <a:lnTo>
                    <a:pt x="252" y="152"/>
                  </a:lnTo>
                  <a:lnTo>
                    <a:pt x="254" y="162"/>
                  </a:lnTo>
                  <a:lnTo>
                    <a:pt x="254" y="162"/>
                  </a:lnTo>
                  <a:lnTo>
                    <a:pt x="254" y="174"/>
                  </a:lnTo>
                  <a:lnTo>
                    <a:pt x="254" y="180"/>
                  </a:lnTo>
                  <a:lnTo>
                    <a:pt x="252" y="186"/>
                  </a:lnTo>
                  <a:lnTo>
                    <a:pt x="252" y="186"/>
                  </a:lnTo>
                  <a:lnTo>
                    <a:pt x="250" y="194"/>
                  </a:lnTo>
                  <a:lnTo>
                    <a:pt x="250" y="202"/>
                  </a:lnTo>
                  <a:lnTo>
                    <a:pt x="252" y="216"/>
                  </a:lnTo>
                  <a:lnTo>
                    <a:pt x="252" y="216"/>
                  </a:lnTo>
                  <a:lnTo>
                    <a:pt x="254" y="224"/>
                  </a:lnTo>
                  <a:lnTo>
                    <a:pt x="254" y="224"/>
                  </a:lnTo>
                  <a:lnTo>
                    <a:pt x="250" y="222"/>
                  </a:lnTo>
                  <a:lnTo>
                    <a:pt x="244" y="220"/>
                  </a:lnTo>
                  <a:lnTo>
                    <a:pt x="236" y="222"/>
                  </a:lnTo>
                  <a:lnTo>
                    <a:pt x="232" y="226"/>
                  </a:lnTo>
                  <a:lnTo>
                    <a:pt x="232" y="226"/>
                  </a:lnTo>
                  <a:lnTo>
                    <a:pt x="226" y="232"/>
                  </a:lnTo>
                  <a:lnTo>
                    <a:pt x="224" y="244"/>
                  </a:lnTo>
                  <a:lnTo>
                    <a:pt x="222" y="258"/>
                  </a:lnTo>
                  <a:lnTo>
                    <a:pt x="220" y="278"/>
                  </a:lnTo>
                  <a:lnTo>
                    <a:pt x="220" y="278"/>
                  </a:lnTo>
                  <a:lnTo>
                    <a:pt x="222" y="286"/>
                  </a:lnTo>
                  <a:lnTo>
                    <a:pt x="224" y="292"/>
                  </a:lnTo>
                  <a:lnTo>
                    <a:pt x="230" y="306"/>
                  </a:lnTo>
                  <a:lnTo>
                    <a:pt x="230" y="306"/>
                  </a:lnTo>
                  <a:lnTo>
                    <a:pt x="236" y="318"/>
                  </a:lnTo>
                  <a:lnTo>
                    <a:pt x="240" y="328"/>
                  </a:lnTo>
                  <a:lnTo>
                    <a:pt x="240" y="328"/>
                  </a:lnTo>
                  <a:lnTo>
                    <a:pt x="244" y="338"/>
                  </a:lnTo>
                  <a:lnTo>
                    <a:pt x="248" y="346"/>
                  </a:lnTo>
                  <a:lnTo>
                    <a:pt x="254" y="354"/>
                  </a:lnTo>
                  <a:lnTo>
                    <a:pt x="260" y="356"/>
                  </a:lnTo>
                  <a:lnTo>
                    <a:pt x="260" y="356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68" y="356"/>
                  </a:lnTo>
                  <a:lnTo>
                    <a:pt x="268" y="356"/>
                  </a:lnTo>
                  <a:lnTo>
                    <a:pt x="274" y="366"/>
                  </a:lnTo>
                  <a:lnTo>
                    <a:pt x="280" y="376"/>
                  </a:lnTo>
                  <a:lnTo>
                    <a:pt x="292" y="394"/>
                  </a:lnTo>
                  <a:lnTo>
                    <a:pt x="292" y="394"/>
                  </a:lnTo>
                  <a:lnTo>
                    <a:pt x="292" y="394"/>
                  </a:lnTo>
                  <a:lnTo>
                    <a:pt x="294" y="426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76" y="486"/>
                  </a:lnTo>
                  <a:lnTo>
                    <a:pt x="248" y="494"/>
                  </a:lnTo>
                  <a:lnTo>
                    <a:pt x="172" y="524"/>
                  </a:lnTo>
                  <a:lnTo>
                    <a:pt x="46" y="578"/>
                  </a:lnTo>
                  <a:lnTo>
                    <a:pt x="46" y="578"/>
                  </a:lnTo>
                  <a:lnTo>
                    <a:pt x="40" y="582"/>
                  </a:lnTo>
                  <a:lnTo>
                    <a:pt x="36" y="588"/>
                  </a:lnTo>
                  <a:lnTo>
                    <a:pt x="26" y="610"/>
                  </a:lnTo>
                  <a:lnTo>
                    <a:pt x="18" y="638"/>
                  </a:lnTo>
                  <a:lnTo>
                    <a:pt x="12" y="670"/>
                  </a:lnTo>
                  <a:lnTo>
                    <a:pt x="4" y="728"/>
                  </a:lnTo>
                  <a:lnTo>
                    <a:pt x="0" y="754"/>
                  </a:lnTo>
                  <a:lnTo>
                    <a:pt x="826" y="754"/>
                  </a:lnTo>
                  <a:lnTo>
                    <a:pt x="826" y="754"/>
                  </a:lnTo>
                  <a:lnTo>
                    <a:pt x="818" y="732"/>
                  </a:lnTo>
                  <a:lnTo>
                    <a:pt x="810" y="706"/>
                  </a:lnTo>
                  <a:lnTo>
                    <a:pt x="794" y="646"/>
                  </a:lnTo>
                  <a:lnTo>
                    <a:pt x="786" y="620"/>
                  </a:lnTo>
                  <a:lnTo>
                    <a:pt x="776" y="596"/>
                  </a:lnTo>
                  <a:lnTo>
                    <a:pt x="772" y="588"/>
                  </a:lnTo>
                  <a:lnTo>
                    <a:pt x="766" y="580"/>
                  </a:lnTo>
                  <a:lnTo>
                    <a:pt x="760" y="574"/>
                  </a:lnTo>
                  <a:lnTo>
                    <a:pt x="754" y="572"/>
                  </a:lnTo>
                  <a:lnTo>
                    <a:pt x="754" y="572"/>
                  </a:lnTo>
                  <a:close/>
                  <a:moveTo>
                    <a:pt x="558" y="246"/>
                  </a:moveTo>
                  <a:lnTo>
                    <a:pt x="558" y="246"/>
                  </a:lnTo>
                  <a:lnTo>
                    <a:pt x="558" y="242"/>
                  </a:lnTo>
                  <a:lnTo>
                    <a:pt x="558" y="234"/>
                  </a:lnTo>
                  <a:lnTo>
                    <a:pt x="558" y="234"/>
                  </a:lnTo>
                  <a:lnTo>
                    <a:pt x="558" y="230"/>
                  </a:lnTo>
                  <a:lnTo>
                    <a:pt x="560" y="232"/>
                  </a:lnTo>
                  <a:lnTo>
                    <a:pt x="560" y="232"/>
                  </a:lnTo>
                  <a:lnTo>
                    <a:pt x="564" y="230"/>
                  </a:lnTo>
                  <a:lnTo>
                    <a:pt x="570" y="228"/>
                  </a:lnTo>
                  <a:lnTo>
                    <a:pt x="574" y="226"/>
                  </a:lnTo>
                  <a:lnTo>
                    <a:pt x="580" y="230"/>
                  </a:lnTo>
                  <a:lnTo>
                    <a:pt x="580" y="230"/>
                  </a:lnTo>
                  <a:lnTo>
                    <a:pt x="584" y="234"/>
                  </a:lnTo>
                  <a:lnTo>
                    <a:pt x="586" y="242"/>
                  </a:lnTo>
                  <a:lnTo>
                    <a:pt x="588" y="256"/>
                  </a:lnTo>
                  <a:lnTo>
                    <a:pt x="590" y="278"/>
                  </a:lnTo>
                  <a:lnTo>
                    <a:pt x="590" y="278"/>
                  </a:lnTo>
                  <a:lnTo>
                    <a:pt x="588" y="284"/>
                  </a:lnTo>
                  <a:lnTo>
                    <a:pt x="586" y="290"/>
                  </a:lnTo>
                  <a:lnTo>
                    <a:pt x="580" y="304"/>
                  </a:lnTo>
                  <a:lnTo>
                    <a:pt x="580" y="304"/>
                  </a:lnTo>
                  <a:lnTo>
                    <a:pt x="574" y="316"/>
                  </a:lnTo>
                  <a:lnTo>
                    <a:pt x="570" y="328"/>
                  </a:lnTo>
                  <a:lnTo>
                    <a:pt x="570" y="328"/>
                  </a:lnTo>
                  <a:lnTo>
                    <a:pt x="568" y="336"/>
                  </a:lnTo>
                  <a:lnTo>
                    <a:pt x="564" y="342"/>
                  </a:lnTo>
                  <a:lnTo>
                    <a:pt x="558" y="346"/>
                  </a:lnTo>
                  <a:lnTo>
                    <a:pt x="554" y="350"/>
                  </a:lnTo>
                  <a:lnTo>
                    <a:pt x="554" y="350"/>
                  </a:lnTo>
                  <a:lnTo>
                    <a:pt x="550" y="350"/>
                  </a:lnTo>
                  <a:lnTo>
                    <a:pt x="548" y="348"/>
                  </a:lnTo>
                  <a:lnTo>
                    <a:pt x="548" y="348"/>
                  </a:lnTo>
                  <a:lnTo>
                    <a:pt x="552" y="332"/>
                  </a:lnTo>
                  <a:lnTo>
                    <a:pt x="554" y="318"/>
                  </a:lnTo>
                  <a:lnTo>
                    <a:pt x="552" y="304"/>
                  </a:lnTo>
                  <a:lnTo>
                    <a:pt x="550" y="294"/>
                  </a:lnTo>
                  <a:lnTo>
                    <a:pt x="550" y="294"/>
                  </a:lnTo>
                  <a:lnTo>
                    <a:pt x="548" y="278"/>
                  </a:lnTo>
                  <a:lnTo>
                    <a:pt x="548" y="272"/>
                  </a:lnTo>
                  <a:lnTo>
                    <a:pt x="550" y="266"/>
                  </a:lnTo>
                  <a:lnTo>
                    <a:pt x="550" y="266"/>
                  </a:lnTo>
                  <a:lnTo>
                    <a:pt x="552" y="250"/>
                  </a:lnTo>
                  <a:lnTo>
                    <a:pt x="552" y="250"/>
                  </a:lnTo>
                  <a:lnTo>
                    <a:pt x="558" y="246"/>
                  </a:lnTo>
                  <a:lnTo>
                    <a:pt x="558" y="246"/>
                  </a:lnTo>
                  <a:close/>
                  <a:moveTo>
                    <a:pt x="262" y="350"/>
                  </a:moveTo>
                  <a:lnTo>
                    <a:pt x="262" y="350"/>
                  </a:lnTo>
                  <a:lnTo>
                    <a:pt x="258" y="348"/>
                  </a:lnTo>
                  <a:lnTo>
                    <a:pt x="252" y="344"/>
                  </a:lnTo>
                  <a:lnTo>
                    <a:pt x="248" y="336"/>
                  </a:lnTo>
                  <a:lnTo>
                    <a:pt x="246" y="328"/>
                  </a:lnTo>
                  <a:lnTo>
                    <a:pt x="246" y="328"/>
                  </a:lnTo>
                  <a:lnTo>
                    <a:pt x="242" y="316"/>
                  </a:lnTo>
                  <a:lnTo>
                    <a:pt x="236" y="304"/>
                  </a:lnTo>
                  <a:lnTo>
                    <a:pt x="236" y="304"/>
                  </a:lnTo>
                  <a:lnTo>
                    <a:pt x="230" y="290"/>
                  </a:lnTo>
                  <a:lnTo>
                    <a:pt x="228" y="284"/>
                  </a:lnTo>
                  <a:lnTo>
                    <a:pt x="226" y="278"/>
                  </a:lnTo>
                  <a:lnTo>
                    <a:pt x="226" y="278"/>
                  </a:lnTo>
                  <a:lnTo>
                    <a:pt x="228" y="256"/>
                  </a:lnTo>
                  <a:lnTo>
                    <a:pt x="230" y="242"/>
                  </a:lnTo>
                  <a:lnTo>
                    <a:pt x="232" y="234"/>
                  </a:lnTo>
                  <a:lnTo>
                    <a:pt x="236" y="230"/>
                  </a:lnTo>
                  <a:lnTo>
                    <a:pt x="236" y="230"/>
                  </a:lnTo>
                  <a:lnTo>
                    <a:pt x="238" y="228"/>
                  </a:lnTo>
                  <a:lnTo>
                    <a:pt x="242" y="226"/>
                  </a:lnTo>
                  <a:lnTo>
                    <a:pt x="248" y="228"/>
                  </a:lnTo>
                  <a:lnTo>
                    <a:pt x="254" y="230"/>
                  </a:lnTo>
                  <a:lnTo>
                    <a:pt x="256" y="232"/>
                  </a:lnTo>
                  <a:lnTo>
                    <a:pt x="258" y="230"/>
                  </a:lnTo>
                  <a:lnTo>
                    <a:pt x="258" y="230"/>
                  </a:lnTo>
                  <a:lnTo>
                    <a:pt x="262" y="240"/>
                  </a:lnTo>
                  <a:lnTo>
                    <a:pt x="266" y="238"/>
                  </a:lnTo>
                  <a:lnTo>
                    <a:pt x="266" y="238"/>
                  </a:lnTo>
                  <a:lnTo>
                    <a:pt x="268" y="246"/>
                  </a:lnTo>
                  <a:lnTo>
                    <a:pt x="268" y="246"/>
                  </a:lnTo>
                  <a:lnTo>
                    <a:pt x="270" y="254"/>
                  </a:lnTo>
                  <a:lnTo>
                    <a:pt x="270" y="262"/>
                  </a:lnTo>
                  <a:lnTo>
                    <a:pt x="270" y="262"/>
                  </a:lnTo>
                  <a:lnTo>
                    <a:pt x="268" y="270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62" y="294"/>
                  </a:lnTo>
                  <a:lnTo>
                    <a:pt x="260" y="310"/>
                  </a:lnTo>
                  <a:lnTo>
                    <a:pt x="262" y="330"/>
                  </a:lnTo>
                  <a:lnTo>
                    <a:pt x="262" y="340"/>
                  </a:lnTo>
                  <a:lnTo>
                    <a:pt x="266" y="350"/>
                  </a:lnTo>
                  <a:lnTo>
                    <a:pt x="266" y="350"/>
                  </a:lnTo>
                  <a:lnTo>
                    <a:pt x="262" y="350"/>
                  </a:lnTo>
                  <a:lnTo>
                    <a:pt x="262" y="350"/>
                  </a:lnTo>
                  <a:close/>
                  <a:moveTo>
                    <a:pt x="272" y="280"/>
                  </a:moveTo>
                  <a:lnTo>
                    <a:pt x="272" y="280"/>
                  </a:lnTo>
                  <a:lnTo>
                    <a:pt x="274" y="270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4" y="252"/>
                  </a:lnTo>
                  <a:lnTo>
                    <a:pt x="274" y="244"/>
                  </a:lnTo>
                  <a:lnTo>
                    <a:pt x="274" y="244"/>
                  </a:lnTo>
                  <a:lnTo>
                    <a:pt x="270" y="232"/>
                  </a:lnTo>
                  <a:lnTo>
                    <a:pt x="270" y="214"/>
                  </a:lnTo>
                  <a:lnTo>
                    <a:pt x="270" y="214"/>
                  </a:lnTo>
                  <a:lnTo>
                    <a:pt x="276" y="194"/>
                  </a:lnTo>
                  <a:lnTo>
                    <a:pt x="282" y="174"/>
                  </a:lnTo>
                  <a:lnTo>
                    <a:pt x="282" y="174"/>
                  </a:lnTo>
                  <a:lnTo>
                    <a:pt x="282" y="160"/>
                  </a:lnTo>
                  <a:lnTo>
                    <a:pt x="284" y="146"/>
                  </a:lnTo>
                  <a:lnTo>
                    <a:pt x="288" y="118"/>
                  </a:lnTo>
                  <a:lnTo>
                    <a:pt x="288" y="118"/>
                  </a:lnTo>
                  <a:lnTo>
                    <a:pt x="290" y="110"/>
                  </a:lnTo>
                  <a:lnTo>
                    <a:pt x="294" y="104"/>
                  </a:lnTo>
                  <a:lnTo>
                    <a:pt x="300" y="98"/>
                  </a:lnTo>
                  <a:lnTo>
                    <a:pt x="306" y="92"/>
                  </a:lnTo>
                  <a:lnTo>
                    <a:pt x="322" y="84"/>
                  </a:lnTo>
                  <a:lnTo>
                    <a:pt x="336" y="80"/>
                  </a:lnTo>
                  <a:lnTo>
                    <a:pt x="336" y="80"/>
                  </a:lnTo>
                  <a:lnTo>
                    <a:pt x="346" y="80"/>
                  </a:lnTo>
                  <a:lnTo>
                    <a:pt x="356" y="80"/>
                  </a:lnTo>
                  <a:lnTo>
                    <a:pt x="374" y="84"/>
                  </a:lnTo>
                  <a:lnTo>
                    <a:pt x="390" y="86"/>
                  </a:lnTo>
                  <a:lnTo>
                    <a:pt x="410" y="88"/>
                  </a:lnTo>
                  <a:lnTo>
                    <a:pt x="410" y="88"/>
                  </a:lnTo>
                  <a:lnTo>
                    <a:pt x="430" y="86"/>
                  </a:lnTo>
                  <a:lnTo>
                    <a:pt x="446" y="84"/>
                  </a:lnTo>
                  <a:lnTo>
                    <a:pt x="462" y="80"/>
                  </a:lnTo>
                  <a:lnTo>
                    <a:pt x="484" y="80"/>
                  </a:lnTo>
                  <a:lnTo>
                    <a:pt x="484" y="80"/>
                  </a:lnTo>
                  <a:lnTo>
                    <a:pt x="496" y="80"/>
                  </a:lnTo>
                  <a:lnTo>
                    <a:pt x="506" y="84"/>
                  </a:lnTo>
                  <a:lnTo>
                    <a:pt x="516" y="88"/>
                  </a:lnTo>
                  <a:lnTo>
                    <a:pt x="522" y="96"/>
                  </a:lnTo>
                  <a:lnTo>
                    <a:pt x="528" y="102"/>
                  </a:lnTo>
                  <a:lnTo>
                    <a:pt x="532" y="108"/>
                  </a:lnTo>
                  <a:lnTo>
                    <a:pt x="536" y="120"/>
                  </a:lnTo>
                  <a:lnTo>
                    <a:pt x="536" y="120"/>
                  </a:lnTo>
                  <a:lnTo>
                    <a:pt x="538" y="132"/>
                  </a:lnTo>
                  <a:lnTo>
                    <a:pt x="538" y="150"/>
                  </a:lnTo>
                  <a:lnTo>
                    <a:pt x="536" y="170"/>
                  </a:lnTo>
                  <a:lnTo>
                    <a:pt x="534" y="182"/>
                  </a:lnTo>
                  <a:lnTo>
                    <a:pt x="534" y="182"/>
                  </a:lnTo>
                  <a:lnTo>
                    <a:pt x="540" y="202"/>
                  </a:lnTo>
                  <a:lnTo>
                    <a:pt x="546" y="224"/>
                  </a:lnTo>
                  <a:lnTo>
                    <a:pt x="546" y="224"/>
                  </a:lnTo>
                  <a:lnTo>
                    <a:pt x="546" y="250"/>
                  </a:lnTo>
                  <a:lnTo>
                    <a:pt x="546" y="250"/>
                  </a:lnTo>
                  <a:lnTo>
                    <a:pt x="544" y="264"/>
                  </a:lnTo>
                  <a:lnTo>
                    <a:pt x="544" y="264"/>
                  </a:lnTo>
                  <a:lnTo>
                    <a:pt x="542" y="272"/>
                  </a:lnTo>
                  <a:lnTo>
                    <a:pt x="542" y="278"/>
                  </a:lnTo>
                  <a:lnTo>
                    <a:pt x="544" y="294"/>
                  </a:lnTo>
                  <a:lnTo>
                    <a:pt x="544" y="294"/>
                  </a:lnTo>
                  <a:lnTo>
                    <a:pt x="546" y="306"/>
                  </a:lnTo>
                  <a:lnTo>
                    <a:pt x="548" y="320"/>
                  </a:lnTo>
                  <a:lnTo>
                    <a:pt x="546" y="334"/>
                  </a:lnTo>
                  <a:lnTo>
                    <a:pt x="540" y="350"/>
                  </a:lnTo>
                  <a:lnTo>
                    <a:pt x="540" y="350"/>
                  </a:lnTo>
                  <a:lnTo>
                    <a:pt x="532" y="364"/>
                  </a:lnTo>
                  <a:lnTo>
                    <a:pt x="522" y="380"/>
                  </a:lnTo>
                  <a:lnTo>
                    <a:pt x="522" y="380"/>
                  </a:lnTo>
                  <a:lnTo>
                    <a:pt x="504" y="404"/>
                  </a:lnTo>
                  <a:lnTo>
                    <a:pt x="494" y="420"/>
                  </a:lnTo>
                  <a:lnTo>
                    <a:pt x="486" y="440"/>
                  </a:lnTo>
                  <a:lnTo>
                    <a:pt x="486" y="440"/>
                  </a:lnTo>
                  <a:lnTo>
                    <a:pt x="478" y="458"/>
                  </a:lnTo>
                  <a:lnTo>
                    <a:pt x="468" y="472"/>
                  </a:lnTo>
                  <a:lnTo>
                    <a:pt x="458" y="484"/>
                  </a:lnTo>
                  <a:lnTo>
                    <a:pt x="448" y="492"/>
                  </a:lnTo>
                  <a:lnTo>
                    <a:pt x="438" y="498"/>
                  </a:lnTo>
                  <a:lnTo>
                    <a:pt x="426" y="502"/>
                  </a:lnTo>
                  <a:lnTo>
                    <a:pt x="412" y="504"/>
                  </a:lnTo>
                  <a:lnTo>
                    <a:pt x="400" y="506"/>
                  </a:lnTo>
                  <a:lnTo>
                    <a:pt x="400" y="506"/>
                  </a:lnTo>
                  <a:lnTo>
                    <a:pt x="386" y="504"/>
                  </a:lnTo>
                  <a:lnTo>
                    <a:pt x="374" y="502"/>
                  </a:lnTo>
                  <a:lnTo>
                    <a:pt x="364" y="498"/>
                  </a:lnTo>
                  <a:lnTo>
                    <a:pt x="356" y="490"/>
                  </a:lnTo>
                  <a:lnTo>
                    <a:pt x="348" y="482"/>
                  </a:lnTo>
                  <a:lnTo>
                    <a:pt x="342" y="470"/>
                  </a:lnTo>
                  <a:lnTo>
                    <a:pt x="330" y="442"/>
                  </a:lnTo>
                  <a:lnTo>
                    <a:pt x="330" y="442"/>
                  </a:lnTo>
                  <a:lnTo>
                    <a:pt x="322" y="426"/>
                  </a:lnTo>
                  <a:lnTo>
                    <a:pt x="316" y="412"/>
                  </a:lnTo>
                  <a:lnTo>
                    <a:pt x="298" y="392"/>
                  </a:lnTo>
                  <a:lnTo>
                    <a:pt x="298" y="392"/>
                  </a:lnTo>
                  <a:lnTo>
                    <a:pt x="284" y="374"/>
                  </a:lnTo>
                  <a:lnTo>
                    <a:pt x="278" y="362"/>
                  </a:lnTo>
                  <a:lnTo>
                    <a:pt x="272" y="350"/>
                  </a:lnTo>
                  <a:lnTo>
                    <a:pt x="272" y="350"/>
                  </a:lnTo>
                  <a:lnTo>
                    <a:pt x="270" y="340"/>
                  </a:lnTo>
                  <a:lnTo>
                    <a:pt x="268" y="330"/>
                  </a:lnTo>
                  <a:lnTo>
                    <a:pt x="266" y="312"/>
                  </a:lnTo>
                  <a:lnTo>
                    <a:pt x="268" y="296"/>
                  </a:lnTo>
                  <a:lnTo>
                    <a:pt x="272" y="280"/>
                  </a:lnTo>
                  <a:lnTo>
                    <a:pt x="272" y="280"/>
                  </a:lnTo>
                  <a:close/>
                  <a:moveTo>
                    <a:pt x="400" y="666"/>
                  </a:moveTo>
                  <a:lnTo>
                    <a:pt x="400" y="666"/>
                  </a:lnTo>
                  <a:lnTo>
                    <a:pt x="382" y="666"/>
                  </a:lnTo>
                  <a:lnTo>
                    <a:pt x="366" y="664"/>
                  </a:lnTo>
                  <a:lnTo>
                    <a:pt x="352" y="660"/>
                  </a:lnTo>
                  <a:lnTo>
                    <a:pt x="340" y="656"/>
                  </a:lnTo>
                  <a:lnTo>
                    <a:pt x="328" y="650"/>
                  </a:lnTo>
                  <a:lnTo>
                    <a:pt x="318" y="642"/>
                  </a:lnTo>
                  <a:lnTo>
                    <a:pt x="310" y="636"/>
                  </a:lnTo>
                  <a:lnTo>
                    <a:pt x="302" y="628"/>
                  </a:lnTo>
                  <a:lnTo>
                    <a:pt x="290" y="610"/>
                  </a:lnTo>
                  <a:lnTo>
                    <a:pt x="282" y="592"/>
                  </a:lnTo>
                  <a:lnTo>
                    <a:pt x="276" y="576"/>
                  </a:lnTo>
                  <a:lnTo>
                    <a:pt x="272" y="560"/>
                  </a:lnTo>
                  <a:lnTo>
                    <a:pt x="272" y="560"/>
                  </a:lnTo>
                  <a:lnTo>
                    <a:pt x="270" y="546"/>
                  </a:lnTo>
                  <a:lnTo>
                    <a:pt x="270" y="534"/>
                  </a:lnTo>
                  <a:lnTo>
                    <a:pt x="272" y="522"/>
                  </a:lnTo>
                  <a:lnTo>
                    <a:pt x="276" y="512"/>
                  </a:lnTo>
                  <a:lnTo>
                    <a:pt x="284" y="494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2" y="518"/>
                  </a:lnTo>
                  <a:lnTo>
                    <a:pt x="298" y="518"/>
                  </a:lnTo>
                  <a:lnTo>
                    <a:pt x="298" y="518"/>
                  </a:lnTo>
                  <a:lnTo>
                    <a:pt x="298" y="470"/>
                  </a:lnTo>
                  <a:lnTo>
                    <a:pt x="298" y="400"/>
                  </a:lnTo>
                  <a:lnTo>
                    <a:pt x="298" y="400"/>
                  </a:lnTo>
                  <a:lnTo>
                    <a:pt x="312" y="420"/>
                  </a:lnTo>
                  <a:lnTo>
                    <a:pt x="318" y="430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36" y="474"/>
                  </a:lnTo>
                  <a:lnTo>
                    <a:pt x="344" y="484"/>
                  </a:lnTo>
                  <a:lnTo>
                    <a:pt x="350" y="494"/>
                  </a:lnTo>
                  <a:lnTo>
                    <a:pt x="360" y="502"/>
                  </a:lnTo>
                  <a:lnTo>
                    <a:pt x="370" y="508"/>
                  </a:lnTo>
                  <a:lnTo>
                    <a:pt x="382" y="510"/>
                  </a:lnTo>
                  <a:lnTo>
                    <a:pt x="396" y="512"/>
                  </a:lnTo>
                  <a:lnTo>
                    <a:pt x="396" y="512"/>
                  </a:lnTo>
                  <a:lnTo>
                    <a:pt x="400" y="512"/>
                  </a:lnTo>
                  <a:lnTo>
                    <a:pt x="400" y="512"/>
                  </a:lnTo>
                  <a:lnTo>
                    <a:pt x="416" y="510"/>
                  </a:lnTo>
                  <a:lnTo>
                    <a:pt x="430" y="506"/>
                  </a:lnTo>
                  <a:lnTo>
                    <a:pt x="444" y="502"/>
                  </a:lnTo>
                  <a:lnTo>
                    <a:pt x="456" y="494"/>
                  </a:lnTo>
                  <a:lnTo>
                    <a:pt x="466" y="486"/>
                  </a:lnTo>
                  <a:lnTo>
                    <a:pt x="474" y="474"/>
                  </a:lnTo>
                  <a:lnTo>
                    <a:pt x="484" y="460"/>
                  </a:lnTo>
                  <a:lnTo>
                    <a:pt x="492" y="442"/>
                  </a:lnTo>
                  <a:lnTo>
                    <a:pt x="492" y="442"/>
                  </a:lnTo>
                  <a:lnTo>
                    <a:pt x="500" y="422"/>
                  </a:lnTo>
                  <a:lnTo>
                    <a:pt x="510" y="406"/>
                  </a:lnTo>
                  <a:lnTo>
                    <a:pt x="510" y="406"/>
                  </a:lnTo>
                  <a:lnTo>
                    <a:pt x="508" y="468"/>
                  </a:lnTo>
                  <a:lnTo>
                    <a:pt x="508" y="526"/>
                  </a:lnTo>
                  <a:lnTo>
                    <a:pt x="514" y="526"/>
                  </a:lnTo>
                  <a:lnTo>
                    <a:pt x="514" y="526"/>
                  </a:lnTo>
                  <a:lnTo>
                    <a:pt x="514" y="486"/>
                  </a:lnTo>
                  <a:lnTo>
                    <a:pt x="514" y="486"/>
                  </a:lnTo>
                  <a:lnTo>
                    <a:pt x="518" y="490"/>
                  </a:lnTo>
                  <a:lnTo>
                    <a:pt x="520" y="496"/>
                  </a:lnTo>
                  <a:lnTo>
                    <a:pt x="526" y="514"/>
                  </a:lnTo>
                  <a:lnTo>
                    <a:pt x="528" y="536"/>
                  </a:lnTo>
                  <a:lnTo>
                    <a:pt x="530" y="558"/>
                  </a:lnTo>
                  <a:lnTo>
                    <a:pt x="530" y="558"/>
                  </a:lnTo>
                  <a:lnTo>
                    <a:pt x="528" y="572"/>
                  </a:lnTo>
                  <a:lnTo>
                    <a:pt x="522" y="588"/>
                  </a:lnTo>
                  <a:lnTo>
                    <a:pt x="514" y="606"/>
                  </a:lnTo>
                  <a:lnTo>
                    <a:pt x="500" y="624"/>
                  </a:lnTo>
                  <a:lnTo>
                    <a:pt x="492" y="632"/>
                  </a:lnTo>
                  <a:lnTo>
                    <a:pt x="482" y="640"/>
                  </a:lnTo>
                  <a:lnTo>
                    <a:pt x="472" y="648"/>
                  </a:lnTo>
                  <a:lnTo>
                    <a:pt x="460" y="654"/>
                  </a:lnTo>
                  <a:lnTo>
                    <a:pt x="446" y="660"/>
                  </a:lnTo>
                  <a:lnTo>
                    <a:pt x="432" y="664"/>
                  </a:lnTo>
                  <a:lnTo>
                    <a:pt x="416" y="666"/>
                  </a:lnTo>
                  <a:lnTo>
                    <a:pt x="400" y="666"/>
                  </a:lnTo>
                  <a:lnTo>
                    <a:pt x="400" y="666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83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事件处理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4b4c2808-0d1f-4e56-b42d-ea05f3860765"/>
          <p:cNvGrpSpPr>
            <a:grpSpLocks noChangeAspect="1"/>
          </p:cNvGrpSpPr>
          <p:nvPr/>
        </p:nvGrpSpPr>
        <p:grpSpPr>
          <a:xfrm>
            <a:off x="1075044" y="1988840"/>
            <a:ext cx="10043938" cy="3543253"/>
            <a:chOff x="439571" y="1216025"/>
            <a:chExt cx="8272632" cy="2918380"/>
          </a:xfrm>
        </p:grpSpPr>
        <p:grpSp>
          <p:nvGrpSpPr>
            <p:cNvPr id="6" name="组合 5"/>
            <p:cNvGrpSpPr/>
            <p:nvPr/>
          </p:nvGrpSpPr>
          <p:grpSpPr>
            <a:xfrm>
              <a:off x="2906955" y="1216025"/>
              <a:ext cx="3330090" cy="1855463"/>
              <a:chOff x="2906955" y="1127125"/>
              <a:chExt cx="3330090" cy="1855463"/>
            </a:xfrm>
          </p:grpSpPr>
          <p:sp>
            <p:nvSpPr>
              <p:cNvPr id="51" name="矩形 50"/>
              <p:cNvSpPr>
                <a:spLocks/>
              </p:cNvSpPr>
              <p:nvPr/>
            </p:nvSpPr>
            <p:spPr bwMode="auto">
              <a:xfrm>
                <a:off x="5008189" y="1313114"/>
                <a:ext cx="365336" cy="60446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2906955" y="1127125"/>
                <a:ext cx="3330090" cy="1855463"/>
                <a:chOff x="2906955" y="1624214"/>
                <a:chExt cx="3330090" cy="1855463"/>
              </a:xfrm>
            </p:grpSpPr>
            <p:sp>
              <p:nvSpPr>
                <p:cNvPr id="53" name="任意多边形: 形状 4"/>
                <p:cNvSpPr>
                  <a:spLocks/>
                </p:cNvSpPr>
                <p:nvPr/>
              </p:nvSpPr>
              <p:spPr bwMode="auto">
                <a:xfrm>
                  <a:off x="2906955" y="3138697"/>
                  <a:ext cx="701888" cy="340980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317" y="154"/>
                    </a:cxn>
                    <a:cxn ang="0">
                      <a:pos x="317" y="117"/>
                    </a:cxn>
                    <a:cxn ang="0">
                      <a:pos x="126" y="0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317" h="154">
                      <a:moveTo>
                        <a:pt x="0" y="17"/>
                      </a:moveTo>
                      <a:lnTo>
                        <a:pt x="317" y="154"/>
                      </a:lnTo>
                      <a:lnTo>
                        <a:pt x="317" y="117"/>
                      </a:lnTo>
                      <a:lnTo>
                        <a:pt x="1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任意多边形: 形状 5"/>
                <p:cNvSpPr>
                  <a:spLocks/>
                </p:cNvSpPr>
                <p:nvPr/>
              </p:nvSpPr>
              <p:spPr bwMode="auto">
                <a:xfrm>
                  <a:off x="5546228" y="3182980"/>
                  <a:ext cx="690817" cy="247985"/>
                </a:xfrm>
                <a:custGeom>
                  <a:avLst/>
                  <a:gdLst/>
                  <a:ahLst/>
                  <a:cxnLst>
                    <a:cxn ang="0">
                      <a:pos x="199" y="0"/>
                    </a:cxn>
                    <a:cxn ang="0">
                      <a:pos x="312" y="0"/>
                    </a:cxn>
                    <a:cxn ang="0">
                      <a:pos x="0" y="112"/>
                    </a:cxn>
                    <a:cxn ang="0">
                      <a:pos x="2" y="79"/>
                    </a:cxn>
                    <a:cxn ang="0">
                      <a:pos x="199" y="0"/>
                    </a:cxn>
                  </a:cxnLst>
                  <a:rect l="0" t="0" r="r" b="b"/>
                  <a:pathLst>
                    <a:path w="312" h="112">
                      <a:moveTo>
                        <a:pt x="199" y="0"/>
                      </a:moveTo>
                      <a:lnTo>
                        <a:pt x="312" y="0"/>
                      </a:lnTo>
                      <a:lnTo>
                        <a:pt x="0" y="112"/>
                      </a:lnTo>
                      <a:lnTo>
                        <a:pt x="2" y="79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任意多边形: 形状 6"/>
                <p:cNvSpPr>
                  <a:spLocks/>
                </p:cNvSpPr>
                <p:nvPr/>
              </p:nvSpPr>
              <p:spPr bwMode="auto">
                <a:xfrm>
                  <a:off x="2906955" y="1624214"/>
                  <a:ext cx="3330090" cy="1558766"/>
                </a:xfrm>
                <a:custGeom>
                  <a:avLst/>
                  <a:gdLst/>
                  <a:ahLst/>
                  <a:cxnLst>
                    <a:cxn ang="0">
                      <a:pos x="1391" y="704"/>
                    </a:cxn>
                    <a:cxn ang="0">
                      <a:pos x="1504" y="704"/>
                    </a:cxn>
                    <a:cxn ang="0">
                      <a:pos x="746" y="0"/>
                    </a:cxn>
                    <a:cxn ang="0">
                      <a:pos x="0" y="701"/>
                    </a:cxn>
                    <a:cxn ang="0">
                      <a:pos x="118" y="701"/>
                    </a:cxn>
                    <a:cxn ang="0">
                      <a:pos x="753" y="106"/>
                    </a:cxn>
                    <a:cxn ang="0">
                      <a:pos x="1391" y="704"/>
                    </a:cxn>
                  </a:cxnLst>
                  <a:rect l="0" t="0" r="r" b="b"/>
                  <a:pathLst>
                    <a:path w="1504" h="704">
                      <a:moveTo>
                        <a:pt x="1391" y="704"/>
                      </a:moveTo>
                      <a:lnTo>
                        <a:pt x="1504" y="704"/>
                      </a:lnTo>
                      <a:lnTo>
                        <a:pt x="746" y="0"/>
                      </a:lnTo>
                      <a:lnTo>
                        <a:pt x="0" y="701"/>
                      </a:lnTo>
                      <a:lnTo>
                        <a:pt x="118" y="701"/>
                      </a:lnTo>
                      <a:lnTo>
                        <a:pt x="753" y="106"/>
                      </a:lnTo>
                      <a:lnTo>
                        <a:pt x="1391" y="704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任意多边形: 形状 7"/>
                <p:cNvSpPr>
                  <a:spLocks/>
                </p:cNvSpPr>
                <p:nvPr/>
              </p:nvSpPr>
              <p:spPr bwMode="auto">
                <a:xfrm>
                  <a:off x="3168225" y="1836773"/>
                  <a:ext cx="2838547" cy="1594192"/>
                </a:xfrm>
                <a:custGeom>
                  <a:avLst/>
                  <a:gdLst/>
                  <a:ahLst/>
                  <a:cxnLst>
                    <a:cxn ang="0">
                      <a:pos x="184" y="720"/>
                    </a:cxn>
                    <a:cxn ang="0">
                      <a:pos x="0" y="607"/>
                    </a:cxn>
                    <a:cxn ang="0">
                      <a:pos x="635" y="0"/>
                    </a:cxn>
                    <a:cxn ang="0">
                      <a:pos x="1282" y="608"/>
                    </a:cxn>
                    <a:cxn ang="0">
                      <a:pos x="1067" y="711"/>
                    </a:cxn>
                    <a:cxn ang="0">
                      <a:pos x="1074" y="607"/>
                    </a:cxn>
                    <a:cxn ang="0">
                      <a:pos x="1179" y="608"/>
                    </a:cxn>
                    <a:cxn ang="0">
                      <a:pos x="632" y="82"/>
                    </a:cxn>
                    <a:cxn ang="0">
                      <a:pos x="85" y="607"/>
                    </a:cxn>
                    <a:cxn ang="0">
                      <a:pos x="189" y="608"/>
                    </a:cxn>
                    <a:cxn ang="0">
                      <a:pos x="184" y="720"/>
                    </a:cxn>
                  </a:cxnLst>
                  <a:rect l="0" t="0" r="r" b="b"/>
                  <a:pathLst>
                    <a:path w="1282" h="720">
                      <a:moveTo>
                        <a:pt x="184" y="720"/>
                      </a:moveTo>
                      <a:lnTo>
                        <a:pt x="0" y="607"/>
                      </a:lnTo>
                      <a:lnTo>
                        <a:pt x="635" y="0"/>
                      </a:lnTo>
                      <a:lnTo>
                        <a:pt x="1282" y="608"/>
                      </a:lnTo>
                      <a:lnTo>
                        <a:pt x="1067" y="711"/>
                      </a:lnTo>
                      <a:lnTo>
                        <a:pt x="1074" y="607"/>
                      </a:lnTo>
                      <a:lnTo>
                        <a:pt x="1179" y="608"/>
                      </a:lnTo>
                      <a:lnTo>
                        <a:pt x="632" y="82"/>
                      </a:lnTo>
                      <a:lnTo>
                        <a:pt x="85" y="607"/>
                      </a:lnTo>
                      <a:lnTo>
                        <a:pt x="189" y="608"/>
                      </a:lnTo>
                      <a:lnTo>
                        <a:pt x="184" y="72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" name="任意多边形: 形状 8"/>
            <p:cNvSpPr>
              <a:spLocks/>
            </p:cNvSpPr>
            <p:nvPr/>
          </p:nvSpPr>
          <p:spPr bwMode="auto">
            <a:xfrm>
              <a:off x="3168225" y="1428584"/>
              <a:ext cx="2838547" cy="1594192"/>
            </a:xfrm>
            <a:custGeom>
              <a:avLst/>
              <a:gdLst/>
              <a:ahLst/>
              <a:cxnLst>
                <a:cxn ang="0">
                  <a:pos x="184" y="720"/>
                </a:cxn>
                <a:cxn ang="0">
                  <a:pos x="0" y="607"/>
                </a:cxn>
                <a:cxn ang="0">
                  <a:pos x="635" y="0"/>
                </a:cxn>
                <a:cxn ang="0">
                  <a:pos x="1282" y="608"/>
                </a:cxn>
                <a:cxn ang="0">
                  <a:pos x="1067" y="711"/>
                </a:cxn>
                <a:cxn ang="0">
                  <a:pos x="1074" y="607"/>
                </a:cxn>
                <a:cxn ang="0">
                  <a:pos x="1179" y="608"/>
                </a:cxn>
                <a:cxn ang="0">
                  <a:pos x="632" y="82"/>
                </a:cxn>
                <a:cxn ang="0">
                  <a:pos x="85" y="607"/>
                </a:cxn>
                <a:cxn ang="0">
                  <a:pos x="189" y="608"/>
                </a:cxn>
                <a:cxn ang="0">
                  <a:pos x="184" y="720"/>
                </a:cxn>
              </a:cxnLst>
              <a:rect l="0" t="0" r="r" b="b"/>
              <a:pathLst>
                <a:path w="1282" h="720">
                  <a:moveTo>
                    <a:pt x="184" y="720"/>
                  </a:moveTo>
                  <a:lnTo>
                    <a:pt x="0" y="607"/>
                  </a:lnTo>
                  <a:lnTo>
                    <a:pt x="635" y="0"/>
                  </a:lnTo>
                  <a:lnTo>
                    <a:pt x="1282" y="608"/>
                  </a:lnTo>
                  <a:lnTo>
                    <a:pt x="1067" y="711"/>
                  </a:lnTo>
                  <a:lnTo>
                    <a:pt x="1074" y="607"/>
                  </a:lnTo>
                  <a:lnTo>
                    <a:pt x="1179" y="608"/>
                  </a:lnTo>
                  <a:lnTo>
                    <a:pt x="632" y="82"/>
                  </a:lnTo>
                  <a:lnTo>
                    <a:pt x="85" y="607"/>
                  </a:lnTo>
                  <a:lnTo>
                    <a:pt x="189" y="608"/>
                  </a:lnTo>
                  <a:lnTo>
                    <a:pt x="184" y="7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9"/>
            <p:cNvSpPr>
              <a:spLocks/>
            </p:cNvSpPr>
            <p:nvPr/>
          </p:nvSpPr>
          <p:spPr bwMode="auto">
            <a:xfrm>
              <a:off x="4051674" y="1605716"/>
              <a:ext cx="1018512" cy="673103"/>
            </a:xfrm>
            <a:custGeom>
              <a:avLst/>
              <a:gdLst/>
              <a:ahLst/>
              <a:cxnLst>
                <a:cxn ang="0">
                  <a:pos x="310" y="142"/>
                </a:cxn>
                <a:cxn ang="0">
                  <a:pos x="158" y="0"/>
                </a:cxn>
                <a:cxn ang="0">
                  <a:pos x="0" y="142"/>
                </a:cxn>
                <a:cxn ang="0">
                  <a:pos x="112" y="142"/>
                </a:cxn>
                <a:cxn ang="0">
                  <a:pos x="110" y="164"/>
                </a:cxn>
                <a:cxn ang="0">
                  <a:pos x="155" y="205"/>
                </a:cxn>
                <a:cxn ang="0">
                  <a:pos x="200" y="164"/>
                </a:cxn>
                <a:cxn ang="0">
                  <a:pos x="197" y="142"/>
                </a:cxn>
                <a:cxn ang="0">
                  <a:pos x="310" y="142"/>
                </a:cxn>
              </a:cxnLst>
              <a:rect l="0" t="0" r="r" b="b"/>
              <a:pathLst>
                <a:path w="310" h="205">
                  <a:moveTo>
                    <a:pt x="310" y="142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108" y="149"/>
                    <a:pt x="110" y="155"/>
                    <a:pt x="110" y="164"/>
                  </a:cubicBezTo>
                  <a:cubicBezTo>
                    <a:pt x="110" y="188"/>
                    <a:pt x="131" y="205"/>
                    <a:pt x="155" y="205"/>
                  </a:cubicBezTo>
                  <a:cubicBezTo>
                    <a:pt x="179" y="205"/>
                    <a:pt x="200" y="188"/>
                    <a:pt x="200" y="164"/>
                  </a:cubicBezTo>
                  <a:cubicBezTo>
                    <a:pt x="200" y="156"/>
                    <a:pt x="201" y="149"/>
                    <a:pt x="197" y="142"/>
                  </a:cubicBezTo>
                  <a:cubicBezTo>
                    <a:pt x="310" y="142"/>
                    <a:pt x="310" y="142"/>
                    <a:pt x="310" y="14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10"/>
            <p:cNvSpPr>
              <a:spLocks/>
            </p:cNvSpPr>
            <p:nvPr/>
          </p:nvSpPr>
          <p:spPr bwMode="auto">
            <a:xfrm>
              <a:off x="5118897" y="3033848"/>
              <a:ext cx="6643" cy="442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1913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1"/>
            <p:cNvSpPr>
              <a:spLocks/>
            </p:cNvSpPr>
            <p:nvPr/>
          </p:nvSpPr>
          <p:spPr bwMode="auto">
            <a:xfrm>
              <a:off x="4859840" y="2088402"/>
              <a:ext cx="918875" cy="94544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4" y="108"/>
                </a:cxn>
                <a:cxn ang="0">
                  <a:pos x="65" y="100"/>
                </a:cxn>
                <a:cxn ang="0">
                  <a:pos x="42" y="93"/>
                </a:cxn>
                <a:cxn ang="0">
                  <a:pos x="0" y="134"/>
                </a:cxn>
                <a:cxn ang="0">
                  <a:pos x="41" y="175"/>
                </a:cxn>
                <a:cxn ang="0">
                  <a:pos x="67" y="167"/>
                </a:cxn>
                <a:cxn ang="0">
                  <a:pos x="76" y="158"/>
                </a:cxn>
                <a:cxn ang="0">
                  <a:pos x="81" y="288"/>
                </a:cxn>
                <a:cxn ang="0">
                  <a:pos x="109" y="288"/>
                </a:cxn>
                <a:cxn ang="0">
                  <a:pos x="95" y="256"/>
                </a:cxn>
                <a:cxn ang="0">
                  <a:pos x="140" y="212"/>
                </a:cxn>
                <a:cxn ang="0">
                  <a:pos x="185" y="256"/>
                </a:cxn>
                <a:cxn ang="0">
                  <a:pos x="173" y="288"/>
                </a:cxn>
                <a:cxn ang="0">
                  <a:pos x="210" y="287"/>
                </a:cxn>
                <a:cxn ang="0">
                  <a:pos x="209" y="207"/>
                </a:cxn>
                <a:cxn ang="0">
                  <a:pos x="280" y="210"/>
                </a:cxn>
                <a:cxn ang="0">
                  <a:pos x="70" y="0"/>
                </a:cxn>
              </a:cxnLst>
              <a:rect l="0" t="0" r="r" b="b"/>
              <a:pathLst>
                <a:path w="280" h="288">
                  <a:moveTo>
                    <a:pt x="70" y="0"/>
                  </a:moveTo>
                  <a:cubicBezTo>
                    <a:pt x="74" y="108"/>
                    <a:pt x="74" y="108"/>
                    <a:pt x="74" y="108"/>
                  </a:cubicBezTo>
                  <a:cubicBezTo>
                    <a:pt x="71" y="105"/>
                    <a:pt x="68" y="102"/>
                    <a:pt x="65" y="100"/>
                  </a:cubicBezTo>
                  <a:cubicBezTo>
                    <a:pt x="58" y="96"/>
                    <a:pt x="50" y="93"/>
                    <a:pt x="42" y="93"/>
                  </a:cubicBezTo>
                  <a:cubicBezTo>
                    <a:pt x="19" y="93"/>
                    <a:pt x="0" y="111"/>
                    <a:pt x="0" y="134"/>
                  </a:cubicBezTo>
                  <a:cubicBezTo>
                    <a:pt x="0" y="156"/>
                    <a:pt x="18" y="175"/>
                    <a:pt x="41" y="175"/>
                  </a:cubicBezTo>
                  <a:cubicBezTo>
                    <a:pt x="51" y="175"/>
                    <a:pt x="60" y="172"/>
                    <a:pt x="67" y="167"/>
                  </a:cubicBezTo>
                  <a:cubicBezTo>
                    <a:pt x="70" y="164"/>
                    <a:pt x="73" y="161"/>
                    <a:pt x="76" y="15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109" y="288"/>
                    <a:pt x="109" y="288"/>
                    <a:pt x="109" y="288"/>
                  </a:cubicBezTo>
                  <a:cubicBezTo>
                    <a:pt x="103" y="279"/>
                    <a:pt x="95" y="267"/>
                    <a:pt x="95" y="256"/>
                  </a:cubicBezTo>
                  <a:cubicBezTo>
                    <a:pt x="95" y="229"/>
                    <a:pt x="114" y="212"/>
                    <a:pt x="140" y="212"/>
                  </a:cubicBezTo>
                  <a:cubicBezTo>
                    <a:pt x="166" y="212"/>
                    <a:pt x="185" y="230"/>
                    <a:pt x="185" y="256"/>
                  </a:cubicBezTo>
                  <a:cubicBezTo>
                    <a:pt x="185" y="266"/>
                    <a:pt x="178" y="280"/>
                    <a:pt x="173" y="288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09" y="207"/>
                    <a:pt x="209" y="207"/>
                    <a:pt x="209" y="207"/>
                  </a:cubicBezTo>
                  <a:cubicBezTo>
                    <a:pt x="280" y="210"/>
                    <a:pt x="280" y="210"/>
                    <a:pt x="280" y="21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12"/>
            <p:cNvSpPr>
              <a:spLocks/>
            </p:cNvSpPr>
            <p:nvPr/>
          </p:nvSpPr>
          <p:spPr bwMode="auto">
            <a:xfrm>
              <a:off x="4000748" y="3044918"/>
              <a:ext cx="6643" cy="22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40B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3"/>
            <p:cNvSpPr>
              <a:spLocks/>
            </p:cNvSpPr>
            <p:nvPr/>
          </p:nvSpPr>
          <p:spPr bwMode="auto">
            <a:xfrm>
              <a:off x="3343144" y="2088402"/>
              <a:ext cx="925517" cy="949874"/>
            </a:xfrm>
            <a:custGeom>
              <a:avLst/>
              <a:gdLst/>
              <a:ahLst/>
              <a:cxnLst>
                <a:cxn ang="0">
                  <a:pos x="240" y="95"/>
                </a:cxn>
                <a:cxn ang="0">
                  <a:pos x="217" y="101"/>
                </a:cxn>
                <a:cxn ang="0">
                  <a:pos x="208" y="110"/>
                </a:cxn>
                <a:cxn ang="0">
                  <a:pos x="212" y="0"/>
                </a:cxn>
                <a:cxn ang="0">
                  <a:pos x="0" y="212"/>
                </a:cxn>
                <a:cxn ang="0">
                  <a:pos x="71" y="209"/>
                </a:cxn>
                <a:cxn ang="0">
                  <a:pos x="71" y="286"/>
                </a:cxn>
                <a:cxn ang="0">
                  <a:pos x="110" y="287"/>
                </a:cxn>
                <a:cxn ang="0">
                  <a:pos x="97" y="262"/>
                </a:cxn>
                <a:cxn ang="0">
                  <a:pos x="145" y="212"/>
                </a:cxn>
                <a:cxn ang="0">
                  <a:pos x="188" y="257"/>
                </a:cxn>
                <a:cxn ang="0">
                  <a:pos x="171" y="286"/>
                </a:cxn>
                <a:cxn ang="0">
                  <a:pos x="201" y="289"/>
                </a:cxn>
                <a:cxn ang="0">
                  <a:pos x="206" y="160"/>
                </a:cxn>
                <a:cxn ang="0">
                  <a:pos x="215" y="169"/>
                </a:cxn>
                <a:cxn ang="0">
                  <a:pos x="240" y="177"/>
                </a:cxn>
                <a:cxn ang="0">
                  <a:pos x="282" y="136"/>
                </a:cxn>
                <a:cxn ang="0">
                  <a:pos x="240" y="95"/>
                </a:cxn>
              </a:cxnLst>
              <a:rect l="0" t="0" r="r" b="b"/>
              <a:pathLst>
                <a:path w="282" h="289">
                  <a:moveTo>
                    <a:pt x="240" y="95"/>
                  </a:moveTo>
                  <a:cubicBezTo>
                    <a:pt x="231" y="95"/>
                    <a:pt x="223" y="97"/>
                    <a:pt x="217" y="101"/>
                  </a:cubicBezTo>
                  <a:cubicBezTo>
                    <a:pt x="213" y="104"/>
                    <a:pt x="210" y="106"/>
                    <a:pt x="208" y="11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71" y="209"/>
                    <a:pt x="71" y="209"/>
                    <a:pt x="71" y="209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110" y="287"/>
                    <a:pt x="110" y="287"/>
                    <a:pt x="110" y="287"/>
                  </a:cubicBezTo>
                  <a:cubicBezTo>
                    <a:pt x="103" y="281"/>
                    <a:pt x="97" y="271"/>
                    <a:pt x="97" y="262"/>
                  </a:cubicBezTo>
                  <a:cubicBezTo>
                    <a:pt x="97" y="230"/>
                    <a:pt x="118" y="212"/>
                    <a:pt x="145" y="212"/>
                  </a:cubicBezTo>
                  <a:cubicBezTo>
                    <a:pt x="171" y="212"/>
                    <a:pt x="188" y="230"/>
                    <a:pt x="188" y="257"/>
                  </a:cubicBezTo>
                  <a:cubicBezTo>
                    <a:pt x="188" y="267"/>
                    <a:pt x="181" y="280"/>
                    <a:pt x="171" y="286"/>
                  </a:cubicBezTo>
                  <a:cubicBezTo>
                    <a:pt x="201" y="289"/>
                    <a:pt x="201" y="289"/>
                    <a:pt x="201" y="289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8" y="163"/>
                    <a:pt x="211" y="166"/>
                    <a:pt x="215" y="169"/>
                  </a:cubicBezTo>
                  <a:cubicBezTo>
                    <a:pt x="222" y="174"/>
                    <a:pt x="231" y="177"/>
                    <a:pt x="240" y="177"/>
                  </a:cubicBezTo>
                  <a:cubicBezTo>
                    <a:pt x="263" y="177"/>
                    <a:pt x="282" y="159"/>
                    <a:pt x="282" y="136"/>
                  </a:cubicBezTo>
                  <a:cubicBezTo>
                    <a:pt x="282" y="113"/>
                    <a:pt x="263" y="95"/>
                    <a:pt x="240" y="95"/>
                  </a:cubicBezTo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14"/>
            <p:cNvSpPr>
              <a:spLocks/>
            </p:cNvSpPr>
            <p:nvPr/>
          </p:nvSpPr>
          <p:spPr bwMode="auto">
            <a:xfrm>
              <a:off x="4022889" y="2093659"/>
              <a:ext cx="1080508" cy="960944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8" y="9"/>
                </a:cxn>
                <a:cxn ang="0">
                  <a:pos x="5" y="103"/>
                </a:cxn>
                <a:cxn ang="0">
                  <a:pos x="34" y="93"/>
                </a:cxn>
                <a:cxn ang="0">
                  <a:pos x="83" y="140"/>
                </a:cxn>
                <a:cxn ang="0">
                  <a:pos x="34" y="188"/>
                </a:cxn>
                <a:cxn ang="0">
                  <a:pos x="3" y="177"/>
                </a:cxn>
                <a:cxn ang="0">
                  <a:pos x="0" y="289"/>
                </a:cxn>
                <a:cxn ang="0">
                  <a:pos x="122" y="290"/>
                </a:cxn>
                <a:cxn ang="0">
                  <a:pos x="115" y="266"/>
                </a:cxn>
                <a:cxn ang="0">
                  <a:pos x="164" y="219"/>
                </a:cxn>
                <a:cxn ang="0">
                  <a:pos x="213" y="266"/>
                </a:cxn>
                <a:cxn ang="0">
                  <a:pos x="205" y="291"/>
                </a:cxn>
                <a:cxn ang="0">
                  <a:pos x="329" y="293"/>
                </a:cxn>
                <a:cxn ang="0">
                  <a:pos x="326" y="175"/>
                </a:cxn>
                <a:cxn ang="0">
                  <a:pos x="297" y="185"/>
                </a:cxn>
                <a:cxn ang="0">
                  <a:pos x="248" y="138"/>
                </a:cxn>
                <a:cxn ang="0">
                  <a:pos x="297" y="90"/>
                </a:cxn>
                <a:cxn ang="0">
                  <a:pos x="323" y="98"/>
                </a:cxn>
                <a:cxn ang="0">
                  <a:pos x="320" y="5"/>
                </a:cxn>
                <a:cxn ang="0">
                  <a:pos x="316" y="1"/>
                </a:cxn>
                <a:cxn ang="0">
                  <a:pos x="210" y="1"/>
                </a:cxn>
                <a:cxn ang="0">
                  <a:pos x="213" y="17"/>
                </a:cxn>
                <a:cxn ang="0">
                  <a:pos x="164" y="64"/>
                </a:cxn>
                <a:cxn ang="0">
                  <a:pos x="115" y="17"/>
                </a:cxn>
                <a:cxn ang="0">
                  <a:pos x="119" y="0"/>
                </a:cxn>
                <a:cxn ang="0">
                  <a:pos x="17" y="0"/>
                </a:cxn>
              </a:cxnLst>
              <a:rect l="0" t="0" r="r" b="b"/>
              <a:pathLst>
                <a:path w="329" h="293">
                  <a:moveTo>
                    <a:pt x="17" y="0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13" y="97"/>
                    <a:pt x="23" y="93"/>
                    <a:pt x="34" y="93"/>
                  </a:cubicBezTo>
                  <a:cubicBezTo>
                    <a:pt x="61" y="93"/>
                    <a:pt x="83" y="114"/>
                    <a:pt x="83" y="140"/>
                  </a:cubicBezTo>
                  <a:cubicBezTo>
                    <a:pt x="83" y="166"/>
                    <a:pt x="61" y="188"/>
                    <a:pt x="34" y="188"/>
                  </a:cubicBezTo>
                  <a:cubicBezTo>
                    <a:pt x="22" y="188"/>
                    <a:pt x="11" y="183"/>
                    <a:pt x="3" y="177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118" y="283"/>
                    <a:pt x="115" y="275"/>
                    <a:pt x="115" y="266"/>
                  </a:cubicBezTo>
                  <a:cubicBezTo>
                    <a:pt x="115" y="240"/>
                    <a:pt x="137" y="219"/>
                    <a:pt x="164" y="219"/>
                  </a:cubicBezTo>
                  <a:cubicBezTo>
                    <a:pt x="191" y="219"/>
                    <a:pt x="213" y="240"/>
                    <a:pt x="213" y="266"/>
                  </a:cubicBezTo>
                  <a:cubicBezTo>
                    <a:pt x="213" y="275"/>
                    <a:pt x="210" y="284"/>
                    <a:pt x="205" y="291"/>
                  </a:cubicBezTo>
                  <a:cubicBezTo>
                    <a:pt x="329" y="293"/>
                    <a:pt x="329" y="293"/>
                    <a:pt x="329" y="293"/>
                  </a:cubicBezTo>
                  <a:cubicBezTo>
                    <a:pt x="326" y="175"/>
                    <a:pt x="326" y="175"/>
                    <a:pt x="326" y="175"/>
                  </a:cubicBezTo>
                  <a:cubicBezTo>
                    <a:pt x="318" y="181"/>
                    <a:pt x="307" y="185"/>
                    <a:pt x="297" y="185"/>
                  </a:cubicBezTo>
                  <a:cubicBezTo>
                    <a:pt x="270" y="185"/>
                    <a:pt x="248" y="164"/>
                    <a:pt x="248" y="138"/>
                  </a:cubicBezTo>
                  <a:cubicBezTo>
                    <a:pt x="248" y="112"/>
                    <a:pt x="270" y="90"/>
                    <a:pt x="297" y="90"/>
                  </a:cubicBezTo>
                  <a:cubicBezTo>
                    <a:pt x="306" y="90"/>
                    <a:pt x="316" y="93"/>
                    <a:pt x="323" y="98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6"/>
                    <a:pt x="213" y="11"/>
                    <a:pt x="213" y="17"/>
                  </a:cubicBezTo>
                  <a:cubicBezTo>
                    <a:pt x="213" y="43"/>
                    <a:pt x="191" y="64"/>
                    <a:pt x="164" y="64"/>
                  </a:cubicBezTo>
                  <a:cubicBezTo>
                    <a:pt x="137" y="64"/>
                    <a:pt x="115" y="43"/>
                    <a:pt x="115" y="17"/>
                  </a:cubicBezTo>
                  <a:cubicBezTo>
                    <a:pt x="115" y="11"/>
                    <a:pt x="117" y="6"/>
                    <a:pt x="119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15"/>
            <p:cNvSpPr>
              <a:spLocks/>
            </p:cNvSpPr>
            <p:nvPr/>
          </p:nvSpPr>
          <p:spPr bwMode="auto">
            <a:xfrm>
              <a:off x="4049459" y="2079546"/>
              <a:ext cx="1025155" cy="28785"/>
            </a:xfrm>
            <a:custGeom>
              <a:avLst/>
              <a:gdLst/>
              <a:ahLst/>
              <a:cxnLst>
                <a:cxn ang="0">
                  <a:pos x="457" y="1"/>
                </a:cxn>
                <a:cxn ang="0">
                  <a:pos x="463" y="7"/>
                </a:cxn>
                <a:cxn ang="0">
                  <a:pos x="463" y="1"/>
                </a:cxn>
                <a:cxn ang="0">
                  <a:pos x="457" y="1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463" h="13">
                  <a:moveTo>
                    <a:pt x="457" y="1"/>
                  </a:moveTo>
                  <a:lnTo>
                    <a:pt x="463" y="7"/>
                  </a:lnTo>
                  <a:lnTo>
                    <a:pt x="463" y="1"/>
                  </a:lnTo>
                  <a:lnTo>
                    <a:pt x="457" y="1"/>
                  </a:lnTo>
                  <a:close/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857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16"/>
            <p:cNvSpPr>
              <a:spLocks/>
            </p:cNvSpPr>
            <p:nvPr/>
          </p:nvSpPr>
          <p:spPr bwMode="auto">
            <a:xfrm>
              <a:off x="4049459" y="2079546"/>
              <a:ext cx="1025155" cy="28785"/>
            </a:xfrm>
            <a:custGeom>
              <a:avLst/>
              <a:gdLst/>
              <a:ahLst/>
              <a:cxnLst>
                <a:cxn ang="0">
                  <a:pos x="457" y="1"/>
                </a:cxn>
                <a:cxn ang="0">
                  <a:pos x="463" y="7"/>
                </a:cxn>
                <a:cxn ang="0">
                  <a:pos x="463" y="1"/>
                </a:cxn>
                <a:cxn ang="0">
                  <a:pos x="457" y="1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463" h="13">
                  <a:moveTo>
                    <a:pt x="457" y="1"/>
                  </a:moveTo>
                  <a:lnTo>
                    <a:pt x="463" y="7"/>
                  </a:lnTo>
                  <a:lnTo>
                    <a:pt x="463" y="1"/>
                  </a:lnTo>
                  <a:lnTo>
                    <a:pt x="457" y="1"/>
                  </a:lnTo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766047" y="2814646"/>
              <a:ext cx="1607477" cy="1200072"/>
              <a:chOff x="3766047" y="2725746"/>
              <a:chExt cx="1607477" cy="1200072"/>
            </a:xfrm>
          </p:grpSpPr>
          <p:sp>
            <p:nvSpPr>
              <p:cNvPr id="47" name="任意多边形: 形状 18"/>
              <p:cNvSpPr>
                <a:spLocks/>
              </p:cNvSpPr>
              <p:nvPr/>
            </p:nvSpPr>
            <p:spPr bwMode="auto">
              <a:xfrm>
                <a:off x="4729206" y="3257143"/>
                <a:ext cx="77496" cy="668675"/>
              </a:xfrm>
              <a:custGeom>
                <a:avLst/>
                <a:gdLst/>
                <a:ahLst/>
                <a:cxnLst>
                  <a:cxn ang="0">
                    <a:pos x="3" y="247"/>
                  </a:cxn>
                  <a:cxn ang="0">
                    <a:pos x="35" y="302"/>
                  </a:cxn>
                  <a:cxn ang="0">
                    <a:pos x="34" y="0"/>
                  </a:cxn>
                  <a:cxn ang="0">
                    <a:pos x="0" y="6"/>
                  </a:cxn>
                  <a:cxn ang="0">
                    <a:pos x="3" y="247"/>
                  </a:cxn>
                </a:cxnLst>
                <a:rect l="0" t="0" r="r" b="b"/>
                <a:pathLst>
                  <a:path w="35" h="302">
                    <a:moveTo>
                      <a:pt x="3" y="247"/>
                    </a:moveTo>
                    <a:lnTo>
                      <a:pt x="35" y="302"/>
                    </a:lnTo>
                    <a:lnTo>
                      <a:pt x="34" y="0"/>
                    </a:lnTo>
                    <a:lnTo>
                      <a:pt x="0" y="6"/>
                    </a:lnTo>
                    <a:lnTo>
                      <a:pt x="3" y="24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19"/>
              <p:cNvSpPr>
                <a:spLocks/>
              </p:cNvSpPr>
              <p:nvPr/>
            </p:nvSpPr>
            <p:spPr bwMode="auto">
              <a:xfrm>
                <a:off x="4315158" y="3270428"/>
                <a:ext cx="75281" cy="650962"/>
              </a:xfrm>
              <a:custGeom>
                <a:avLst/>
                <a:gdLst/>
                <a:ahLst/>
                <a:cxnLst>
                  <a:cxn ang="0">
                    <a:pos x="0" y="294"/>
                  </a:cxn>
                  <a:cxn ang="0">
                    <a:pos x="34" y="244"/>
                  </a:cxn>
                  <a:cxn ang="0">
                    <a:pos x="34" y="5"/>
                  </a:cxn>
                  <a:cxn ang="0">
                    <a:pos x="0" y="0"/>
                  </a:cxn>
                </a:cxnLst>
                <a:rect l="0" t="0" r="r" b="b"/>
                <a:pathLst>
                  <a:path w="34" h="294">
                    <a:moveTo>
                      <a:pt x="0" y="294"/>
                    </a:moveTo>
                    <a:lnTo>
                      <a:pt x="34" y="244"/>
                    </a:lnTo>
                    <a:lnTo>
                      <a:pt x="34" y="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矩形 48"/>
              <p:cNvSpPr>
                <a:spLocks/>
              </p:cNvSpPr>
              <p:nvPr/>
            </p:nvSpPr>
            <p:spPr bwMode="auto">
              <a:xfrm>
                <a:off x="4330658" y="3283713"/>
                <a:ext cx="480472" cy="752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21"/>
              <p:cNvSpPr>
                <a:spLocks/>
              </p:cNvSpPr>
              <p:nvPr/>
            </p:nvSpPr>
            <p:spPr bwMode="auto">
              <a:xfrm>
                <a:off x="3766047" y="2725746"/>
                <a:ext cx="1607477" cy="1200072"/>
              </a:xfrm>
              <a:custGeom>
                <a:avLst/>
                <a:gdLst/>
                <a:ahLst/>
                <a:cxnLst>
                  <a:cxn ang="0">
                    <a:pos x="470" y="181"/>
                  </a:cxn>
                  <a:cxn ang="0">
                    <a:pos x="447" y="174"/>
                  </a:cxn>
                  <a:cxn ang="0">
                    <a:pos x="411" y="194"/>
                  </a:cxn>
                  <a:cxn ang="0">
                    <a:pos x="410" y="71"/>
                  </a:cxn>
                  <a:cxn ang="0">
                    <a:pos x="273" y="69"/>
                  </a:cxn>
                  <a:cxn ang="0">
                    <a:pos x="285" y="40"/>
                  </a:cxn>
                  <a:cxn ang="0">
                    <a:pos x="266" y="6"/>
                  </a:cxn>
                  <a:cxn ang="0">
                    <a:pos x="243" y="0"/>
                  </a:cxn>
                  <a:cxn ang="0">
                    <a:pos x="201" y="40"/>
                  </a:cxn>
                  <a:cxn ang="0">
                    <a:pos x="212" y="69"/>
                  </a:cxn>
                  <a:cxn ang="0">
                    <a:pos x="76" y="67"/>
                  </a:cxn>
                  <a:cxn ang="0">
                    <a:pos x="75" y="188"/>
                  </a:cxn>
                  <a:cxn ang="0">
                    <a:pos x="65" y="180"/>
                  </a:cxn>
                  <a:cxn ang="0">
                    <a:pos x="42" y="173"/>
                  </a:cxn>
                  <a:cxn ang="0">
                    <a:pos x="0" y="214"/>
                  </a:cxn>
                  <a:cxn ang="0">
                    <a:pos x="42" y="255"/>
                  </a:cxn>
                  <a:cxn ang="0">
                    <a:pos x="67" y="246"/>
                  </a:cxn>
                  <a:cxn ang="0">
                    <a:pos x="73" y="241"/>
                  </a:cxn>
                  <a:cxn ang="0">
                    <a:pos x="68" y="364"/>
                  </a:cxn>
                  <a:cxn ang="0">
                    <a:pos x="167" y="364"/>
                  </a:cxn>
                  <a:cxn ang="0">
                    <a:pos x="174" y="175"/>
                  </a:cxn>
                  <a:cxn ang="0">
                    <a:pos x="314" y="175"/>
                  </a:cxn>
                  <a:cxn ang="0">
                    <a:pos x="317" y="365"/>
                  </a:cxn>
                  <a:cxn ang="0">
                    <a:pos x="416" y="365"/>
                  </a:cxn>
                  <a:cxn ang="0">
                    <a:pos x="412" y="237"/>
                  </a:cxn>
                  <a:cxn ang="0">
                    <a:pos x="447" y="256"/>
                  </a:cxn>
                  <a:cxn ang="0">
                    <a:pos x="473" y="247"/>
                  </a:cxn>
                  <a:cxn ang="0">
                    <a:pos x="489" y="215"/>
                  </a:cxn>
                  <a:cxn ang="0">
                    <a:pos x="470" y="181"/>
                  </a:cxn>
                </a:cxnLst>
                <a:rect l="0" t="0" r="r" b="b"/>
                <a:pathLst>
                  <a:path w="489" h="365">
                    <a:moveTo>
                      <a:pt x="470" y="181"/>
                    </a:moveTo>
                    <a:cubicBezTo>
                      <a:pt x="464" y="176"/>
                      <a:pt x="456" y="174"/>
                      <a:pt x="447" y="174"/>
                    </a:cubicBezTo>
                    <a:cubicBezTo>
                      <a:pt x="432" y="174"/>
                      <a:pt x="418" y="182"/>
                      <a:pt x="411" y="194"/>
                    </a:cubicBezTo>
                    <a:cubicBezTo>
                      <a:pt x="410" y="71"/>
                      <a:pt x="410" y="71"/>
                      <a:pt x="410" y="71"/>
                    </a:cubicBezTo>
                    <a:cubicBezTo>
                      <a:pt x="273" y="69"/>
                      <a:pt x="273" y="69"/>
                      <a:pt x="273" y="69"/>
                    </a:cubicBezTo>
                    <a:cubicBezTo>
                      <a:pt x="280" y="61"/>
                      <a:pt x="285" y="51"/>
                      <a:pt x="285" y="40"/>
                    </a:cubicBezTo>
                    <a:cubicBezTo>
                      <a:pt x="285" y="26"/>
                      <a:pt x="277" y="14"/>
                      <a:pt x="266" y="6"/>
                    </a:cubicBezTo>
                    <a:cubicBezTo>
                      <a:pt x="259" y="2"/>
                      <a:pt x="251" y="0"/>
                      <a:pt x="243" y="0"/>
                    </a:cubicBezTo>
                    <a:cubicBezTo>
                      <a:pt x="220" y="0"/>
                      <a:pt x="201" y="18"/>
                      <a:pt x="201" y="40"/>
                    </a:cubicBezTo>
                    <a:cubicBezTo>
                      <a:pt x="201" y="51"/>
                      <a:pt x="205" y="61"/>
                      <a:pt x="212" y="69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5" y="188"/>
                      <a:pt x="75" y="188"/>
                      <a:pt x="75" y="188"/>
                    </a:cubicBezTo>
                    <a:cubicBezTo>
                      <a:pt x="72" y="185"/>
                      <a:pt x="69" y="182"/>
                      <a:pt x="65" y="180"/>
                    </a:cubicBezTo>
                    <a:cubicBezTo>
                      <a:pt x="58" y="175"/>
                      <a:pt x="50" y="173"/>
                      <a:pt x="42" y="173"/>
                    </a:cubicBezTo>
                    <a:cubicBezTo>
                      <a:pt x="19" y="173"/>
                      <a:pt x="0" y="191"/>
                      <a:pt x="0" y="214"/>
                    </a:cubicBezTo>
                    <a:cubicBezTo>
                      <a:pt x="0" y="236"/>
                      <a:pt x="19" y="255"/>
                      <a:pt x="42" y="255"/>
                    </a:cubicBezTo>
                    <a:cubicBezTo>
                      <a:pt x="51" y="255"/>
                      <a:pt x="60" y="251"/>
                      <a:pt x="67" y="246"/>
                    </a:cubicBezTo>
                    <a:cubicBezTo>
                      <a:pt x="69" y="245"/>
                      <a:pt x="71" y="243"/>
                      <a:pt x="73" y="241"/>
                    </a:cubicBezTo>
                    <a:cubicBezTo>
                      <a:pt x="68" y="364"/>
                      <a:pt x="68" y="364"/>
                      <a:pt x="68" y="364"/>
                    </a:cubicBezTo>
                    <a:cubicBezTo>
                      <a:pt x="167" y="364"/>
                      <a:pt x="167" y="364"/>
                      <a:pt x="167" y="364"/>
                    </a:cubicBezTo>
                    <a:cubicBezTo>
                      <a:pt x="174" y="175"/>
                      <a:pt x="174" y="175"/>
                      <a:pt x="174" y="175"/>
                    </a:cubicBezTo>
                    <a:cubicBezTo>
                      <a:pt x="314" y="175"/>
                      <a:pt x="314" y="175"/>
                      <a:pt x="314" y="175"/>
                    </a:cubicBezTo>
                    <a:cubicBezTo>
                      <a:pt x="317" y="365"/>
                      <a:pt x="317" y="365"/>
                      <a:pt x="317" y="365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2" y="237"/>
                      <a:pt x="412" y="237"/>
                      <a:pt x="412" y="237"/>
                    </a:cubicBezTo>
                    <a:cubicBezTo>
                      <a:pt x="420" y="248"/>
                      <a:pt x="433" y="256"/>
                      <a:pt x="447" y="256"/>
                    </a:cubicBezTo>
                    <a:cubicBezTo>
                      <a:pt x="457" y="256"/>
                      <a:pt x="466" y="252"/>
                      <a:pt x="473" y="247"/>
                    </a:cubicBezTo>
                    <a:cubicBezTo>
                      <a:pt x="483" y="240"/>
                      <a:pt x="489" y="228"/>
                      <a:pt x="489" y="215"/>
                    </a:cubicBezTo>
                    <a:cubicBezTo>
                      <a:pt x="489" y="200"/>
                      <a:pt x="482" y="188"/>
                      <a:pt x="470" y="18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0" name="任意多边形: 形状 22"/>
            <p:cNvSpPr>
              <a:spLocks/>
            </p:cNvSpPr>
            <p:nvPr/>
          </p:nvSpPr>
          <p:spPr bwMode="auto">
            <a:xfrm>
              <a:off x="5123325" y="2799147"/>
              <a:ext cx="504827" cy="1211144"/>
            </a:xfrm>
            <a:custGeom>
              <a:avLst/>
              <a:gdLst/>
              <a:ahLst/>
              <a:cxnLst>
                <a:cxn ang="0">
                  <a:pos x="154" y="365"/>
                </a:cxn>
                <a:cxn ang="0">
                  <a:pos x="131" y="74"/>
                </a:cxn>
                <a:cxn ang="0">
                  <a:pos x="86" y="73"/>
                </a:cxn>
                <a:cxn ang="0">
                  <a:pos x="103" y="41"/>
                </a:cxn>
                <a:cxn ang="0">
                  <a:pos x="84" y="6"/>
                </a:cxn>
                <a:cxn ang="0">
                  <a:pos x="61" y="0"/>
                </a:cxn>
                <a:cxn ang="0">
                  <a:pos x="19" y="41"/>
                </a:cxn>
                <a:cxn ang="0">
                  <a:pos x="35" y="73"/>
                </a:cxn>
                <a:cxn ang="0">
                  <a:pos x="1" y="72"/>
                </a:cxn>
                <a:cxn ang="0">
                  <a:pos x="0" y="191"/>
                </a:cxn>
                <a:cxn ang="0">
                  <a:pos x="1" y="194"/>
                </a:cxn>
                <a:cxn ang="0">
                  <a:pos x="34" y="178"/>
                </a:cxn>
                <a:cxn ang="0">
                  <a:pos x="76" y="220"/>
                </a:cxn>
                <a:cxn ang="0">
                  <a:pos x="34" y="263"/>
                </a:cxn>
                <a:cxn ang="0">
                  <a:pos x="3" y="248"/>
                </a:cxn>
                <a:cxn ang="0">
                  <a:pos x="7" y="369"/>
                </a:cxn>
                <a:cxn ang="0">
                  <a:pos x="154" y="365"/>
                </a:cxn>
              </a:cxnLst>
              <a:rect l="0" t="0" r="r" b="b"/>
              <a:pathLst>
                <a:path w="154" h="369">
                  <a:moveTo>
                    <a:pt x="154" y="365"/>
                  </a:moveTo>
                  <a:cubicBezTo>
                    <a:pt x="131" y="74"/>
                    <a:pt x="131" y="74"/>
                    <a:pt x="131" y="74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96" y="66"/>
                    <a:pt x="103" y="54"/>
                    <a:pt x="103" y="41"/>
                  </a:cubicBezTo>
                  <a:cubicBezTo>
                    <a:pt x="103" y="26"/>
                    <a:pt x="95" y="14"/>
                    <a:pt x="84" y="6"/>
                  </a:cubicBezTo>
                  <a:cubicBezTo>
                    <a:pt x="77" y="2"/>
                    <a:pt x="70" y="0"/>
                    <a:pt x="61" y="0"/>
                  </a:cubicBezTo>
                  <a:cubicBezTo>
                    <a:pt x="38" y="0"/>
                    <a:pt x="19" y="18"/>
                    <a:pt x="19" y="41"/>
                  </a:cubicBezTo>
                  <a:cubicBezTo>
                    <a:pt x="19" y="54"/>
                    <a:pt x="25" y="65"/>
                    <a:pt x="35" y="7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8" y="184"/>
                    <a:pt x="20" y="178"/>
                    <a:pt x="34" y="178"/>
                  </a:cubicBezTo>
                  <a:cubicBezTo>
                    <a:pt x="57" y="178"/>
                    <a:pt x="76" y="197"/>
                    <a:pt x="76" y="220"/>
                  </a:cubicBezTo>
                  <a:cubicBezTo>
                    <a:pt x="76" y="243"/>
                    <a:pt x="57" y="263"/>
                    <a:pt x="34" y="263"/>
                  </a:cubicBezTo>
                  <a:cubicBezTo>
                    <a:pt x="21" y="263"/>
                    <a:pt x="10" y="257"/>
                    <a:pt x="3" y="248"/>
                  </a:cubicBezTo>
                  <a:cubicBezTo>
                    <a:pt x="7" y="369"/>
                    <a:pt x="7" y="369"/>
                    <a:pt x="7" y="369"/>
                  </a:cubicBezTo>
                  <a:lnTo>
                    <a:pt x="154" y="365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3"/>
            <p:cNvSpPr>
              <a:spLocks/>
            </p:cNvSpPr>
            <p:nvPr/>
          </p:nvSpPr>
          <p:spPr bwMode="auto">
            <a:xfrm>
              <a:off x="3511420" y="2794719"/>
              <a:ext cx="495971" cy="1213357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22" y="73"/>
                </a:cxn>
                <a:cxn ang="0">
                  <a:pos x="66" y="73"/>
                </a:cxn>
                <a:cxn ang="0">
                  <a:pos x="50" y="40"/>
                </a:cxn>
                <a:cxn ang="0">
                  <a:pos x="69" y="6"/>
                </a:cxn>
                <a:cxn ang="0">
                  <a:pos x="91" y="0"/>
                </a:cxn>
                <a:cxn ang="0">
                  <a:pos x="133" y="40"/>
                </a:cxn>
                <a:cxn ang="0">
                  <a:pos x="117" y="73"/>
                </a:cxn>
                <a:cxn ang="0">
                  <a:pos x="150" y="72"/>
                </a:cxn>
                <a:cxn ang="0">
                  <a:pos x="151" y="191"/>
                </a:cxn>
                <a:cxn ang="0">
                  <a:pos x="151" y="194"/>
                </a:cxn>
                <a:cxn ang="0">
                  <a:pos x="118" y="177"/>
                </a:cxn>
                <a:cxn ang="0">
                  <a:pos x="76" y="220"/>
                </a:cxn>
                <a:cxn ang="0">
                  <a:pos x="118" y="262"/>
                </a:cxn>
                <a:cxn ang="0">
                  <a:pos x="149" y="248"/>
                </a:cxn>
                <a:cxn ang="0">
                  <a:pos x="145" y="369"/>
                </a:cxn>
                <a:cxn ang="0">
                  <a:pos x="0" y="365"/>
                </a:cxn>
              </a:cxnLst>
              <a:rect l="0" t="0" r="r" b="b"/>
              <a:pathLst>
                <a:path w="151" h="369">
                  <a:moveTo>
                    <a:pt x="0" y="365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6"/>
                    <a:pt x="50" y="54"/>
                    <a:pt x="50" y="40"/>
                  </a:cubicBezTo>
                  <a:cubicBezTo>
                    <a:pt x="50" y="26"/>
                    <a:pt x="57" y="14"/>
                    <a:pt x="69" y="6"/>
                  </a:cubicBezTo>
                  <a:cubicBezTo>
                    <a:pt x="75" y="2"/>
                    <a:pt x="83" y="0"/>
                    <a:pt x="91" y="0"/>
                  </a:cubicBezTo>
                  <a:cubicBezTo>
                    <a:pt x="114" y="0"/>
                    <a:pt x="133" y="18"/>
                    <a:pt x="133" y="40"/>
                  </a:cubicBezTo>
                  <a:cubicBezTo>
                    <a:pt x="133" y="54"/>
                    <a:pt x="126" y="65"/>
                    <a:pt x="117" y="73"/>
                  </a:cubicBezTo>
                  <a:cubicBezTo>
                    <a:pt x="150" y="72"/>
                    <a:pt x="150" y="72"/>
                    <a:pt x="150" y="72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143" y="184"/>
                    <a:pt x="132" y="177"/>
                    <a:pt x="118" y="177"/>
                  </a:cubicBezTo>
                  <a:cubicBezTo>
                    <a:pt x="95" y="177"/>
                    <a:pt x="76" y="196"/>
                    <a:pt x="76" y="220"/>
                  </a:cubicBezTo>
                  <a:cubicBezTo>
                    <a:pt x="76" y="243"/>
                    <a:pt x="95" y="262"/>
                    <a:pt x="118" y="262"/>
                  </a:cubicBezTo>
                  <a:cubicBezTo>
                    <a:pt x="130" y="262"/>
                    <a:pt x="141" y="257"/>
                    <a:pt x="149" y="248"/>
                  </a:cubicBezTo>
                  <a:cubicBezTo>
                    <a:pt x="145" y="369"/>
                    <a:pt x="145" y="369"/>
                    <a:pt x="145" y="369"/>
                  </a:cubicBezTo>
                  <a:lnTo>
                    <a:pt x="0" y="365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 flipH="1">
              <a:off x="5381621" y="2232025"/>
              <a:ext cx="1010981" cy="217757"/>
              <a:chOff x="2546345" y="1459073"/>
              <a:chExt cx="1285390" cy="221445"/>
            </a:xfrm>
          </p:grpSpPr>
          <p:cxnSp>
            <p:nvCxnSpPr>
              <p:cNvPr id="45" name="直接连接符 44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3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 flipV="1">
                <a:off x="2546345" y="1459073"/>
                <a:ext cx="1046336" cy="0"/>
              </a:xfrm>
              <a:prstGeom prst="line">
                <a:avLst/>
              </a:prstGeom>
              <a:ln w="19050" cap="rnd">
                <a:solidFill>
                  <a:schemeClr val="accent3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2743202" y="2232025"/>
              <a:ext cx="1010981" cy="217757"/>
              <a:chOff x="2546345" y="1459073"/>
              <a:chExt cx="1285390" cy="221445"/>
            </a:xfrm>
          </p:grpSpPr>
          <p:cxnSp>
            <p:nvCxnSpPr>
              <p:cNvPr id="43" name="直接连接符 42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2546345" y="1459073"/>
                <a:ext cx="1046336" cy="0"/>
              </a:xfrm>
              <a:prstGeom prst="line">
                <a:avLst/>
              </a:prstGeom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flipH="1">
              <a:off x="5381621" y="3479800"/>
              <a:ext cx="1010981" cy="217757"/>
              <a:chOff x="2546345" y="1459073"/>
              <a:chExt cx="1285390" cy="221445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 flipV="1">
                <a:off x="2546345" y="1459073"/>
                <a:ext cx="1046336" cy="0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2743202" y="3479798"/>
              <a:ext cx="1010982" cy="217759"/>
              <a:chOff x="2546344" y="1459071"/>
              <a:chExt cx="1285391" cy="221447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6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 flipV="1">
                <a:off x="2546344" y="1459071"/>
                <a:ext cx="1046335" cy="0"/>
              </a:xfrm>
              <a:prstGeom prst="line">
                <a:avLst/>
              </a:prstGeom>
              <a:ln w="19050" cap="rnd">
                <a:solidFill>
                  <a:schemeClr val="accent6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487974" y="1694208"/>
              <a:ext cx="2114800" cy="940015"/>
              <a:chOff x="5701003" y="1309352"/>
              <a:chExt cx="2649923" cy="940015"/>
            </a:xfrm>
          </p:grpSpPr>
          <p:sp>
            <p:nvSpPr>
              <p:cNvPr id="37" name="文本框 38"/>
              <p:cNvSpPr txBox="1"/>
              <p:nvPr/>
            </p:nvSpPr>
            <p:spPr>
              <a:xfrm>
                <a:off x="6423686" y="1309352"/>
                <a:ext cx="1864499" cy="253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algn="r"/>
                <a:r>
                  <a:rPr lang="zh-CN" altLang="en-US" sz="2000" b="1" dirty="0"/>
                  <a:t>方法事件处理器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8" name="文本框 39"/>
              <p:cNvSpPr txBox="1"/>
              <p:nvPr/>
            </p:nvSpPr>
            <p:spPr>
              <a:xfrm>
                <a:off x="5701003" y="1610551"/>
                <a:ext cx="2649923" cy="638816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许多事件处理的逻辑较为复杂，</a:t>
                </a:r>
                <a:r>
                  <a:rPr lang="en-US" altLang="zh-CN" sz="1400" dirty="0" smtClean="0">
                    <a:cs typeface="+mn-ea"/>
                    <a:sym typeface="+mn-lt"/>
                  </a:rPr>
                  <a:t>v-on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可以接受一个定义的方法来调用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597403" y="1694208"/>
              <a:ext cx="2114800" cy="1380139"/>
              <a:chOff x="5638262" y="1309352"/>
              <a:chExt cx="2649923" cy="1380139"/>
            </a:xfrm>
          </p:grpSpPr>
          <p:sp>
            <p:nvSpPr>
              <p:cNvPr id="35" name="文本框 41"/>
              <p:cNvSpPr txBox="1"/>
              <p:nvPr/>
            </p:nvSpPr>
            <p:spPr>
              <a:xfrm>
                <a:off x="5638263" y="1309352"/>
                <a:ext cx="1864499" cy="253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000" b="1" dirty="0"/>
                  <a:t>内联处理器方法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6" name="文本框 42"/>
              <p:cNvSpPr txBox="1"/>
              <p:nvPr/>
            </p:nvSpPr>
            <p:spPr>
              <a:xfrm>
                <a:off x="5638262" y="1624797"/>
                <a:ext cx="2649923" cy="1064694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/>
                  <a:t>除了直接绑定到一个方法，也可以用内联 </a:t>
                </a:r>
                <a:r>
                  <a:rPr lang="en-US" altLang="zh-CN" sz="1400" dirty="0"/>
                  <a:t>JavaScript </a:t>
                </a:r>
                <a:r>
                  <a:rPr lang="zh-CN" altLang="en-US" sz="1400" dirty="0" smtClean="0"/>
                  <a:t>语句；有时也需要在内联语句处理器中访问原生</a:t>
                </a:r>
                <a:r>
                  <a:rPr lang="en-US" altLang="zh-CN" sz="1400" dirty="0" smtClean="0"/>
                  <a:t>DOM</a:t>
                </a:r>
                <a:r>
                  <a:rPr lang="zh-CN" altLang="en-US" sz="1400" dirty="0" smtClean="0"/>
                  <a:t>事件（</a:t>
                </a:r>
                <a:r>
                  <a:rPr lang="en-US" altLang="zh-CN" sz="1400" dirty="0" smtClean="0"/>
                  <a:t>$event</a:t>
                </a:r>
                <a:r>
                  <a:rPr lang="zh-CN" altLang="en-US" sz="1400" dirty="0" smtClean="0"/>
                  <a:t>）</a:t>
                </a:r>
                <a:r>
                  <a:rPr lang="en-US" altLang="zh-CN" sz="1400" dirty="0" smtClean="0"/>
                  <a:t>.</a:t>
                </a:r>
              </a:p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39571" y="2927695"/>
              <a:ext cx="2114800" cy="1206710"/>
              <a:chOff x="5640352" y="1309352"/>
              <a:chExt cx="2649923" cy="1206710"/>
            </a:xfrm>
          </p:grpSpPr>
          <p:sp>
            <p:nvSpPr>
              <p:cNvPr id="33" name="文本框 44"/>
              <p:cNvSpPr txBox="1"/>
              <p:nvPr/>
            </p:nvSpPr>
            <p:spPr>
              <a:xfrm>
                <a:off x="6956400" y="1309352"/>
                <a:ext cx="1331785" cy="253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algn="r"/>
                <a:r>
                  <a:rPr lang="zh-CN" altLang="en-US" sz="2000" b="1" dirty="0"/>
                  <a:t>事件修饰符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4" name="文本框 45"/>
              <p:cNvSpPr txBox="1"/>
              <p:nvPr/>
            </p:nvSpPr>
            <p:spPr>
              <a:xfrm>
                <a:off x="5640352" y="1664308"/>
                <a:ext cx="2649923" cy="851754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/>
                  <a:t>methods </a:t>
                </a:r>
                <a:r>
                  <a:rPr lang="zh-CN" altLang="en-US" sz="1400" dirty="0"/>
                  <a:t>只有纯粹的数据逻辑，而不是去处理 </a:t>
                </a:r>
                <a:r>
                  <a:rPr lang="en-US" altLang="zh-CN" sz="1400" dirty="0"/>
                  <a:t>DOM </a:t>
                </a:r>
                <a:r>
                  <a:rPr lang="zh-CN" altLang="en-US" sz="1400" dirty="0"/>
                  <a:t>事件</a:t>
                </a:r>
                <a:r>
                  <a:rPr lang="zh-CN" altLang="en-US" sz="1400" dirty="0" smtClean="0"/>
                  <a:t>细节</a:t>
                </a:r>
                <a:r>
                  <a:rPr lang="en-US" altLang="zh-CN" sz="1400" dirty="0" smtClean="0"/>
                  <a:t>;</a:t>
                </a:r>
                <a:r>
                  <a:rPr lang="zh-CN" altLang="en-US" sz="1400" dirty="0" smtClean="0"/>
                  <a:t>通过由点（</a:t>
                </a:r>
                <a:r>
                  <a:rPr lang="en-US" altLang="zh-CN" sz="1400" dirty="0" smtClean="0"/>
                  <a:t>.</a:t>
                </a:r>
                <a:r>
                  <a:rPr lang="zh-CN" altLang="en-US" sz="1400" dirty="0" smtClean="0"/>
                  <a:t>）表示的指令后缀来调用修饰符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597403" y="2927695"/>
              <a:ext cx="2114800" cy="815170"/>
              <a:chOff x="5638262" y="1309352"/>
              <a:chExt cx="2649923" cy="815170"/>
            </a:xfrm>
          </p:grpSpPr>
          <p:sp>
            <p:nvSpPr>
              <p:cNvPr id="31" name="文本框 47"/>
              <p:cNvSpPr txBox="1"/>
              <p:nvPr/>
            </p:nvSpPr>
            <p:spPr>
              <a:xfrm>
                <a:off x="5638263" y="1309352"/>
                <a:ext cx="1331785" cy="253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000" b="1" dirty="0"/>
                  <a:t>按键修饰符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2" name="文本框 48"/>
              <p:cNvSpPr txBox="1"/>
              <p:nvPr/>
            </p:nvSpPr>
            <p:spPr>
              <a:xfrm>
                <a:off x="5638262" y="1698645"/>
                <a:ext cx="2649923" cy="425877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 err="1" smtClean="0">
                    <a:cs typeface="+mn-ea"/>
                    <a:sym typeface="+mn-lt"/>
                  </a:rPr>
                  <a:t>Vue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允许</a:t>
                </a:r>
                <a:r>
                  <a:rPr lang="en-US" altLang="zh-CN" sz="1400" dirty="0" smtClean="0">
                    <a:cs typeface="+mn-ea"/>
                    <a:sym typeface="+mn-lt"/>
                  </a:rPr>
                  <a:t>v-on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在监听键盘事件时添加按键修饰符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30" name="任意多边形: 形状 50"/>
            <p:cNvSpPr>
              <a:spLocks/>
            </p:cNvSpPr>
            <p:nvPr/>
          </p:nvSpPr>
          <p:spPr bwMode="auto">
            <a:xfrm>
              <a:off x="4051650" y="1606068"/>
              <a:ext cx="1018512" cy="673103"/>
            </a:xfrm>
            <a:custGeom>
              <a:avLst/>
              <a:gdLst/>
              <a:ahLst/>
              <a:cxnLst>
                <a:cxn ang="0">
                  <a:pos x="310" y="142"/>
                </a:cxn>
                <a:cxn ang="0">
                  <a:pos x="158" y="0"/>
                </a:cxn>
                <a:cxn ang="0">
                  <a:pos x="0" y="142"/>
                </a:cxn>
                <a:cxn ang="0">
                  <a:pos x="112" y="142"/>
                </a:cxn>
                <a:cxn ang="0">
                  <a:pos x="110" y="164"/>
                </a:cxn>
                <a:cxn ang="0">
                  <a:pos x="155" y="205"/>
                </a:cxn>
                <a:cxn ang="0">
                  <a:pos x="200" y="164"/>
                </a:cxn>
                <a:cxn ang="0">
                  <a:pos x="197" y="142"/>
                </a:cxn>
                <a:cxn ang="0">
                  <a:pos x="310" y="142"/>
                </a:cxn>
              </a:cxnLst>
              <a:rect l="0" t="0" r="r" b="b"/>
              <a:pathLst>
                <a:path w="310" h="205">
                  <a:moveTo>
                    <a:pt x="310" y="142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108" y="149"/>
                    <a:pt x="110" y="155"/>
                    <a:pt x="110" y="164"/>
                  </a:cubicBezTo>
                  <a:cubicBezTo>
                    <a:pt x="110" y="188"/>
                    <a:pt x="131" y="205"/>
                    <a:pt x="155" y="205"/>
                  </a:cubicBezTo>
                  <a:cubicBezTo>
                    <a:pt x="179" y="205"/>
                    <a:pt x="200" y="188"/>
                    <a:pt x="200" y="164"/>
                  </a:cubicBezTo>
                  <a:cubicBezTo>
                    <a:pt x="200" y="156"/>
                    <a:pt x="201" y="149"/>
                    <a:pt x="197" y="142"/>
                  </a:cubicBezTo>
                  <a:cubicBezTo>
                    <a:pt x="310" y="142"/>
                    <a:pt x="310" y="142"/>
                    <a:pt x="310" y="14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7" name="文本框 38"/>
          <p:cNvSpPr txBox="1"/>
          <p:nvPr/>
        </p:nvSpPr>
        <p:spPr>
          <a:xfrm>
            <a:off x="744004" y="1198665"/>
            <a:ext cx="1090043" cy="30777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zh-CN" altLang="en-US" sz="2000" b="1" dirty="0"/>
              <a:t>监听事件 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58" name="文本框 39"/>
          <p:cNvSpPr txBox="1"/>
          <p:nvPr/>
        </p:nvSpPr>
        <p:spPr>
          <a:xfrm>
            <a:off x="724227" y="1588877"/>
            <a:ext cx="4146863" cy="258532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400" b="1" dirty="0" smtClean="0">
                <a:cs typeface="+mn-ea"/>
                <a:sym typeface="+mn-lt"/>
              </a:rPr>
              <a:t>  v-on</a:t>
            </a:r>
            <a:r>
              <a:rPr lang="zh-CN" altLang="en-US" sz="1400" dirty="0" smtClean="0">
                <a:cs typeface="+mn-ea"/>
                <a:sym typeface="+mn-lt"/>
              </a:rPr>
              <a:t>指令监听</a:t>
            </a:r>
            <a:r>
              <a:rPr lang="en-US" altLang="zh-CN" sz="1400" dirty="0" smtClean="0">
                <a:cs typeface="+mn-ea"/>
                <a:sym typeface="+mn-lt"/>
              </a:rPr>
              <a:t>DOM</a:t>
            </a:r>
            <a:r>
              <a:rPr lang="zh-CN" altLang="en-US" sz="1400" dirty="0" smtClean="0">
                <a:cs typeface="+mn-ea"/>
                <a:sym typeface="+mn-lt"/>
              </a:rPr>
              <a:t>事件来触发一些</a:t>
            </a:r>
            <a:r>
              <a:rPr lang="en-US" altLang="zh-CN" sz="1400" dirty="0" smtClean="0">
                <a:cs typeface="+mn-ea"/>
                <a:sym typeface="+mn-lt"/>
              </a:rPr>
              <a:t>JavaScript</a:t>
            </a:r>
            <a:r>
              <a:rPr lang="zh-CN" altLang="en-US" sz="1400" dirty="0" smtClean="0">
                <a:cs typeface="+mn-ea"/>
                <a:sym typeface="+mn-lt"/>
              </a:rPr>
              <a:t>代码</a:t>
            </a:r>
            <a:endParaRPr lang="zh-CN" altLang="en-US"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20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77668" y="207750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spc="600" dirty="0" smtClean="0">
                <a:cs typeface="+mn-ea"/>
                <a:sym typeface="+mn-lt"/>
              </a:rPr>
              <a:t>核心思想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77668" y="3306169"/>
            <a:ext cx="4223535" cy="153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数据驱动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组件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化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路由与部署（高级）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61678678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数据驱动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d85120d9-3b6f-429b-8a6e-ad308469543a">
            <a:extLst>
              <a:ext uri="{FF2B5EF4-FFF2-40B4-BE49-F238E27FC236}">
                <a16:creationId xmlns="" xmlns:a16="http://schemas.microsoft.com/office/drawing/2014/main" id="{0565642A-C072-4E47-B368-E4C7DEC6566A}"/>
              </a:ext>
            </a:extLst>
          </p:cNvPr>
          <p:cNvGrpSpPr>
            <a:grpSpLocks noChangeAspect="1"/>
          </p:cNvGrpSpPr>
          <p:nvPr/>
        </p:nvGrpSpPr>
        <p:grpSpPr>
          <a:xfrm>
            <a:off x="719138" y="2244363"/>
            <a:ext cx="10753725" cy="4270737"/>
            <a:chOff x="719138" y="1827803"/>
            <a:chExt cx="10753725" cy="4270737"/>
          </a:xfrm>
        </p:grpSpPr>
        <p:sp>
          <p:nvSpPr>
            <p:cNvPr id="6" name="矩形 5"/>
            <p:cNvSpPr/>
            <p:nvPr/>
          </p:nvSpPr>
          <p:spPr bwMode="gray">
            <a:xfrm>
              <a:off x="1330888" y="3723650"/>
              <a:ext cx="2461794" cy="237489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t"/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</a:rPr>
                <a:t>程序</a:t>
              </a:r>
              <a:r>
                <a:rPr lang="en-US" altLang="zh-CN" sz="1400" dirty="0">
                  <a:solidFill>
                    <a:schemeClr val="tx1"/>
                  </a:solidFill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</a:rPr>
                <a:t>数据结构</a:t>
              </a:r>
              <a:r>
                <a:rPr lang="en-US" altLang="zh-CN" sz="1400" dirty="0">
                  <a:solidFill>
                    <a:schemeClr val="tx1"/>
                  </a:solidFill>
                </a:rPr>
                <a:t>+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算法 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拼界面</a:t>
              </a:r>
              <a:r>
                <a:rPr lang="en-US" altLang="zh-CN" sz="1400" dirty="0">
                  <a:solidFill>
                    <a:schemeClr val="tx1"/>
                  </a:solidFill>
                </a:rPr>
                <a:t>-&gt;</a:t>
              </a:r>
              <a:r>
                <a:rPr lang="zh-CN" altLang="en-US" sz="1400" dirty="0">
                  <a:solidFill>
                    <a:schemeClr val="tx1"/>
                  </a:solidFill>
                </a:rPr>
                <a:t>找到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dom</a:t>
              </a:r>
              <a:r>
                <a:rPr lang="zh-CN" altLang="en-US" sz="1400" dirty="0">
                  <a:solidFill>
                    <a:schemeClr val="tx1"/>
                  </a:solidFill>
                </a:rPr>
                <a:t>节点</a:t>
              </a:r>
              <a:r>
                <a:rPr lang="en-US" altLang="zh-CN" sz="1400" dirty="0">
                  <a:solidFill>
                    <a:schemeClr val="tx1"/>
                  </a:solidFill>
                </a:rPr>
                <a:t>-&gt;</a:t>
              </a:r>
              <a:r>
                <a:rPr lang="zh-CN" altLang="en-US" sz="1400" dirty="0">
                  <a:solidFill>
                    <a:schemeClr val="tx1"/>
                  </a:solidFill>
                </a:rPr>
                <a:t>修改属性</a:t>
              </a:r>
              <a:r>
                <a:rPr lang="en-US" altLang="zh-CN" sz="1400" dirty="0">
                  <a:solidFill>
                    <a:schemeClr val="tx1"/>
                  </a:solidFill>
                </a:rPr>
                <a:t>-&gt;</a:t>
              </a:r>
              <a:r>
                <a:rPr lang="zh-CN" altLang="en-US" sz="1400" dirty="0">
                  <a:solidFill>
                    <a:schemeClr val="tx1"/>
                  </a:solidFill>
                </a:rPr>
                <a:t>检测是否有其他影响的节点</a:t>
              </a:r>
              <a:r>
                <a:rPr lang="en-US" altLang="zh-CN" sz="1400" dirty="0">
                  <a:solidFill>
                    <a:schemeClr val="tx1"/>
                  </a:solidFill>
                </a:rPr>
                <a:t>-&gt;</a:t>
              </a:r>
              <a:r>
                <a:rPr lang="zh-CN" altLang="en-US" sz="1400" dirty="0">
                  <a:solidFill>
                    <a:schemeClr val="tx1"/>
                  </a:solidFill>
                </a:rPr>
                <a:t>根据刚刚修改的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dom</a:t>
              </a:r>
              <a:r>
                <a:rPr lang="zh-CN" altLang="en-US" sz="1400" dirty="0">
                  <a:solidFill>
                    <a:schemeClr val="tx1"/>
                  </a:solidFill>
                </a:rPr>
                <a:t>节点更新自己的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状态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前端程序 </a:t>
              </a:r>
              <a:r>
                <a:rPr lang="en-US" altLang="zh-CN" sz="1400" dirty="0">
                  <a:solidFill>
                    <a:schemeClr val="tx1"/>
                  </a:solidFill>
                </a:rPr>
                <a:t>= </a:t>
              </a:r>
              <a:r>
                <a:rPr lang="zh-CN" altLang="en-US" sz="1400" dirty="0">
                  <a:solidFill>
                    <a:schemeClr val="tx1"/>
                  </a:solidFill>
                </a:rPr>
                <a:t>拼界面</a:t>
              </a:r>
              <a:r>
                <a:rPr lang="en-US" altLang="zh-CN" sz="1400" dirty="0">
                  <a:solidFill>
                    <a:schemeClr val="tx1"/>
                  </a:solidFill>
                </a:rPr>
                <a:t>+</a:t>
              </a:r>
              <a:r>
                <a:rPr lang="zh-CN" altLang="en-US" sz="1400" dirty="0">
                  <a:solidFill>
                    <a:schemeClr val="tx1"/>
                  </a:solidFill>
                </a:rPr>
                <a:t>操作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ui</a:t>
              </a:r>
              <a:r>
                <a:rPr lang="en-US" altLang="zh-CN" sz="1400" dirty="0">
                  <a:solidFill>
                    <a:schemeClr val="tx1"/>
                  </a:solidFill>
                </a:rPr>
                <a:t>+</a:t>
              </a:r>
              <a:r>
                <a:rPr lang="zh-CN" altLang="en-US" sz="1400" dirty="0">
                  <a:solidFill>
                    <a:schemeClr val="tx1"/>
                  </a:solidFill>
                </a:rPr>
                <a:t>算法</a:t>
              </a:r>
              <a:endParaRPr lang="zh-CN" altLang="en-US" sz="1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五边形 2"/>
            <p:cNvSpPr>
              <a:spLocks noChangeAspect="1"/>
            </p:cNvSpPr>
            <p:nvPr/>
          </p:nvSpPr>
          <p:spPr bwMode="auto">
            <a:xfrm>
              <a:off x="719138" y="1827803"/>
              <a:ext cx="10753725" cy="903968"/>
            </a:xfrm>
            <a:prstGeom prst="homePlate">
              <a:avLst>
                <a:gd name="adj" fmla="val 35856"/>
              </a:avLst>
            </a:prstGeom>
            <a:solidFill>
              <a:schemeClr val="tx1">
                <a:lumMod val="20000"/>
                <a:lumOff val="80000"/>
                <a:alpha val="48000"/>
              </a:schemeClr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 bwMode="gray">
            <a:xfrm>
              <a:off x="4322617" y="2279787"/>
              <a:ext cx="2400299" cy="1381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r>
                <a:rPr lang="zh-CN" altLang="en-US" sz="2000" dirty="0"/>
                <a:t>基于数据驱动的方式</a:t>
              </a:r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 bwMode="gray">
            <a:xfrm>
              <a:off x="4322617" y="3724656"/>
              <a:ext cx="2400299" cy="2373884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t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/>
                <a:t>在数据驱动的时候</a:t>
              </a:r>
              <a:r>
                <a:rPr lang="en-US" altLang="zh-CN" sz="1400" dirty="0" smtClean="0"/>
                <a:t>,</a:t>
              </a:r>
              <a:r>
                <a:rPr lang="zh-CN" altLang="en-US" sz="1400" dirty="0" smtClean="0"/>
                <a:t>没有</a:t>
              </a:r>
              <a:r>
                <a:rPr lang="zh-CN" altLang="en-US" sz="1400" dirty="0"/>
                <a:t>操作</a:t>
              </a:r>
              <a:r>
                <a:rPr lang="en-US" altLang="zh-CN" sz="1400" dirty="0" err="1"/>
                <a:t>dom</a:t>
              </a:r>
              <a:r>
                <a:rPr lang="zh-CN" altLang="en-US" sz="1400" dirty="0"/>
                <a:t>节点</a:t>
              </a:r>
              <a:r>
                <a:rPr lang="en-US" altLang="zh-CN" sz="1400" dirty="0"/>
                <a:t>,</a:t>
              </a:r>
              <a:r>
                <a:rPr lang="zh-CN" altLang="en-US" sz="1400" dirty="0"/>
                <a:t>也没有</a:t>
              </a:r>
              <a:r>
                <a:rPr lang="zh-CN" altLang="en-US" sz="1400" dirty="0" smtClean="0"/>
                <a:t>侦听事件</a:t>
              </a:r>
              <a:endParaRPr lang="en-US" altLang="zh-CN" sz="1400" dirty="0" smtClean="0"/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Wingdings" panose="05000000000000000000" pitchFamily="2" charset="2"/>
                </a:rPr>
                <a:t></a:t>
              </a: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/>
                <a:t>框架采用一种数据绑定的方式</a:t>
              </a:r>
              <a:r>
                <a:rPr lang="en-US" altLang="zh-CN" sz="1400" dirty="0"/>
                <a:t>,</a:t>
              </a:r>
              <a:r>
                <a:rPr lang="zh-CN" altLang="en-US" sz="1400" dirty="0"/>
                <a:t>自动绑定</a:t>
              </a:r>
              <a:r>
                <a:rPr lang="en-US" altLang="zh-CN" sz="1400" dirty="0" err="1"/>
                <a:t>dom</a:t>
              </a:r>
              <a:r>
                <a:rPr lang="zh-CN" altLang="en-US" sz="1400" dirty="0"/>
                <a:t>节点的</a:t>
              </a:r>
              <a:r>
                <a:rPr lang="zh-CN" altLang="en-US" sz="1400" dirty="0" smtClean="0"/>
                <a:t>属性</a:t>
              </a:r>
              <a:endParaRPr lang="en-US" altLang="zh-CN" sz="1400" dirty="0" smtClean="0"/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Wingdings" panose="05000000000000000000" pitchFamily="2" charset="2"/>
                </a:rPr>
                <a:t></a:t>
              </a: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/>
                <a:t>框架帮你把关注点从传统的</a:t>
              </a:r>
              <a:r>
                <a:rPr lang="en-US" altLang="zh-CN" sz="1400" dirty="0" err="1"/>
                <a:t>dom</a:t>
              </a:r>
              <a:r>
                <a:rPr lang="zh-CN" altLang="en-US" sz="1400" dirty="0"/>
                <a:t>操作转移到了数据</a:t>
              </a:r>
              <a:r>
                <a:rPr lang="en-US" altLang="zh-CN" sz="1400" dirty="0"/>
                <a:t>,</a:t>
              </a:r>
              <a:r>
                <a:rPr lang="zh-CN" altLang="en-US" sz="1400" dirty="0"/>
                <a:t>回归编程的本质</a:t>
              </a:r>
              <a:r>
                <a:rPr lang="en-US" altLang="zh-CN" sz="1400" dirty="0"/>
                <a:t>:</a:t>
              </a:r>
              <a:r>
                <a:rPr lang="zh-CN" altLang="en-US" sz="1400" dirty="0" smtClean="0"/>
                <a:t>数据结</a:t>
              </a:r>
              <a:r>
                <a:rPr lang="zh-CN" altLang="en-US" sz="1400" dirty="0"/>
                <a:t>构</a:t>
              </a:r>
              <a:r>
                <a:rPr lang="en-US" altLang="zh-CN" sz="1400" dirty="0" smtClean="0"/>
                <a:t>+</a:t>
              </a:r>
              <a:r>
                <a:rPr lang="zh-CN" altLang="en-US" sz="1400" dirty="0"/>
                <a:t>算法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 bwMode="gray">
            <a:xfrm>
              <a:off x="1330886" y="2279787"/>
              <a:ext cx="2461796" cy="1381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r>
                <a:rPr lang="zh-CN" altLang="en-US" sz="2000" dirty="0"/>
                <a:t>基于</a:t>
              </a:r>
              <a:r>
                <a:rPr lang="zh-CN" altLang="en-US" sz="2000" dirty="0" smtClean="0"/>
                <a:t>操作</a:t>
              </a:r>
              <a:r>
                <a:rPr lang="en-US" altLang="zh-CN" sz="2000" dirty="0" smtClean="0"/>
                <a:t>DOM</a:t>
              </a:r>
              <a:r>
                <a:rPr lang="zh-CN" altLang="en-US" sz="2000" dirty="0" smtClean="0"/>
                <a:t>的</a:t>
              </a:r>
              <a:r>
                <a:rPr lang="zh-CN" altLang="en-US" sz="2000" dirty="0"/>
                <a:t>方式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19138" y="1378589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555555"/>
                </a:solidFill>
                <a:latin typeface="-apple-system"/>
              </a:rPr>
              <a:t>vue</a:t>
            </a:r>
            <a:r>
              <a:rPr lang="zh-CN" altLang="en-US" dirty="0">
                <a:solidFill>
                  <a:srgbClr val="555555"/>
                </a:solidFill>
                <a:latin typeface="-apple-system"/>
              </a:rPr>
              <a:t>的精髓在于</a:t>
            </a:r>
            <a:r>
              <a:rPr lang="zh-CN" altLang="en-US" b="1" dirty="0">
                <a:solidFill>
                  <a:schemeClr val="accent2"/>
                </a:solidFill>
                <a:latin typeface="-apple-system"/>
              </a:rPr>
              <a:t>基于数据的状态和组件式编程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2052" name="Picture 4" descr="https://images2015.cnblogs.com/blog/1089823/201702/1089823-20170214093219925-11182174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155" y="3782291"/>
            <a:ext cx="3875809" cy="273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燕尾形 19"/>
          <p:cNvSpPr/>
          <p:nvPr/>
        </p:nvSpPr>
        <p:spPr>
          <a:xfrm>
            <a:off x="6777875" y="4854055"/>
            <a:ext cx="589280" cy="589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56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组件化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PA_448b2e50-ede2-4ea2-a45b-d347747b11d2">
            <a:extLst>
              <a:ext uri="{FF2B5EF4-FFF2-40B4-BE49-F238E27FC236}">
                <a16:creationId xmlns="" xmlns:a16="http://schemas.microsoft.com/office/drawing/2014/main" id="{955FDAF5-F4DC-4165-8C40-50AA1A21232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55873" y="2478944"/>
            <a:ext cx="10801441" cy="2350262"/>
            <a:chOff x="1801138" y="2031469"/>
            <a:chExt cx="8980853" cy="1954124"/>
          </a:xfrm>
        </p:grpSpPr>
        <p:grpSp>
          <p:nvGrpSpPr>
            <p:cNvPr id="6" name="组合 5"/>
            <p:cNvGrpSpPr/>
            <p:nvPr/>
          </p:nvGrpSpPr>
          <p:grpSpPr>
            <a:xfrm>
              <a:off x="4524324" y="2031469"/>
              <a:ext cx="2802170" cy="1954124"/>
              <a:chOff x="110678" y="2429410"/>
              <a:chExt cx="2802170" cy="1954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="" xmlns:a16="http://schemas.microsoft.com/office/drawing/2014/main" id="{6D344341-3C31-445F-B6F8-8D53668A005F}"/>
                  </a:ext>
                </a:extLst>
              </p:cNvPr>
              <p:cNvSpPr/>
              <p:nvPr/>
            </p:nvSpPr>
            <p:spPr>
              <a:xfrm>
                <a:off x="110678" y="2429410"/>
                <a:ext cx="2802170" cy="18697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="" xmlns:a16="http://schemas.microsoft.com/office/drawing/2014/main" id="{E005B893-E722-43D5-B91F-40B1615CBEF1}"/>
                  </a:ext>
                </a:extLst>
              </p:cNvPr>
              <p:cNvSpPr/>
              <p:nvPr/>
            </p:nvSpPr>
            <p:spPr>
              <a:xfrm>
                <a:off x="238049" y="2573426"/>
                <a:ext cx="2547427" cy="1641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590154BD-DD9C-48D6-95B7-4989DF01D56C}"/>
                  </a:ext>
                </a:extLst>
              </p:cNvPr>
              <p:cNvGrpSpPr/>
              <p:nvPr/>
            </p:nvGrpSpPr>
            <p:grpSpPr>
              <a:xfrm>
                <a:off x="823239" y="2969787"/>
                <a:ext cx="545846" cy="509639"/>
                <a:chOff x="-198935" y="-26229"/>
                <a:chExt cx="1940927" cy="1812166"/>
              </a:xfrm>
              <a:solidFill>
                <a:schemeClr val="bg1"/>
              </a:solidFill>
            </p:grpSpPr>
            <p:sp>
              <p:nvSpPr>
                <p:cNvPr id="50" name="任意多边形: 形状 86">
                  <a:extLst>
                    <a:ext uri="{FF2B5EF4-FFF2-40B4-BE49-F238E27FC236}">
                      <a16:creationId xmlns="" xmlns:a16="http://schemas.microsoft.com/office/drawing/2014/main" id="{29B6DCC9-C94F-4DB2-9094-4C4F7C312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8935" y="-26229"/>
                  <a:ext cx="1940927" cy="1786006"/>
                </a:xfrm>
                <a:custGeom>
                  <a:avLst/>
                  <a:gdLst>
                    <a:gd name="connsiteX0" fmla="*/ 109769 w 338138"/>
                    <a:gd name="connsiteY0" fmla="*/ 93663 h 311150"/>
                    <a:gd name="connsiteX1" fmla="*/ 66326 w 338138"/>
                    <a:gd name="connsiteY1" fmla="*/ 122847 h 311150"/>
                    <a:gd name="connsiteX2" fmla="*/ 53161 w 338138"/>
                    <a:gd name="connsiteY2" fmla="*/ 120194 h 311150"/>
                    <a:gd name="connsiteX3" fmla="*/ 51845 w 338138"/>
                    <a:gd name="connsiteY3" fmla="*/ 121521 h 311150"/>
                    <a:gd name="connsiteX4" fmla="*/ 50528 w 338138"/>
                    <a:gd name="connsiteY4" fmla="*/ 132133 h 311150"/>
                    <a:gd name="connsiteX5" fmla="*/ 58427 w 338138"/>
                    <a:gd name="connsiteY5" fmla="*/ 141419 h 311150"/>
                    <a:gd name="connsiteX6" fmla="*/ 62377 w 338138"/>
                    <a:gd name="connsiteY6" fmla="*/ 145399 h 311150"/>
                    <a:gd name="connsiteX7" fmla="*/ 103187 w 338138"/>
                    <a:gd name="connsiteY7" fmla="*/ 190501 h 311150"/>
                    <a:gd name="connsiteX8" fmla="*/ 143997 w 338138"/>
                    <a:gd name="connsiteY8" fmla="*/ 145399 h 311150"/>
                    <a:gd name="connsiteX9" fmla="*/ 147947 w 338138"/>
                    <a:gd name="connsiteY9" fmla="*/ 141419 h 311150"/>
                    <a:gd name="connsiteX10" fmla="*/ 155845 w 338138"/>
                    <a:gd name="connsiteY10" fmla="*/ 132133 h 311150"/>
                    <a:gd name="connsiteX11" fmla="*/ 154529 w 338138"/>
                    <a:gd name="connsiteY11" fmla="*/ 121521 h 311150"/>
                    <a:gd name="connsiteX12" fmla="*/ 153212 w 338138"/>
                    <a:gd name="connsiteY12" fmla="*/ 120194 h 311150"/>
                    <a:gd name="connsiteX13" fmla="*/ 151896 w 338138"/>
                    <a:gd name="connsiteY13" fmla="*/ 120194 h 311150"/>
                    <a:gd name="connsiteX14" fmla="*/ 147947 w 338138"/>
                    <a:gd name="connsiteY14" fmla="*/ 125500 h 311150"/>
                    <a:gd name="connsiteX15" fmla="*/ 143997 w 338138"/>
                    <a:gd name="connsiteY15" fmla="*/ 128153 h 311150"/>
                    <a:gd name="connsiteX16" fmla="*/ 140048 w 338138"/>
                    <a:gd name="connsiteY16" fmla="*/ 129480 h 311150"/>
                    <a:gd name="connsiteX17" fmla="*/ 136098 w 338138"/>
                    <a:gd name="connsiteY17" fmla="*/ 126827 h 311150"/>
                    <a:gd name="connsiteX18" fmla="*/ 134782 w 338138"/>
                    <a:gd name="connsiteY18" fmla="*/ 122847 h 311150"/>
                    <a:gd name="connsiteX19" fmla="*/ 122934 w 338138"/>
                    <a:gd name="connsiteY19" fmla="*/ 102949 h 311150"/>
                    <a:gd name="connsiteX20" fmla="*/ 109769 w 338138"/>
                    <a:gd name="connsiteY20" fmla="*/ 93663 h 311150"/>
                    <a:gd name="connsiteX21" fmla="*/ 269081 w 338138"/>
                    <a:gd name="connsiteY21" fmla="*/ 79375 h 311150"/>
                    <a:gd name="connsiteX22" fmla="*/ 279400 w 338138"/>
                    <a:gd name="connsiteY22" fmla="*/ 90488 h 311150"/>
                    <a:gd name="connsiteX23" fmla="*/ 269081 w 338138"/>
                    <a:gd name="connsiteY23" fmla="*/ 101601 h 311150"/>
                    <a:gd name="connsiteX24" fmla="*/ 258762 w 338138"/>
                    <a:gd name="connsiteY24" fmla="*/ 90488 h 311150"/>
                    <a:gd name="connsiteX25" fmla="*/ 269081 w 338138"/>
                    <a:gd name="connsiteY25" fmla="*/ 79375 h 311150"/>
                    <a:gd name="connsiteX26" fmla="*/ 234950 w 338138"/>
                    <a:gd name="connsiteY26" fmla="*/ 79375 h 311150"/>
                    <a:gd name="connsiteX27" fmla="*/ 246063 w 338138"/>
                    <a:gd name="connsiteY27" fmla="*/ 90488 h 311150"/>
                    <a:gd name="connsiteX28" fmla="*/ 234950 w 338138"/>
                    <a:gd name="connsiteY28" fmla="*/ 101601 h 311150"/>
                    <a:gd name="connsiteX29" fmla="*/ 223837 w 338138"/>
                    <a:gd name="connsiteY29" fmla="*/ 90488 h 311150"/>
                    <a:gd name="connsiteX30" fmla="*/ 234950 w 338138"/>
                    <a:gd name="connsiteY30" fmla="*/ 79375 h 311150"/>
                    <a:gd name="connsiteX31" fmla="*/ 199231 w 338138"/>
                    <a:gd name="connsiteY31" fmla="*/ 79375 h 311150"/>
                    <a:gd name="connsiteX32" fmla="*/ 209550 w 338138"/>
                    <a:gd name="connsiteY32" fmla="*/ 90488 h 311150"/>
                    <a:gd name="connsiteX33" fmla="*/ 199231 w 338138"/>
                    <a:gd name="connsiteY33" fmla="*/ 101601 h 311150"/>
                    <a:gd name="connsiteX34" fmla="*/ 188912 w 338138"/>
                    <a:gd name="connsiteY34" fmla="*/ 90488 h 311150"/>
                    <a:gd name="connsiteX35" fmla="*/ 199231 w 338138"/>
                    <a:gd name="connsiteY35" fmla="*/ 79375 h 311150"/>
                    <a:gd name="connsiteX36" fmla="*/ 235223 w 338138"/>
                    <a:gd name="connsiteY36" fmla="*/ 19050 h 311150"/>
                    <a:gd name="connsiteX37" fmla="*/ 152400 w 338138"/>
                    <a:gd name="connsiteY37" fmla="*/ 72796 h 311150"/>
                    <a:gd name="connsiteX38" fmla="*/ 178693 w 338138"/>
                    <a:gd name="connsiteY38" fmla="*/ 139652 h 311150"/>
                    <a:gd name="connsiteX39" fmla="*/ 178693 w 338138"/>
                    <a:gd name="connsiteY39" fmla="*/ 147518 h 311150"/>
                    <a:gd name="connsiteX40" fmla="*/ 229964 w 338138"/>
                    <a:gd name="connsiteY40" fmla="*/ 164559 h 311150"/>
                    <a:gd name="connsiteX41" fmla="*/ 237852 w 338138"/>
                    <a:gd name="connsiteY41" fmla="*/ 173736 h 311150"/>
                    <a:gd name="connsiteX42" fmla="*/ 237852 w 338138"/>
                    <a:gd name="connsiteY42" fmla="*/ 192088 h 311150"/>
                    <a:gd name="connsiteX43" fmla="*/ 269404 w 338138"/>
                    <a:gd name="connsiteY43" fmla="*/ 159316 h 311150"/>
                    <a:gd name="connsiteX44" fmla="*/ 272033 w 338138"/>
                    <a:gd name="connsiteY44" fmla="*/ 158005 h 311150"/>
                    <a:gd name="connsiteX45" fmla="*/ 320675 w 338138"/>
                    <a:gd name="connsiteY45" fmla="*/ 91149 h 311150"/>
                    <a:gd name="connsiteX46" fmla="*/ 235223 w 338138"/>
                    <a:gd name="connsiteY46" fmla="*/ 19050 h 311150"/>
                    <a:gd name="connsiteX47" fmla="*/ 235111 w 338138"/>
                    <a:gd name="connsiteY47" fmla="*/ 0 h 311150"/>
                    <a:gd name="connsiteX48" fmla="*/ 338138 w 338138"/>
                    <a:gd name="connsiteY48" fmla="*/ 90972 h 311150"/>
                    <a:gd name="connsiteX49" fmla="*/ 320967 w 338138"/>
                    <a:gd name="connsiteY49" fmla="*/ 141072 h 311150"/>
                    <a:gd name="connsiteX50" fmla="*/ 280021 w 338138"/>
                    <a:gd name="connsiteY50" fmla="*/ 172715 h 311150"/>
                    <a:gd name="connsiteX51" fmla="*/ 235111 w 338138"/>
                    <a:gd name="connsiteY51" fmla="*/ 220178 h 311150"/>
                    <a:gd name="connsiteX52" fmla="*/ 228507 w 338138"/>
                    <a:gd name="connsiteY52" fmla="*/ 222815 h 311150"/>
                    <a:gd name="connsiteX53" fmla="*/ 225865 w 338138"/>
                    <a:gd name="connsiteY53" fmla="*/ 222815 h 311150"/>
                    <a:gd name="connsiteX54" fmla="*/ 220582 w 338138"/>
                    <a:gd name="connsiteY54" fmla="*/ 214905 h 311150"/>
                    <a:gd name="connsiteX55" fmla="*/ 220582 w 338138"/>
                    <a:gd name="connsiteY55" fmla="*/ 181944 h 311150"/>
                    <a:gd name="connsiteX56" fmla="*/ 178315 w 338138"/>
                    <a:gd name="connsiteY56" fmla="*/ 167441 h 311150"/>
                    <a:gd name="connsiteX57" fmla="*/ 178315 w 338138"/>
                    <a:gd name="connsiteY57" fmla="*/ 168760 h 311150"/>
                    <a:gd name="connsiteX58" fmla="*/ 184919 w 338138"/>
                    <a:gd name="connsiteY58" fmla="*/ 191173 h 311150"/>
                    <a:gd name="connsiteX59" fmla="*/ 186240 w 338138"/>
                    <a:gd name="connsiteY59" fmla="*/ 195128 h 311150"/>
                    <a:gd name="connsiteX60" fmla="*/ 184919 w 338138"/>
                    <a:gd name="connsiteY60" fmla="*/ 200402 h 311150"/>
                    <a:gd name="connsiteX61" fmla="*/ 163785 w 338138"/>
                    <a:gd name="connsiteY61" fmla="*/ 204357 h 311150"/>
                    <a:gd name="connsiteX62" fmla="*/ 157181 w 338138"/>
                    <a:gd name="connsiteY62" fmla="*/ 204357 h 311150"/>
                    <a:gd name="connsiteX63" fmla="*/ 206053 w 338138"/>
                    <a:gd name="connsiteY63" fmla="*/ 265005 h 311150"/>
                    <a:gd name="connsiteX64" fmla="*/ 206053 w 338138"/>
                    <a:gd name="connsiteY64" fmla="*/ 305877 h 311150"/>
                    <a:gd name="connsiteX65" fmla="*/ 200769 w 338138"/>
                    <a:gd name="connsiteY65" fmla="*/ 311150 h 311150"/>
                    <a:gd name="connsiteX66" fmla="*/ 5283 w 338138"/>
                    <a:gd name="connsiteY66" fmla="*/ 311150 h 311150"/>
                    <a:gd name="connsiteX67" fmla="*/ 0 w 338138"/>
                    <a:gd name="connsiteY67" fmla="*/ 305877 h 311150"/>
                    <a:gd name="connsiteX68" fmla="*/ 0 w 338138"/>
                    <a:gd name="connsiteY68" fmla="*/ 265005 h 311150"/>
                    <a:gd name="connsiteX69" fmla="*/ 48871 w 338138"/>
                    <a:gd name="connsiteY69" fmla="*/ 204357 h 311150"/>
                    <a:gd name="connsiteX70" fmla="*/ 42267 w 338138"/>
                    <a:gd name="connsiteY70" fmla="*/ 204357 h 311150"/>
                    <a:gd name="connsiteX71" fmla="*/ 21133 w 338138"/>
                    <a:gd name="connsiteY71" fmla="*/ 200402 h 311150"/>
                    <a:gd name="connsiteX72" fmla="*/ 19813 w 338138"/>
                    <a:gd name="connsiteY72" fmla="*/ 195128 h 311150"/>
                    <a:gd name="connsiteX73" fmla="*/ 21133 w 338138"/>
                    <a:gd name="connsiteY73" fmla="*/ 191173 h 311150"/>
                    <a:gd name="connsiteX74" fmla="*/ 27738 w 338138"/>
                    <a:gd name="connsiteY74" fmla="*/ 168760 h 311150"/>
                    <a:gd name="connsiteX75" fmla="*/ 27738 w 338138"/>
                    <a:gd name="connsiteY75" fmla="*/ 139754 h 311150"/>
                    <a:gd name="connsiteX76" fmla="*/ 101705 w 338138"/>
                    <a:gd name="connsiteY76" fmla="*/ 48782 h 311150"/>
                    <a:gd name="connsiteX77" fmla="*/ 104347 w 338138"/>
                    <a:gd name="connsiteY77" fmla="*/ 48782 h 311150"/>
                    <a:gd name="connsiteX78" fmla="*/ 137368 w 338138"/>
                    <a:gd name="connsiteY78" fmla="*/ 59329 h 311150"/>
                    <a:gd name="connsiteX79" fmla="*/ 235111 w 338138"/>
                    <a:gd name="connsiteY79" fmla="*/ 0 h 311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338138" h="311150">
                      <a:moveTo>
                        <a:pt x="109769" y="93663"/>
                      </a:moveTo>
                      <a:cubicBezTo>
                        <a:pt x="107136" y="97643"/>
                        <a:pt x="91339" y="122847"/>
                        <a:pt x="66326" y="122847"/>
                      </a:cubicBezTo>
                      <a:cubicBezTo>
                        <a:pt x="61060" y="122847"/>
                        <a:pt x="57111" y="121521"/>
                        <a:pt x="53161" y="120194"/>
                      </a:cubicBezTo>
                      <a:cubicBezTo>
                        <a:pt x="51845" y="120194"/>
                        <a:pt x="51845" y="121521"/>
                        <a:pt x="51845" y="121521"/>
                      </a:cubicBezTo>
                      <a:cubicBezTo>
                        <a:pt x="49212" y="124174"/>
                        <a:pt x="49212" y="128153"/>
                        <a:pt x="50528" y="132133"/>
                      </a:cubicBezTo>
                      <a:cubicBezTo>
                        <a:pt x="51845" y="137439"/>
                        <a:pt x="55794" y="140092"/>
                        <a:pt x="58427" y="141419"/>
                      </a:cubicBezTo>
                      <a:cubicBezTo>
                        <a:pt x="59744" y="141419"/>
                        <a:pt x="62377" y="142746"/>
                        <a:pt x="62377" y="145399"/>
                      </a:cubicBezTo>
                      <a:cubicBezTo>
                        <a:pt x="68959" y="167950"/>
                        <a:pt x="84756" y="190501"/>
                        <a:pt x="103187" y="190501"/>
                      </a:cubicBezTo>
                      <a:cubicBezTo>
                        <a:pt x="121617" y="190501"/>
                        <a:pt x="137415" y="167950"/>
                        <a:pt x="143997" y="145399"/>
                      </a:cubicBezTo>
                      <a:cubicBezTo>
                        <a:pt x="143997" y="142746"/>
                        <a:pt x="146630" y="141419"/>
                        <a:pt x="147947" y="141419"/>
                      </a:cubicBezTo>
                      <a:cubicBezTo>
                        <a:pt x="150580" y="141419"/>
                        <a:pt x="154529" y="137439"/>
                        <a:pt x="155845" y="132133"/>
                      </a:cubicBezTo>
                      <a:cubicBezTo>
                        <a:pt x="157162" y="128153"/>
                        <a:pt x="157162" y="124174"/>
                        <a:pt x="154529" y="121521"/>
                      </a:cubicBezTo>
                      <a:cubicBezTo>
                        <a:pt x="154529" y="120194"/>
                        <a:pt x="153212" y="120194"/>
                        <a:pt x="153212" y="120194"/>
                      </a:cubicBezTo>
                      <a:cubicBezTo>
                        <a:pt x="153212" y="120194"/>
                        <a:pt x="153212" y="120194"/>
                        <a:pt x="151896" y="120194"/>
                      </a:cubicBezTo>
                      <a:cubicBezTo>
                        <a:pt x="150580" y="121521"/>
                        <a:pt x="149263" y="124174"/>
                        <a:pt x="147947" y="125500"/>
                      </a:cubicBezTo>
                      <a:cubicBezTo>
                        <a:pt x="146630" y="126827"/>
                        <a:pt x="145314" y="128153"/>
                        <a:pt x="143997" y="128153"/>
                      </a:cubicBezTo>
                      <a:cubicBezTo>
                        <a:pt x="142681" y="129480"/>
                        <a:pt x="141364" y="129480"/>
                        <a:pt x="140048" y="129480"/>
                      </a:cubicBezTo>
                      <a:cubicBezTo>
                        <a:pt x="138731" y="129480"/>
                        <a:pt x="137415" y="128153"/>
                        <a:pt x="136098" y="126827"/>
                      </a:cubicBezTo>
                      <a:cubicBezTo>
                        <a:pt x="136098" y="125500"/>
                        <a:pt x="136098" y="124174"/>
                        <a:pt x="134782" y="122847"/>
                      </a:cubicBezTo>
                      <a:cubicBezTo>
                        <a:pt x="133466" y="117541"/>
                        <a:pt x="130833" y="109582"/>
                        <a:pt x="122934" y="102949"/>
                      </a:cubicBezTo>
                      <a:cubicBezTo>
                        <a:pt x="120301" y="98969"/>
                        <a:pt x="115035" y="96316"/>
                        <a:pt x="109769" y="93663"/>
                      </a:cubicBezTo>
                      <a:close/>
                      <a:moveTo>
                        <a:pt x="269081" y="79375"/>
                      </a:moveTo>
                      <a:cubicBezTo>
                        <a:pt x="274780" y="79375"/>
                        <a:pt x="279400" y="84350"/>
                        <a:pt x="279400" y="90488"/>
                      </a:cubicBezTo>
                      <a:cubicBezTo>
                        <a:pt x="279400" y="96626"/>
                        <a:pt x="274780" y="101601"/>
                        <a:pt x="269081" y="101601"/>
                      </a:cubicBezTo>
                      <a:cubicBezTo>
                        <a:pt x="263382" y="101601"/>
                        <a:pt x="258762" y="96626"/>
                        <a:pt x="258762" y="90488"/>
                      </a:cubicBezTo>
                      <a:cubicBezTo>
                        <a:pt x="258762" y="84350"/>
                        <a:pt x="263382" y="79375"/>
                        <a:pt x="269081" y="79375"/>
                      </a:cubicBezTo>
                      <a:close/>
                      <a:moveTo>
                        <a:pt x="234950" y="79375"/>
                      </a:moveTo>
                      <a:cubicBezTo>
                        <a:pt x="241088" y="79375"/>
                        <a:pt x="246063" y="84350"/>
                        <a:pt x="246063" y="90488"/>
                      </a:cubicBezTo>
                      <a:cubicBezTo>
                        <a:pt x="246063" y="96626"/>
                        <a:pt x="241088" y="101601"/>
                        <a:pt x="234950" y="101601"/>
                      </a:cubicBezTo>
                      <a:cubicBezTo>
                        <a:pt x="228812" y="101601"/>
                        <a:pt x="223837" y="96626"/>
                        <a:pt x="223837" y="90488"/>
                      </a:cubicBezTo>
                      <a:cubicBezTo>
                        <a:pt x="223837" y="84350"/>
                        <a:pt x="228812" y="79375"/>
                        <a:pt x="234950" y="79375"/>
                      </a:cubicBezTo>
                      <a:close/>
                      <a:moveTo>
                        <a:pt x="199231" y="79375"/>
                      </a:moveTo>
                      <a:cubicBezTo>
                        <a:pt x="204930" y="79375"/>
                        <a:pt x="209550" y="84350"/>
                        <a:pt x="209550" y="90488"/>
                      </a:cubicBezTo>
                      <a:cubicBezTo>
                        <a:pt x="209550" y="96626"/>
                        <a:pt x="204930" y="101601"/>
                        <a:pt x="199231" y="101601"/>
                      </a:cubicBezTo>
                      <a:cubicBezTo>
                        <a:pt x="193532" y="101601"/>
                        <a:pt x="188912" y="96626"/>
                        <a:pt x="188912" y="90488"/>
                      </a:cubicBezTo>
                      <a:cubicBezTo>
                        <a:pt x="188912" y="84350"/>
                        <a:pt x="193532" y="79375"/>
                        <a:pt x="199231" y="79375"/>
                      </a:cubicBezTo>
                      <a:close/>
                      <a:moveTo>
                        <a:pt x="235223" y="19050"/>
                      </a:moveTo>
                      <a:cubicBezTo>
                        <a:pt x="195783" y="19050"/>
                        <a:pt x="161602" y="41335"/>
                        <a:pt x="152400" y="72796"/>
                      </a:cubicBezTo>
                      <a:cubicBezTo>
                        <a:pt x="165546" y="88528"/>
                        <a:pt x="176064" y="112124"/>
                        <a:pt x="178693" y="139652"/>
                      </a:cubicBezTo>
                      <a:cubicBezTo>
                        <a:pt x="178693" y="142274"/>
                        <a:pt x="178693" y="144896"/>
                        <a:pt x="178693" y="147518"/>
                      </a:cubicBezTo>
                      <a:cubicBezTo>
                        <a:pt x="193154" y="156694"/>
                        <a:pt x="210244" y="163249"/>
                        <a:pt x="229964" y="164559"/>
                      </a:cubicBezTo>
                      <a:cubicBezTo>
                        <a:pt x="233908" y="164559"/>
                        <a:pt x="237852" y="168492"/>
                        <a:pt x="237852" y="173736"/>
                      </a:cubicBezTo>
                      <a:cubicBezTo>
                        <a:pt x="237852" y="173736"/>
                        <a:pt x="237852" y="173736"/>
                        <a:pt x="237852" y="192088"/>
                      </a:cubicBezTo>
                      <a:cubicBezTo>
                        <a:pt x="237852" y="192088"/>
                        <a:pt x="237852" y="192088"/>
                        <a:pt x="269404" y="159316"/>
                      </a:cubicBezTo>
                      <a:cubicBezTo>
                        <a:pt x="269404" y="158005"/>
                        <a:pt x="270718" y="158005"/>
                        <a:pt x="272033" y="158005"/>
                      </a:cubicBezTo>
                      <a:cubicBezTo>
                        <a:pt x="300955" y="144896"/>
                        <a:pt x="320675" y="119989"/>
                        <a:pt x="320675" y="91149"/>
                      </a:cubicBezTo>
                      <a:cubicBezTo>
                        <a:pt x="320675" y="51822"/>
                        <a:pt x="282550" y="19050"/>
                        <a:pt x="235223" y="19050"/>
                      </a:cubicBezTo>
                      <a:close/>
                      <a:moveTo>
                        <a:pt x="235111" y="0"/>
                      </a:moveTo>
                      <a:cubicBezTo>
                        <a:pt x="291908" y="0"/>
                        <a:pt x="338138" y="40871"/>
                        <a:pt x="338138" y="90972"/>
                      </a:cubicBezTo>
                      <a:cubicBezTo>
                        <a:pt x="338138" y="109430"/>
                        <a:pt x="332855" y="126570"/>
                        <a:pt x="320967" y="141072"/>
                      </a:cubicBezTo>
                      <a:cubicBezTo>
                        <a:pt x="311721" y="154257"/>
                        <a:pt x="297192" y="166123"/>
                        <a:pt x="280021" y="172715"/>
                      </a:cubicBezTo>
                      <a:cubicBezTo>
                        <a:pt x="280021" y="172715"/>
                        <a:pt x="280021" y="172715"/>
                        <a:pt x="235111" y="220178"/>
                      </a:cubicBezTo>
                      <a:cubicBezTo>
                        <a:pt x="233791" y="222815"/>
                        <a:pt x="231149" y="222815"/>
                        <a:pt x="228507" y="222815"/>
                      </a:cubicBezTo>
                      <a:cubicBezTo>
                        <a:pt x="228507" y="222815"/>
                        <a:pt x="227186" y="222815"/>
                        <a:pt x="225865" y="222815"/>
                      </a:cubicBezTo>
                      <a:cubicBezTo>
                        <a:pt x="221903" y="221497"/>
                        <a:pt x="220582" y="218860"/>
                        <a:pt x="220582" y="214905"/>
                      </a:cubicBezTo>
                      <a:cubicBezTo>
                        <a:pt x="220582" y="214905"/>
                        <a:pt x="220582" y="214905"/>
                        <a:pt x="220582" y="181944"/>
                      </a:cubicBezTo>
                      <a:cubicBezTo>
                        <a:pt x="204732" y="179307"/>
                        <a:pt x="190202" y="175352"/>
                        <a:pt x="178315" y="167441"/>
                      </a:cubicBezTo>
                      <a:cubicBezTo>
                        <a:pt x="178315" y="168760"/>
                        <a:pt x="178315" y="168760"/>
                        <a:pt x="178315" y="168760"/>
                      </a:cubicBezTo>
                      <a:cubicBezTo>
                        <a:pt x="176994" y="181944"/>
                        <a:pt x="176994" y="185899"/>
                        <a:pt x="184919" y="191173"/>
                      </a:cubicBezTo>
                      <a:cubicBezTo>
                        <a:pt x="186240" y="192491"/>
                        <a:pt x="186240" y="193810"/>
                        <a:pt x="186240" y="195128"/>
                      </a:cubicBezTo>
                      <a:cubicBezTo>
                        <a:pt x="186240" y="197765"/>
                        <a:pt x="186240" y="199084"/>
                        <a:pt x="184919" y="200402"/>
                      </a:cubicBezTo>
                      <a:cubicBezTo>
                        <a:pt x="180957" y="203039"/>
                        <a:pt x="173031" y="204357"/>
                        <a:pt x="163785" y="204357"/>
                      </a:cubicBezTo>
                      <a:cubicBezTo>
                        <a:pt x="162465" y="204357"/>
                        <a:pt x="159823" y="204357"/>
                        <a:pt x="157181" y="204357"/>
                      </a:cubicBezTo>
                      <a:cubicBezTo>
                        <a:pt x="173031" y="213586"/>
                        <a:pt x="206053" y="233363"/>
                        <a:pt x="206053" y="265005"/>
                      </a:cubicBezTo>
                      <a:cubicBezTo>
                        <a:pt x="206053" y="265005"/>
                        <a:pt x="206053" y="265005"/>
                        <a:pt x="206053" y="305877"/>
                      </a:cubicBezTo>
                      <a:cubicBezTo>
                        <a:pt x="206053" y="308513"/>
                        <a:pt x="203411" y="311150"/>
                        <a:pt x="200769" y="311150"/>
                      </a:cubicBezTo>
                      <a:cubicBezTo>
                        <a:pt x="200769" y="311150"/>
                        <a:pt x="200769" y="311150"/>
                        <a:pt x="5283" y="311150"/>
                      </a:cubicBezTo>
                      <a:cubicBezTo>
                        <a:pt x="2642" y="311150"/>
                        <a:pt x="0" y="308513"/>
                        <a:pt x="0" y="305877"/>
                      </a:cubicBezTo>
                      <a:cubicBezTo>
                        <a:pt x="0" y="305877"/>
                        <a:pt x="0" y="305877"/>
                        <a:pt x="0" y="265005"/>
                      </a:cubicBezTo>
                      <a:cubicBezTo>
                        <a:pt x="0" y="233363"/>
                        <a:pt x="33021" y="213586"/>
                        <a:pt x="48871" y="204357"/>
                      </a:cubicBezTo>
                      <a:cubicBezTo>
                        <a:pt x="46230" y="204357"/>
                        <a:pt x="44909" y="204357"/>
                        <a:pt x="42267" y="204357"/>
                      </a:cubicBezTo>
                      <a:cubicBezTo>
                        <a:pt x="33021" y="204357"/>
                        <a:pt x="25096" y="203039"/>
                        <a:pt x="21133" y="200402"/>
                      </a:cubicBezTo>
                      <a:cubicBezTo>
                        <a:pt x="19813" y="199084"/>
                        <a:pt x="19813" y="197765"/>
                        <a:pt x="19813" y="195128"/>
                      </a:cubicBezTo>
                      <a:cubicBezTo>
                        <a:pt x="19813" y="193810"/>
                        <a:pt x="19813" y="192491"/>
                        <a:pt x="21133" y="191173"/>
                      </a:cubicBezTo>
                      <a:cubicBezTo>
                        <a:pt x="29059" y="185899"/>
                        <a:pt x="29059" y="181944"/>
                        <a:pt x="27738" y="168760"/>
                      </a:cubicBezTo>
                      <a:cubicBezTo>
                        <a:pt x="27738" y="162167"/>
                        <a:pt x="26417" y="152938"/>
                        <a:pt x="27738" y="139754"/>
                      </a:cubicBezTo>
                      <a:cubicBezTo>
                        <a:pt x="33021" y="87017"/>
                        <a:pt x="63401" y="50100"/>
                        <a:pt x="101705" y="48782"/>
                      </a:cubicBezTo>
                      <a:cubicBezTo>
                        <a:pt x="101705" y="48782"/>
                        <a:pt x="101705" y="48782"/>
                        <a:pt x="104347" y="48782"/>
                      </a:cubicBezTo>
                      <a:cubicBezTo>
                        <a:pt x="116235" y="50100"/>
                        <a:pt x="128122" y="52737"/>
                        <a:pt x="137368" y="59329"/>
                      </a:cubicBezTo>
                      <a:cubicBezTo>
                        <a:pt x="151898" y="25050"/>
                        <a:pt x="190202" y="0"/>
                        <a:pt x="2351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任意多边形: 形状 87">
                  <a:extLst>
                    <a:ext uri="{FF2B5EF4-FFF2-40B4-BE49-F238E27FC236}">
                      <a16:creationId xmlns="" xmlns:a16="http://schemas.microsoft.com/office/drawing/2014/main" id="{C96AB0EC-7140-496F-BC61-A47E4749C7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239" y="3177"/>
                  <a:ext cx="120649" cy="180974"/>
                </a:xfrm>
                <a:custGeom>
                  <a:avLst/>
                  <a:gdLst>
                    <a:gd name="T0" fmla="*/ 16 w 32"/>
                    <a:gd name="T1" fmla="*/ 48 h 48"/>
                    <a:gd name="T2" fmla="*/ 16 w 32"/>
                    <a:gd name="T3" fmla="*/ 48 h 48"/>
                    <a:gd name="T4" fmla="*/ 16 w 32"/>
                    <a:gd name="T5" fmla="*/ 48 h 48"/>
                    <a:gd name="T6" fmla="*/ 16 w 32"/>
                    <a:gd name="T7" fmla="*/ 48 h 48"/>
                    <a:gd name="T8" fmla="*/ 16 w 32"/>
                    <a:gd name="T9" fmla="*/ 48 h 48"/>
                    <a:gd name="T10" fmla="*/ 32 w 32"/>
                    <a:gd name="T11" fmla="*/ 32 h 48"/>
                    <a:gd name="T12" fmla="*/ 16 w 32"/>
                    <a:gd name="T13" fmla="*/ 0 h 48"/>
                    <a:gd name="T14" fmla="*/ 16 w 32"/>
                    <a:gd name="T15" fmla="*/ 0 h 48"/>
                    <a:gd name="T16" fmla="*/ 16 w 32"/>
                    <a:gd name="T17" fmla="*/ 0 h 48"/>
                    <a:gd name="T18" fmla="*/ 16 w 32"/>
                    <a:gd name="T19" fmla="*/ 0 h 48"/>
                    <a:gd name="T20" fmla="*/ 16 w 32"/>
                    <a:gd name="T21" fmla="*/ 0 h 48"/>
                    <a:gd name="T22" fmla="*/ 0 w 32"/>
                    <a:gd name="T23" fmla="*/ 32 h 48"/>
                    <a:gd name="T24" fmla="*/ 16 w 32"/>
                    <a:gd name="T25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" h="48">
                      <a:moveTo>
                        <a:pt x="16" y="48"/>
                      </a:move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23" y="48"/>
                        <a:pt x="32" y="43"/>
                        <a:pt x="32" y="32"/>
                      </a:cubicBezTo>
                      <a:cubicBezTo>
                        <a:pt x="32" y="15"/>
                        <a:pt x="17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0"/>
                        <a:pt x="0" y="15"/>
                        <a:pt x="0" y="32"/>
                      </a:cubicBezTo>
                      <a:cubicBezTo>
                        <a:pt x="0" y="43"/>
                        <a:pt x="9" y="48"/>
                        <a:pt x="1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任意多边形: 形状 88">
                  <a:extLst>
                    <a:ext uri="{FF2B5EF4-FFF2-40B4-BE49-F238E27FC236}">
                      <a16:creationId xmlns="" xmlns:a16="http://schemas.microsoft.com/office/drawing/2014/main" id="{FC170E52-8391-451A-BA6C-ED332EB604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4" y="501649"/>
                  <a:ext cx="182563" cy="120648"/>
                </a:xfrm>
                <a:custGeom>
                  <a:avLst/>
                  <a:gdLst>
                    <a:gd name="T0" fmla="*/ 48 w 48"/>
                    <a:gd name="T1" fmla="*/ 16 h 32"/>
                    <a:gd name="T2" fmla="*/ 48 w 48"/>
                    <a:gd name="T3" fmla="*/ 16 h 32"/>
                    <a:gd name="T4" fmla="*/ 48 w 48"/>
                    <a:gd name="T5" fmla="*/ 16 h 32"/>
                    <a:gd name="T6" fmla="*/ 48 w 48"/>
                    <a:gd name="T7" fmla="*/ 16 h 32"/>
                    <a:gd name="T8" fmla="*/ 48 w 48"/>
                    <a:gd name="T9" fmla="*/ 16 h 32"/>
                    <a:gd name="T10" fmla="*/ 32 w 48"/>
                    <a:gd name="T11" fmla="*/ 0 h 32"/>
                    <a:gd name="T12" fmla="*/ 0 w 48"/>
                    <a:gd name="T13" fmla="*/ 16 h 32"/>
                    <a:gd name="T14" fmla="*/ 0 w 48"/>
                    <a:gd name="T15" fmla="*/ 16 h 32"/>
                    <a:gd name="T16" fmla="*/ 0 w 48"/>
                    <a:gd name="T17" fmla="*/ 16 h 32"/>
                    <a:gd name="T18" fmla="*/ 0 w 48"/>
                    <a:gd name="T19" fmla="*/ 16 h 32"/>
                    <a:gd name="T20" fmla="*/ 0 w 48"/>
                    <a:gd name="T21" fmla="*/ 16 h 32"/>
                    <a:gd name="T22" fmla="*/ 32 w 48"/>
                    <a:gd name="T23" fmla="*/ 32 h 32"/>
                    <a:gd name="T24" fmla="*/ 48 w 48"/>
                    <a:gd name="T25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8" h="32">
                      <a:moveTo>
                        <a:pt x="48" y="16"/>
                      </a:move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9"/>
                        <a:pt x="43" y="0"/>
                        <a:pt x="32" y="0"/>
                      </a:cubicBezTo>
                      <a:cubicBezTo>
                        <a:pt x="15" y="0"/>
                        <a:pt x="0" y="14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5" y="32"/>
                        <a:pt x="32" y="32"/>
                      </a:cubicBezTo>
                      <a:cubicBezTo>
                        <a:pt x="43" y="32"/>
                        <a:pt x="48" y="23"/>
                        <a:pt x="48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任意多边形: 形状 89">
                  <a:extLst>
                    <a:ext uri="{FF2B5EF4-FFF2-40B4-BE49-F238E27FC236}">
                      <a16:creationId xmlns="" xmlns:a16="http://schemas.microsoft.com/office/drawing/2014/main" id="{C40EFD9D-11A0-4B79-A835-67F352850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516" y="161926"/>
                  <a:ext cx="161924" cy="161923"/>
                </a:xfrm>
                <a:custGeom>
                  <a:avLst/>
                  <a:gdLst>
                    <a:gd name="T0" fmla="*/ 9 w 43"/>
                    <a:gd name="T1" fmla="*/ 35 h 43"/>
                    <a:gd name="T2" fmla="*/ 9 w 43"/>
                    <a:gd name="T3" fmla="*/ 35 h 43"/>
                    <a:gd name="T4" fmla="*/ 9 w 43"/>
                    <a:gd name="T5" fmla="*/ 35 h 43"/>
                    <a:gd name="T6" fmla="*/ 9 w 43"/>
                    <a:gd name="T7" fmla="*/ 35 h 43"/>
                    <a:gd name="T8" fmla="*/ 31 w 43"/>
                    <a:gd name="T9" fmla="*/ 35 h 43"/>
                    <a:gd name="T10" fmla="*/ 42 w 43"/>
                    <a:gd name="T11" fmla="*/ 1 h 43"/>
                    <a:gd name="T12" fmla="*/ 42 w 43"/>
                    <a:gd name="T13" fmla="*/ 1 h 43"/>
                    <a:gd name="T14" fmla="*/ 42 w 43"/>
                    <a:gd name="T15" fmla="*/ 1 h 43"/>
                    <a:gd name="T16" fmla="*/ 42 w 43"/>
                    <a:gd name="T17" fmla="*/ 1 h 43"/>
                    <a:gd name="T18" fmla="*/ 42 w 43"/>
                    <a:gd name="T19" fmla="*/ 1 h 43"/>
                    <a:gd name="T20" fmla="*/ 9 w 43"/>
                    <a:gd name="T21" fmla="*/ 12 h 43"/>
                    <a:gd name="T22" fmla="*/ 8 w 43"/>
                    <a:gd name="T23" fmla="*/ 35 h 43"/>
                    <a:gd name="T24" fmla="*/ 9 w 43"/>
                    <a:gd name="T25" fmla="*/ 3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9" y="35"/>
                      </a:move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13" y="40"/>
                        <a:pt x="23" y="43"/>
                        <a:pt x="31" y="35"/>
                      </a:cubicBezTo>
                      <a:cubicBezTo>
                        <a:pt x="43" y="23"/>
                        <a:pt x="43" y="3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1" y="0"/>
                        <a:pt x="21" y="0"/>
                        <a:pt x="9" y="12"/>
                      </a:cubicBezTo>
                      <a:cubicBezTo>
                        <a:pt x="0" y="21"/>
                        <a:pt x="4" y="30"/>
                        <a:pt x="8" y="35"/>
                      </a:cubicBezTo>
                      <a:cubicBezTo>
                        <a:pt x="8" y="35"/>
                        <a:pt x="9" y="35"/>
                        <a:pt x="9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任意多边形: 形状 90">
                  <a:extLst>
                    <a:ext uri="{FF2B5EF4-FFF2-40B4-BE49-F238E27FC236}">
                      <a16:creationId xmlns="" xmlns:a16="http://schemas.microsoft.com/office/drawing/2014/main" id="{6C0FA6AE-9621-4D85-919B-2B6B466242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925" y="161926"/>
                  <a:ext cx="163512" cy="161923"/>
                </a:xfrm>
                <a:custGeom>
                  <a:avLst/>
                  <a:gdLst>
                    <a:gd name="T0" fmla="*/ 35 w 43"/>
                    <a:gd name="T1" fmla="*/ 35 h 43"/>
                    <a:gd name="T2" fmla="*/ 35 w 43"/>
                    <a:gd name="T3" fmla="*/ 35 h 43"/>
                    <a:gd name="T4" fmla="*/ 35 w 43"/>
                    <a:gd name="T5" fmla="*/ 35 h 43"/>
                    <a:gd name="T6" fmla="*/ 35 w 43"/>
                    <a:gd name="T7" fmla="*/ 35 h 43"/>
                    <a:gd name="T8" fmla="*/ 35 w 43"/>
                    <a:gd name="T9" fmla="*/ 35 h 43"/>
                    <a:gd name="T10" fmla="*/ 35 w 43"/>
                    <a:gd name="T11" fmla="*/ 12 h 43"/>
                    <a:gd name="T12" fmla="*/ 1 w 43"/>
                    <a:gd name="T13" fmla="*/ 1 h 43"/>
                    <a:gd name="T14" fmla="*/ 1 w 43"/>
                    <a:gd name="T15" fmla="*/ 1 h 43"/>
                    <a:gd name="T16" fmla="*/ 1 w 43"/>
                    <a:gd name="T17" fmla="*/ 1 h 43"/>
                    <a:gd name="T18" fmla="*/ 1 w 43"/>
                    <a:gd name="T19" fmla="*/ 1 h 43"/>
                    <a:gd name="T20" fmla="*/ 1 w 43"/>
                    <a:gd name="T21" fmla="*/ 1 h 43"/>
                    <a:gd name="T22" fmla="*/ 12 w 43"/>
                    <a:gd name="T23" fmla="*/ 35 h 43"/>
                    <a:gd name="T24" fmla="*/ 35 w 43"/>
                    <a:gd name="T25" fmla="*/ 3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35" y="35"/>
                      </a:move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40" y="30"/>
                        <a:pt x="43" y="21"/>
                        <a:pt x="35" y="12"/>
                      </a:cubicBezTo>
                      <a:cubicBezTo>
                        <a:pt x="23" y="0"/>
                        <a:pt x="3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3"/>
                        <a:pt x="0" y="23"/>
                        <a:pt x="12" y="35"/>
                      </a:cubicBezTo>
                      <a:cubicBezTo>
                        <a:pt x="21" y="43"/>
                        <a:pt x="30" y="40"/>
                        <a:pt x="35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任意多边形: 形状 91">
                  <a:extLst>
                    <a:ext uri="{FF2B5EF4-FFF2-40B4-BE49-F238E27FC236}">
                      <a16:creationId xmlns="" xmlns:a16="http://schemas.microsoft.com/office/drawing/2014/main" id="{B5C316BD-1322-4206-8F11-F1EF84CF2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377" y="1547811"/>
                  <a:ext cx="120649" cy="238126"/>
                </a:xfrm>
                <a:custGeom>
                  <a:avLst/>
                  <a:gdLst>
                    <a:gd name="T0" fmla="*/ 16 w 32"/>
                    <a:gd name="T1" fmla="*/ 0 h 63"/>
                    <a:gd name="T2" fmla="*/ 0 w 32"/>
                    <a:gd name="T3" fmla="*/ 16 h 63"/>
                    <a:gd name="T4" fmla="*/ 0 w 32"/>
                    <a:gd name="T5" fmla="*/ 47 h 63"/>
                    <a:gd name="T6" fmla="*/ 16 w 32"/>
                    <a:gd name="T7" fmla="*/ 63 h 63"/>
                    <a:gd name="T8" fmla="*/ 32 w 32"/>
                    <a:gd name="T9" fmla="*/ 47 h 63"/>
                    <a:gd name="T10" fmla="*/ 32 w 32"/>
                    <a:gd name="T11" fmla="*/ 16 h 63"/>
                    <a:gd name="T12" fmla="*/ 16 w 32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63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56"/>
                        <a:pt x="7" y="63"/>
                        <a:pt x="16" y="63"/>
                      </a:cubicBezTo>
                      <a:cubicBezTo>
                        <a:pt x="25" y="63"/>
                        <a:pt x="32" y="56"/>
                        <a:pt x="32" y="47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任意多边形: 形状 92">
                  <a:extLst>
                    <a:ext uri="{FF2B5EF4-FFF2-40B4-BE49-F238E27FC236}">
                      <a16:creationId xmlns="" xmlns:a16="http://schemas.microsoft.com/office/drawing/2014/main" id="{45252B71-0AED-40CA-91CD-99BAE8A672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3" y="1427163"/>
                  <a:ext cx="120649" cy="241300"/>
                </a:xfrm>
                <a:custGeom>
                  <a:avLst/>
                  <a:gdLst>
                    <a:gd name="T0" fmla="*/ 16 w 32"/>
                    <a:gd name="T1" fmla="*/ 0 h 64"/>
                    <a:gd name="T2" fmla="*/ 0 w 32"/>
                    <a:gd name="T3" fmla="*/ 16 h 64"/>
                    <a:gd name="T4" fmla="*/ 0 w 32"/>
                    <a:gd name="T5" fmla="*/ 48 h 64"/>
                    <a:gd name="T6" fmla="*/ 16 w 32"/>
                    <a:gd name="T7" fmla="*/ 64 h 64"/>
                    <a:gd name="T8" fmla="*/ 32 w 32"/>
                    <a:gd name="T9" fmla="*/ 48 h 64"/>
                    <a:gd name="T10" fmla="*/ 32 w 32"/>
                    <a:gd name="T11" fmla="*/ 16 h 64"/>
                    <a:gd name="T12" fmla="*/ 16 w 32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64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7"/>
                        <a:pt x="7" y="64"/>
                        <a:pt x="16" y="64"/>
                      </a:cubicBezTo>
                      <a:cubicBezTo>
                        <a:pt x="25" y="64"/>
                        <a:pt x="32" y="57"/>
                        <a:pt x="32" y="48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任意多边形: 形状 93">
                  <a:extLst>
                    <a:ext uri="{FF2B5EF4-FFF2-40B4-BE49-F238E27FC236}">
                      <a16:creationId xmlns="" xmlns:a16="http://schemas.microsoft.com/office/drawing/2014/main" id="{7441DF1D-4F1A-4C89-AFB4-62DCDDD5B1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426" y="1427163"/>
                  <a:ext cx="120649" cy="241300"/>
                </a:xfrm>
                <a:custGeom>
                  <a:avLst/>
                  <a:gdLst>
                    <a:gd name="T0" fmla="*/ 16 w 32"/>
                    <a:gd name="T1" fmla="*/ 0 h 64"/>
                    <a:gd name="T2" fmla="*/ 0 w 32"/>
                    <a:gd name="T3" fmla="*/ 16 h 64"/>
                    <a:gd name="T4" fmla="*/ 0 w 32"/>
                    <a:gd name="T5" fmla="*/ 48 h 64"/>
                    <a:gd name="T6" fmla="*/ 16 w 32"/>
                    <a:gd name="T7" fmla="*/ 64 h 64"/>
                    <a:gd name="T8" fmla="*/ 32 w 32"/>
                    <a:gd name="T9" fmla="*/ 48 h 64"/>
                    <a:gd name="T10" fmla="*/ 32 w 32"/>
                    <a:gd name="T11" fmla="*/ 16 h 64"/>
                    <a:gd name="T12" fmla="*/ 16 w 32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64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7"/>
                        <a:pt x="7" y="64"/>
                        <a:pt x="16" y="64"/>
                      </a:cubicBezTo>
                      <a:cubicBezTo>
                        <a:pt x="25" y="64"/>
                        <a:pt x="32" y="57"/>
                        <a:pt x="32" y="48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="" xmlns:a16="http://schemas.microsoft.com/office/drawing/2014/main" id="{4BC472C6-F215-4026-B403-DA08E90546C9}"/>
                  </a:ext>
                </a:extLst>
              </p:cNvPr>
              <p:cNvGrpSpPr/>
              <p:nvPr/>
            </p:nvGrpSpPr>
            <p:grpSpPr>
              <a:xfrm>
                <a:off x="2092997" y="3040425"/>
                <a:ext cx="253826" cy="395457"/>
                <a:chOff x="-1587" y="-1"/>
                <a:chExt cx="1012826" cy="1577976"/>
              </a:xfrm>
              <a:solidFill>
                <a:schemeClr val="bg1"/>
              </a:solidFill>
            </p:grpSpPr>
            <p:sp>
              <p:nvSpPr>
                <p:cNvPr id="44" name="任意多边形: 形状 80">
                  <a:extLst>
                    <a:ext uri="{FF2B5EF4-FFF2-40B4-BE49-F238E27FC236}">
                      <a16:creationId xmlns="" xmlns:a16="http://schemas.microsoft.com/office/drawing/2014/main" id="{DC458995-D9AE-41A6-B4FE-A644108674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889" y="-1"/>
                  <a:ext cx="120649" cy="180974"/>
                </a:xfrm>
                <a:custGeom>
                  <a:avLst/>
                  <a:gdLst>
                    <a:gd name="T0" fmla="*/ 16 w 32"/>
                    <a:gd name="T1" fmla="*/ 48 h 48"/>
                    <a:gd name="T2" fmla="*/ 16 w 32"/>
                    <a:gd name="T3" fmla="*/ 48 h 48"/>
                    <a:gd name="T4" fmla="*/ 16 w 32"/>
                    <a:gd name="T5" fmla="*/ 48 h 48"/>
                    <a:gd name="T6" fmla="*/ 16 w 32"/>
                    <a:gd name="T7" fmla="*/ 48 h 48"/>
                    <a:gd name="T8" fmla="*/ 16 w 32"/>
                    <a:gd name="T9" fmla="*/ 48 h 48"/>
                    <a:gd name="T10" fmla="*/ 32 w 32"/>
                    <a:gd name="T11" fmla="*/ 32 h 48"/>
                    <a:gd name="T12" fmla="*/ 16 w 32"/>
                    <a:gd name="T13" fmla="*/ 0 h 48"/>
                    <a:gd name="T14" fmla="*/ 16 w 32"/>
                    <a:gd name="T15" fmla="*/ 0 h 48"/>
                    <a:gd name="T16" fmla="*/ 16 w 32"/>
                    <a:gd name="T17" fmla="*/ 0 h 48"/>
                    <a:gd name="T18" fmla="*/ 16 w 32"/>
                    <a:gd name="T19" fmla="*/ 0 h 48"/>
                    <a:gd name="T20" fmla="*/ 16 w 32"/>
                    <a:gd name="T21" fmla="*/ 0 h 48"/>
                    <a:gd name="T22" fmla="*/ 0 w 32"/>
                    <a:gd name="T23" fmla="*/ 32 h 48"/>
                    <a:gd name="T24" fmla="*/ 16 w 32"/>
                    <a:gd name="T25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" h="48">
                      <a:moveTo>
                        <a:pt x="16" y="48"/>
                      </a:move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23" y="48"/>
                        <a:pt x="32" y="44"/>
                        <a:pt x="32" y="32"/>
                      </a:cubicBezTo>
                      <a:cubicBezTo>
                        <a:pt x="32" y="15"/>
                        <a:pt x="18" y="1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1"/>
                        <a:pt x="0" y="15"/>
                        <a:pt x="0" y="32"/>
                      </a:cubicBezTo>
                      <a:cubicBezTo>
                        <a:pt x="0" y="44"/>
                        <a:pt x="9" y="48"/>
                        <a:pt x="1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任意多边形: 形状 81">
                  <a:extLst>
                    <a:ext uri="{FF2B5EF4-FFF2-40B4-BE49-F238E27FC236}">
                      <a16:creationId xmlns="" xmlns:a16="http://schemas.microsoft.com/office/drawing/2014/main" id="{C156E97B-1A05-48AB-8CAC-F6CEBF6F82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87" y="498474"/>
                  <a:ext cx="180974" cy="120649"/>
                </a:xfrm>
                <a:custGeom>
                  <a:avLst/>
                  <a:gdLst>
                    <a:gd name="T0" fmla="*/ 48 w 48"/>
                    <a:gd name="T1" fmla="*/ 16 h 32"/>
                    <a:gd name="T2" fmla="*/ 48 w 48"/>
                    <a:gd name="T3" fmla="*/ 16 h 32"/>
                    <a:gd name="T4" fmla="*/ 48 w 48"/>
                    <a:gd name="T5" fmla="*/ 16 h 32"/>
                    <a:gd name="T6" fmla="*/ 48 w 48"/>
                    <a:gd name="T7" fmla="*/ 16 h 32"/>
                    <a:gd name="T8" fmla="*/ 48 w 48"/>
                    <a:gd name="T9" fmla="*/ 16 h 32"/>
                    <a:gd name="T10" fmla="*/ 32 w 48"/>
                    <a:gd name="T11" fmla="*/ 0 h 32"/>
                    <a:gd name="T12" fmla="*/ 0 w 48"/>
                    <a:gd name="T13" fmla="*/ 16 h 32"/>
                    <a:gd name="T14" fmla="*/ 0 w 48"/>
                    <a:gd name="T15" fmla="*/ 16 h 32"/>
                    <a:gd name="T16" fmla="*/ 0 w 48"/>
                    <a:gd name="T17" fmla="*/ 16 h 32"/>
                    <a:gd name="T18" fmla="*/ 0 w 48"/>
                    <a:gd name="T19" fmla="*/ 16 h 32"/>
                    <a:gd name="T20" fmla="*/ 0 w 48"/>
                    <a:gd name="T21" fmla="*/ 16 h 32"/>
                    <a:gd name="T22" fmla="*/ 32 w 48"/>
                    <a:gd name="T23" fmla="*/ 32 h 32"/>
                    <a:gd name="T24" fmla="*/ 48 w 48"/>
                    <a:gd name="T25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8" h="32">
                      <a:moveTo>
                        <a:pt x="48" y="16"/>
                      </a:move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9"/>
                        <a:pt x="44" y="0"/>
                        <a:pt x="32" y="0"/>
                      </a:cubicBezTo>
                      <a:cubicBezTo>
                        <a:pt x="15" y="0"/>
                        <a:pt x="1" y="14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8"/>
                        <a:pt x="15" y="32"/>
                        <a:pt x="32" y="32"/>
                      </a:cubicBezTo>
                      <a:cubicBezTo>
                        <a:pt x="44" y="32"/>
                        <a:pt x="48" y="23"/>
                        <a:pt x="48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任意多边形: 形状 82">
                  <a:extLst>
                    <a:ext uri="{FF2B5EF4-FFF2-40B4-BE49-F238E27FC236}">
                      <a16:creationId xmlns="" xmlns:a16="http://schemas.microsoft.com/office/drawing/2014/main" id="{6C3FF0F7-DD9C-485A-90C3-4658D6854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2164" y="161924"/>
                  <a:ext cx="161925" cy="163513"/>
                </a:xfrm>
                <a:custGeom>
                  <a:avLst/>
                  <a:gdLst>
                    <a:gd name="T0" fmla="*/ 9 w 43"/>
                    <a:gd name="T1" fmla="*/ 34 h 43"/>
                    <a:gd name="T2" fmla="*/ 9 w 43"/>
                    <a:gd name="T3" fmla="*/ 34 h 43"/>
                    <a:gd name="T4" fmla="*/ 9 w 43"/>
                    <a:gd name="T5" fmla="*/ 34 h 43"/>
                    <a:gd name="T6" fmla="*/ 9 w 43"/>
                    <a:gd name="T7" fmla="*/ 34 h 43"/>
                    <a:gd name="T8" fmla="*/ 31 w 43"/>
                    <a:gd name="T9" fmla="*/ 34 h 43"/>
                    <a:gd name="T10" fmla="*/ 43 w 43"/>
                    <a:gd name="T11" fmla="*/ 0 h 43"/>
                    <a:gd name="T12" fmla="*/ 43 w 43"/>
                    <a:gd name="T13" fmla="*/ 0 h 43"/>
                    <a:gd name="T14" fmla="*/ 43 w 43"/>
                    <a:gd name="T15" fmla="*/ 0 h 43"/>
                    <a:gd name="T16" fmla="*/ 43 w 43"/>
                    <a:gd name="T17" fmla="*/ 0 h 43"/>
                    <a:gd name="T18" fmla="*/ 43 w 43"/>
                    <a:gd name="T19" fmla="*/ 0 h 43"/>
                    <a:gd name="T20" fmla="*/ 9 w 43"/>
                    <a:gd name="T21" fmla="*/ 12 h 43"/>
                    <a:gd name="T22" fmla="*/ 9 w 43"/>
                    <a:gd name="T23" fmla="*/ 34 h 43"/>
                    <a:gd name="T24" fmla="*/ 9 w 43"/>
                    <a:gd name="T25" fmla="*/ 3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9" y="34"/>
                      </a:move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14" y="39"/>
                        <a:pt x="23" y="43"/>
                        <a:pt x="31" y="34"/>
                      </a:cubicBezTo>
                      <a:cubicBezTo>
                        <a:pt x="43" y="22"/>
                        <a:pt x="43" y="2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1" y="0"/>
                        <a:pt x="21" y="0"/>
                        <a:pt x="9" y="12"/>
                      </a:cubicBezTo>
                      <a:cubicBezTo>
                        <a:pt x="0" y="20"/>
                        <a:pt x="4" y="29"/>
                        <a:pt x="9" y="34"/>
                      </a:cubicBezTo>
                      <a:cubicBezTo>
                        <a:pt x="9" y="34"/>
                        <a:pt x="9" y="34"/>
                        <a:pt x="9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任意多边形: 形状 83">
                  <a:extLst>
                    <a:ext uri="{FF2B5EF4-FFF2-40B4-BE49-F238E27FC236}">
                      <a16:creationId xmlns="" xmlns:a16="http://schemas.microsoft.com/office/drawing/2014/main" id="{F78FB9EF-6E80-4E7E-B968-C503DF141F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338" y="161924"/>
                  <a:ext cx="161925" cy="163513"/>
                </a:xfrm>
                <a:custGeom>
                  <a:avLst/>
                  <a:gdLst>
                    <a:gd name="T0" fmla="*/ 34 w 43"/>
                    <a:gd name="T1" fmla="*/ 34 h 43"/>
                    <a:gd name="T2" fmla="*/ 34 w 43"/>
                    <a:gd name="T3" fmla="*/ 34 h 43"/>
                    <a:gd name="T4" fmla="*/ 34 w 43"/>
                    <a:gd name="T5" fmla="*/ 34 h 43"/>
                    <a:gd name="T6" fmla="*/ 34 w 43"/>
                    <a:gd name="T7" fmla="*/ 34 h 43"/>
                    <a:gd name="T8" fmla="*/ 34 w 43"/>
                    <a:gd name="T9" fmla="*/ 34 h 43"/>
                    <a:gd name="T10" fmla="*/ 34 w 43"/>
                    <a:gd name="T11" fmla="*/ 12 h 43"/>
                    <a:gd name="T12" fmla="*/ 0 w 43"/>
                    <a:gd name="T13" fmla="*/ 0 h 43"/>
                    <a:gd name="T14" fmla="*/ 0 w 43"/>
                    <a:gd name="T15" fmla="*/ 0 h 43"/>
                    <a:gd name="T16" fmla="*/ 0 w 43"/>
                    <a:gd name="T17" fmla="*/ 0 h 43"/>
                    <a:gd name="T18" fmla="*/ 0 w 43"/>
                    <a:gd name="T19" fmla="*/ 0 h 43"/>
                    <a:gd name="T20" fmla="*/ 0 w 43"/>
                    <a:gd name="T21" fmla="*/ 0 h 43"/>
                    <a:gd name="T22" fmla="*/ 12 w 43"/>
                    <a:gd name="T23" fmla="*/ 34 h 43"/>
                    <a:gd name="T24" fmla="*/ 34 w 43"/>
                    <a:gd name="T25" fmla="*/ 3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34" y="34"/>
                      </a:move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39" y="29"/>
                        <a:pt x="43" y="20"/>
                        <a:pt x="34" y="12"/>
                      </a:cubicBezTo>
                      <a:cubicBezTo>
                        <a:pt x="22" y="0"/>
                        <a:pt x="2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2"/>
                        <a:pt x="12" y="34"/>
                      </a:cubicBezTo>
                      <a:cubicBezTo>
                        <a:pt x="20" y="43"/>
                        <a:pt x="29" y="39"/>
                        <a:pt x="34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任意多边形: 形状 85">
                  <a:extLst>
                    <a:ext uri="{FF2B5EF4-FFF2-40B4-BE49-F238E27FC236}">
                      <a16:creationId xmlns="" xmlns:a16="http://schemas.microsoft.com/office/drawing/2014/main" id="{02A0F082-E760-4833-B4D0-AD49CA2922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714" y="1292226"/>
                  <a:ext cx="517525" cy="285749"/>
                </a:xfrm>
                <a:custGeom>
                  <a:avLst/>
                  <a:gdLst>
                    <a:gd name="T0" fmla="*/ 128 w 137"/>
                    <a:gd name="T1" fmla="*/ 47 h 76"/>
                    <a:gd name="T2" fmla="*/ 116 w 137"/>
                    <a:gd name="T3" fmla="*/ 38 h 76"/>
                    <a:gd name="T4" fmla="*/ 15 w 137"/>
                    <a:gd name="T5" fmla="*/ 6 h 76"/>
                    <a:gd name="T6" fmla="*/ 1 w 137"/>
                    <a:gd name="T7" fmla="*/ 24 h 76"/>
                    <a:gd name="T8" fmla="*/ 19 w 137"/>
                    <a:gd name="T9" fmla="*/ 38 h 76"/>
                    <a:gd name="T10" fmla="*/ 97 w 137"/>
                    <a:gd name="T11" fmla="*/ 64 h 76"/>
                    <a:gd name="T12" fmla="*/ 110 w 137"/>
                    <a:gd name="T13" fmla="*/ 73 h 76"/>
                    <a:gd name="T14" fmla="*/ 119 w 137"/>
                    <a:gd name="T15" fmla="*/ 76 h 76"/>
                    <a:gd name="T16" fmla="*/ 132 w 137"/>
                    <a:gd name="T17" fmla="*/ 69 h 76"/>
                    <a:gd name="T18" fmla="*/ 128 w 137"/>
                    <a:gd name="T19" fmla="*/ 47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76">
                      <a:moveTo>
                        <a:pt x="128" y="47"/>
                      </a:moveTo>
                      <a:cubicBezTo>
                        <a:pt x="124" y="44"/>
                        <a:pt x="120" y="41"/>
                        <a:pt x="116" y="38"/>
                      </a:cubicBezTo>
                      <a:cubicBezTo>
                        <a:pt x="85" y="17"/>
                        <a:pt x="61" y="0"/>
                        <a:pt x="15" y="6"/>
                      </a:cubicBezTo>
                      <a:cubicBezTo>
                        <a:pt x="6" y="7"/>
                        <a:pt x="0" y="15"/>
                        <a:pt x="1" y="24"/>
                      </a:cubicBezTo>
                      <a:cubicBezTo>
                        <a:pt x="2" y="33"/>
                        <a:pt x="10" y="39"/>
                        <a:pt x="19" y="38"/>
                      </a:cubicBezTo>
                      <a:cubicBezTo>
                        <a:pt x="53" y="33"/>
                        <a:pt x="69" y="44"/>
                        <a:pt x="97" y="64"/>
                      </a:cubicBezTo>
                      <a:cubicBezTo>
                        <a:pt x="101" y="67"/>
                        <a:pt x="105" y="70"/>
                        <a:pt x="110" y="73"/>
                      </a:cubicBezTo>
                      <a:cubicBezTo>
                        <a:pt x="113" y="75"/>
                        <a:pt x="116" y="76"/>
                        <a:pt x="119" y="76"/>
                      </a:cubicBezTo>
                      <a:cubicBezTo>
                        <a:pt x="124" y="76"/>
                        <a:pt x="129" y="74"/>
                        <a:pt x="132" y="69"/>
                      </a:cubicBezTo>
                      <a:cubicBezTo>
                        <a:pt x="137" y="62"/>
                        <a:pt x="135" y="52"/>
                        <a:pt x="128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任意多边形: 形状 77">
                <a:extLst>
                  <a:ext uri="{FF2B5EF4-FFF2-40B4-BE49-F238E27FC236}">
                    <a16:creationId xmlns="" xmlns:a16="http://schemas.microsoft.com/office/drawing/2014/main" id="{6E434EEC-8B7E-47A5-BA09-A72422BDA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0807" y="4345968"/>
                <a:ext cx="56843" cy="37566"/>
              </a:xfrm>
              <a:custGeom>
                <a:avLst/>
                <a:gdLst>
                  <a:gd name="T0" fmla="*/ 48 w 48"/>
                  <a:gd name="T1" fmla="*/ 16 h 32"/>
                  <a:gd name="T2" fmla="*/ 48 w 48"/>
                  <a:gd name="T3" fmla="*/ 16 h 32"/>
                  <a:gd name="T4" fmla="*/ 48 w 48"/>
                  <a:gd name="T5" fmla="*/ 16 h 32"/>
                  <a:gd name="T6" fmla="*/ 48 w 48"/>
                  <a:gd name="T7" fmla="*/ 16 h 32"/>
                  <a:gd name="T8" fmla="*/ 48 w 48"/>
                  <a:gd name="T9" fmla="*/ 16 h 32"/>
                  <a:gd name="T10" fmla="*/ 32 w 48"/>
                  <a:gd name="T11" fmla="*/ 0 h 32"/>
                  <a:gd name="T12" fmla="*/ 0 w 48"/>
                  <a:gd name="T13" fmla="*/ 16 h 32"/>
                  <a:gd name="T14" fmla="*/ 0 w 48"/>
                  <a:gd name="T15" fmla="*/ 16 h 32"/>
                  <a:gd name="T16" fmla="*/ 0 w 48"/>
                  <a:gd name="T17" fmla="*/ 16 h 32"/>
                  <a:gd name="T18" fmla="*/ 0 w 48"/>
                  <a:gd name="T19" fmla="*/ 16 h 32"/>
                  <a:gd name="T20" fmla="*/ 0 w 48"/>
                  <a:gd name="T21" fmla="*/ 16 h 32"/>
                  <a:gd name="T22" fmla="*/ 32 w 48"/>
                  <a:gd name="T23" fmla="*/ 32 h 32"/>
                  <a:gd name="T24" fmla="*/ 48 w 48"/>
                  <a:gd name="T2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32">
                    <a:moveTo>
                      <a:pt x="48" y="1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9"/>
                      <a:pt x="44" y="0"/>
                      <a:pt x="32" y="0"/>
                    </a:cubicBezTo>
                    <a:cubicBezTo>
                      <a:pt x="15" y="0"/>
                      <a:pt x="1" y="14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5" y="32"/>
                      <a:pt x="32" y="32"/>
                    </a:cubicBezTo>
                    <a:cubicBezTo>
                      <a:pt x="44" y="32"/>
                      <a:pt x="48" y="23"/>
                      <a:pt x="48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801138" y="2333350"/>
              <a:ext cx="8980853" cy="1331841"/>
              <a:chOff x="1801138" y="2586250"/>
              <a:chExt cx="8980853" cy="133184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8014370" y="2594185"/>
                <a:ext cx="2767621" cy="1323906"/>
                <a:chOff x="8014370" y="1881636"/>
                <a:chExt cx="2767621" cy="1323906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8170813" y="1881636"/>
                  <a:ext cx="2611178" cy="856248"/>
                  <a:chOff x="1317256" y="1794395"/>
                  <a:chExt cx="3761196" cy="856248"/>
                </a:xfrm>
              </p:grpSpPr>
              <p:sp>
                <p:nvSpPr>
                  <p:cNvPr id="27" name="文本框 111"/>
                  <p:cNvSpPr txBox="1"/>
                  <p:nvPr/>
                </p:nvSpPr>
                <p:spPr>
                  <a:xfrm>
                    <a:off x="1317256" y="2142812"/>
                    <a:ext cx="3761196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altLang="zh-CN" sz="1400" dirty="0" err="1" smtClean="0"/>
                      <a:t>slot,props</a:t>
                    </a:r>
                    <a:endParaRPr lang="en-US" altLang="zh-CN" sz="1400" dirty="0" smtClean="0"/>
                  </a:p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altLang="zh-CN" sz="1400" dirty="0" err="1" smtClean="0"/>
                      <a:t>data,methods</a:t>
                    </a:r>
                    <a:endParaRPr lang="en-US" altLang="zh-CN" sz="1400" dirty="0" smtClean="0"/>
                  </a:p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altLang="zh-CN" sz="1400" dirty="0" smtClean="0"/>
                      <a:t>name</a:t>
                    </a:r>
                  </a:p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altLang="zh-CN" sz="1400" dirty="0"/>
                      <a:t>template</a:t>
                    </a:r>
                    <a:endParaRPr lang="zh-CN" altLang="en-US" sz="1400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1317257" y="179439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2000" b="1" dirty="0" smtClean="0">
                        <a:solidFill>
                          <a:srgbClr val="2980B9"/>
                        </a:solidFill>
                        <a:cs typeface="+mn-ea"/>
                        <a:sym typeface="+mn-lt"/>
                      </a:rPr>
                      <a:t>组件</a:t>
                    </a:r>
                    <a:endParaRPr lang="zh-CN" altLang="en-US" sz="2000" b="1" dirty="0">
                      <a:solidFill>
                        <a:srgbClr val="2980B9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cxnSp>
              <p:nvCxnSpPr>
                <p:cNvPr id="22" name="直接连接符 21"/>
                <p:cNvCxnSpPr/>
                <p:nvPr/>
              </p:nvCxnSpPr>
              <p:spPr>
                <a:xfrm>
                  <a:off x="8014370" y="3205542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11"/>
              <p:cNvGrpSpPr/>
              <p:nvPr/>
            </p:nvGrpSpPr>
            <p:grpSpPr>
              <a:xfrm>
                <a:off x="1801138" y="2586250"/>
                <a:ext cx="2558615" cy="1325203"/>
                <a:chOff x="1801138" y="1658873"/>
                <a:chExt cx="2558615" cy="1325203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1935623" y="1658873"/>
                  <a:ext cx="2424130" cy="1325203"/>
                  <a:chOff x="2074360" y="1786460"/>
                  <a:chExt cx="3491769" cy="1325203"/>
                </a:xfrm>
              </p:grpSpPr>
              <p:sp>
                <p:nvSpPr>
                  <p:cNvPr id="19" name="文本框 103"/>
                  <p:cNvSpPr txBox="1"/>
                  <p:nvPr/>
                </p:nvSpPr>
                <p:spPr>
                  <a:xfrm>
                    <a:off x="2074360" y="2136173"/>
                    <a:ext cx="3427591" cy="97549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形参</a:t>
                    </a:r>
                    <a:endParaRPr lang="en-US" altLang="zh-CN" sz="1400" dirty="0" smtClean="0">
                      <a:cs typeface="+mn-ea"/>
                      <a:sym typeface="+mn-lt"/>
                    </a:endParaRPr>
                  </a:p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zh-CN" altLang="en-US" sz="1400" dirty="0">
                        <a:cs typeface="+mn-ea"/>
                        <a:sym typeface="+mn-lt"/>
                      </a:rPr>
                      <a:t>局部变量和局部函数</a:t>
                    </a:r>
                    <a:endParaRPr lang="en-US" altLang="zh-CN" sz="1400" dirty="0">
                      <a:cs typeface="+mn-ea"/>
                      <a:sym typeface="+mn-lt"/>
                    </a:endParaRPr>
                  </a:p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zh-CN" altLang="en-US" sz="1400" dirty="0">
                        <a:cs typeface="+mn-ea"/>
                        <a:sym typeface="+mn-lt"/>
                      </a:rPr>
                      <a:t>函数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名</a:t>
                    </a:r>
                    <a:endParaRPr lang="en-US" altLang="zh-CN" sz="1400" dirty="0" smtClean="0">
                      <a:cs typeface="+mn-ea"/>
                      <a:sym typeface="+mn-lt"/>
                    </a:endParaRPr>
                  </a:p>
                  <a:p>
                    <a:pPr marL="285750" indent="-285750" defTabSz="914378">
                      <a:lnSpc>
                        <a:spcPct val="120000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altLang="zh-CN" sz="1400" dirty="0">
                        <a:cs typeface="+mn-ea"/>
                        <a:sym typeface="+mn-lt"/>
                      </a:rPr>
                      <a:t>return</a:t>
                    </a:r>
                    <a:endParaRPr lang="zh-CN" altLang="en-US" sz="1400" dirty="0">
                      <a:cs typeface="+mn-ea"/>
                      <a:sym typeface="+mn-lt"/>
                    </a:endParaRPr>
                  </a:p>
                  <a:p>
                    <a:pPr defTabSz="914378">
                      <a:lnSpc>
                        <a:spcPct val="120000"/>
                      </a:lnSpc>
                      <a:spcBef>
                        <a:spcPct val="0"/>
                      </a:spcBef>
                      <a:defRPr/>
                    </a:pPr>
                    <a:endParaRPr lang="zh-CN" altLang="en-US" sz="1400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2138540" y="1786460"/>
                    <a:ext cx="3427589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2000" b="1" dirty="0" smtClean="0">
                        <a:solidFill>
                          <a:srgbClr val="1F608B"/>
                        </a:solidFill>
                        <a:cs typeface="+mn-ea"/>
                        <a:sym typeface="+mn-lt"/>
                      </a:rPr>
                      <a:t>函数</a:t>
                    </a:r>
                    <a:endParaRPr lang="zh-CN" altLang="en-US" sz="2000" b="1" dirty="0">
                      <a:solidFill>
                        <a:srgbClr val="1F608B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cxnSp>
              <p:nvCxnSpPr>
                <p:cNvPr id="14" name="直接连接符 13"/>
                <p:cNvCxnSpPr/>
                <p:nvPr/>
              </p:nvCxnSpPr>
              <p:spPr>
                <a:xfrm>
                  <a:off x="1801138" y="2984076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矩形 1"/>
          <p:cNvSpPr/>
          <p:nvPr/>
        </p:nvSpPr>
        <p:spPr>
          <a:xfrm>
            <a:off x="590647" y="1326979"/>
            <a:ext cx="10392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    组件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开发是一种朴素的开发思想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,</a:t>
            </a:r>
            <a:r>
              <a:rPr lang="zh-CN" altLang="en-US" b="1" dirty="0">
                <a:solidFill>
                  <a:srgbClr val="333333"/>
                </a:solidFill>
                <a:latin typeface="-apple-system"/>
              </a:rPr>
              <a:t>分而治之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大型系统拆分成一个个的小模块小组件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分配给不同的人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.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额外的好处是顺便能复用这个组件</a:t>
            </a:r>
            <a:endParaRPr lang="zh-CN" altLang="en-US" dirty="0"/>
          </a:p>
        </p:txBody>
      </p:sp>
      <p:pic>
        <p:nvPicPr>
          <p:cNvPr id="3074" name="Picture 2" descr="https://images2015.cnblogs.com/blog/1089823/201702/1089823-20170214095412300-168591763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65" y="2725531"/>
            <a:ext cx="3027566" cy="184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855873" y="5087675"/>
            <a:ext cx="101273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94949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 smtClean="0">
                <a:solidFill>
                  <a:srgbClr val="494949"/>
                </a:solidFill>
                <a:latin typeface="Arial" panose="020B0604020202020204" pitchFamily="34" charset="0"/>
              </a:rPr>
              <a:t>组件设置原则</a:t>
            </a:r>
            <a:r>
              <a:rPr lang="en-US" altLang="zh-CN" dirty="0" smtClean="0">
                <a:solidFill>
                  <a:srgbClr val="494949"/>
                </a:solidFill>
                <a:latin typeface="Arial" panose="020B0604020202020204" pitchFamily="34" charset="0"/>
              </a:rPr>
              <a:t>】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 </a:t>
            </a:r>
            <a:endParaRPr lang="en-US" altLang="zh-CN" dirty="0" smtClean="0">
              <a:solidFill>
                <a:srgbClr val="494949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94949"/>
                </a:solidFill>
                <a:latin typeface="Arial" panose="020B0604020202020204" pitchFamily="34" charset="0"/>
              </a:rPr>
              <a:t>页面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上每个独立的可视</a:t>
            </a:r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/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可交互区域视为一个</a:t>
            </a:r>
            <a:r>
              <a:rPr lang="zh-CN" altLang="en-US" dirty="0" smtClean="0">
                <a:solidFill>
                  <a:srgbClr val="494949"/>
                </a:solidFill>
                <a:latin typeface="Arial" panose="020B0604020202020204" pitchFamily="34" charset="0"/>
              </a:rPr>
              <a:t>组件</a:t>
            </a:r>
            <a:endParaRPr lang="en-US" altLang="zh-CN" dirty="0" smtClean="0">
              <a:solidFill>
                <a:srgbClr val="494949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每个组件对应一个工程目录，组件所需要的各种资源在这个目录就近维护（包括</a:t>
            </a:r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JS ,CSS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等）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页面不过是组件的容器，组件可以嵌套自由组合形成完整的</a:t>
            </a:r>
            <a:r>
              <a:rPr lang="zh-CN" altLang="en-US" dirty="0" smtClean="0">
                <a:solidFill>
                  <a:srgbClr val="494949"/>
                </a:solidFill>
                <a:latin typeface="Arial" panose="020B0604020202020204" pitchFamily="34" charset="0"/>
              </a:rPr>
              <a:t>页面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 </a:t>
            </a:r>
            <a:endParaRPr lang="zh-CN" altLang="en-US" b="0" i="0" dirty="0">
              <a:solidFill>
                <a:srgbClr val="49494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路由与部署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PA_f191f848-82d3-424e-912e-0c3ea535267a">
            <a:extLst>
              <a:ext uri="{FF2B5EF4-FFF2-40B4-BE49-F238E27FC236}">
                <a16:creationId xmlns="" xmlns:a16="http://schemas.microsoft.com/office/drawing/2014/main" id="{88EB9BD2-CA79-4834-A1D3-14518F22113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43069" y="1844824"/>
            <a:ext cx="9802950" cy="3825969"/>
            <a:chOff x="2275394" y="2341298"/>
            <a:chExt cx="8135746" cy="3175281"/>
          </a:xfrm>
        </p:grpSpPr>
        <p:sp>
          <p:nvSpPr>
            <p:cNvPr id="6" name="任意多边形: 形状 1">
              <a:extLst>
                <a:ext uri="{FF2B5EF4-FFF2-40B4-BE49-F238E27FC236}">
                  <a16:creationId xmlns="" xmlns:a16="http://schemas.microsoft.com/office/drawing/2014/main" id="{69EBA65D-14C2-4C29-BDFB-2B580793F77B}"/>
                </a:ext>
              </a:extLst>
            </p:cNvPr>
            <p:cNvSpPr/>
            <p:nvPr/>
          </p:nvSpPr>
          <p:spPr>
            <a:xfrm>
              <a:off x="4011376" y="2752239"/>
              <a:ext cx="2158248" cy="88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760" y="0"/>
                  </a:lnTo>
                  <a:lnTo>
                    <a:pt x="0" y="21600"/>
                  </a:lnTo>
                  <a:lnTo>
                    <a:pt x="13172" y="21600"/>
                  </a:lnTo>
                  <a:cubicBezTo>
                    <a:pt x="14174" y="18627"/>
                    <a:pt x="15207" y="15731"/>
                    <a:pt x="16266" y="12900"/>
                  </a:cubicBezTo>
                  <a:cubicBezTo>
                    <a:pt x="17950" y="8401"/>
                    <a:pt x="19728" y="4093"/>
                    <a:pt x="21600" y="0"/>
                  </a:cubicBezTo>
                  <a:close/>
                </a:path>
              </a:pathLst>
            </a:custGeom>
            <a:solidFill>
              <a:schemeClr val="accent1">
                <a:alpha val="93405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: 形状 2">
              <a:extLst>
                <a:ext uri="{FF2B5EF4-FFF2-40B4-BE49-F238E27FC236}">
                  <a16:creationId xmlns="" xmlns:a16="http://schemas.microsoft.com/office/drawing/2014/main" id="{E4C32EE0-A4BE-410C-90BA-2C37BB818BED}"/>
                </a:ext>
              </a:extLst>
            </p:cNvPr>
            <p:cNvSpPr/>
            <p:nvPr/>
          </p:nvSpPr>
          <p:spPr>
            <a:xfrm>
              <a:off x="5456124" y="2341298"/>
              <a:ext cx="2171073" cy="1175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5" y="21600"/>
                  </a:moveTo>
                  <a:cubicBezTo>
                    <a:pt x="15986" y="21600"/>
                    <a:pt x="16105" y="21513"/>
                    <a:pt x="16210" y="21347"/>
                  </a:cubicBezTo>
                  <a:lnTo>
                    <a:pt x="21600" y="10793"/>
                  </a:lnTo>
                  <a:lnTo>
                    <a:pt x="16208" y="237"/>
                  </a:lnTo>
                  <a:cubicBezTo>
                    <a:pt x="16110" y="83"/>
                    <a:pt x="15996" y="0"/>
                    <a:pt x="15880" y="0"/>
                  </a:cubicBezTo>
                  <a:cubicBezTo>
                    <a:pt x="15616" y="0"/>
                    <a:pt x="15391" y="416"/>
                    <a:pt x="15377" y="920"/>
                  </a:cubicBezTo>
                  <a:lnTo>
                    <a:pt x="15382" y="3373"/>
                  </a:lnTo>
                  <a:lnTo>
                    <a:pt x="10620" y="3373"/>
                  </a:lnTo>
                  <a:cubicBezTo>
                    <a:pt x="10261" y="3372"/>
                    <a:pt x="9818" y="3433"/>
                    <a:pt x="9416" y="3585"/>
                  </a:cubicBezTo>
                  <a:cubicBezTo>
                    <a:pt x="9014" y="3737"/>
                    <a:pt x="8652" y="3981"/>
                    <a:pt x="8455" y="4347"/>
                  </a:cubicBezTo>
                  <a:cubicBezTo>
                    <a:pt x="8387" y="4483"/>
                    <a:pt x="834" y="18287"/>
                    <a:pt x="517" y="19016"/>
                  </a:cubicBezTo>
                  <a:cubicBezTo>
                    <a:pt x="224" y="19690"/>
                    <a:pt x="48" y="20667"/>
                    <a:pt x="0" y="21293"/>
                  </a:cubicBezTo>
                  <a:cubicBezTo>
                    <a:pt x="181" y="20284"/>
                    <a:pt x="554" y="19528"/>
                    <a:pt x="1048" y="19024"/>
                  </a:cubicBezTo>
                  <a:cubicBezTo>
                    <a:pt x="1541" y="18521"/>
                    <a:pt x="2154" y="18269"/>
                    <a:pt x="2814" y="18269"/>
                  </a:cubicBezTo>
                  <a:lnTo>
                    <a:pt x="15383" y="18257"/>
                  </a:lnTo>
                  <a:lnTo>
                    <a:pt x="15377" y="20664"/>
                  </a:lnTo>
                  <a:cubicBezTo>
                    <a:pt x="15390" y="21192"/>
                    <a:pt x="15600" y="21600"/>
                    <a:pt x="1586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3">
              <a:extLst>
                <a:ext uri="{FF2B5EF4-FFF2-40B4-BE49-F238E27FC236}">
                  <a16:creationId xmlns="" xmlns:a16="http://schemas.microsoft.com/office/drawing/2014/main" id="{A727DC76-422C-41CD-AAF7-414D05DA6302}"/>
                </a:ext>
              </a:extLst>
            </p:cNvPr>
            <p:cNvSpPr/>
            <p:nvPr/>
          </p:nvSpPr>
          <p:spPr>
            <a:xfrm>
              <a:off x="3146511" y="3629230"/>
              <a:ext cx="2157873" cy="88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762" y="0"/>
                  </a:lnTo>
                  <a:lnTo>
                    <a:pt x="0" y="21600"/>
                  </a:lnTo>
                  <a:lnTo>
                    <a:pt x="1268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alpha val="93405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4">
              <a:extLst>
                <a:ext uri="{FF2B5EF4-FFF2-40B4-BE49-F238E27FC236}">
                  <a16:creationId xmlns="" xmlns:a16="http://schemas.microsoft.com/office/drawing/2014/main" id="{3AE344F0-3B67-486E-A8D2-A3F26A12C9BF}"/>
                </a:ext>
              </a:extLst>
            </p:cNvPr>
            <p:cNvSpPr/>
            <p:nvPr/>
          </p:nvSpPr>
          <p:spPr>
            <a:xfrm>
              <a:off x="4571834" y="3218289"/>
              <a:ext cx="2171073" cy="1175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5" y="21600"/>
                  </a:moveTo>
                  <a:cubicBezTo>
                    <a:pt x="15986" y="21600"/>
                    <a:pt x="16105" y="21513"/>
                    <a:pt x="16210" y="21347"/>
                  </a:cubicBezTo>
                  <a:lnTo>
                    <a:pt x="21600" y="10793"/>
                  </a:lnTo>
                  <a:lnTo>
                    <a:pt x="16208" y="237"/>
                  </a:lnTo>
                  <a:cubicBezTo>
                    <a:pt x="16110" y="83"/>
                    <a:pt x="15996" y="0"/>
                    <a:pt x="15880" y="0"/>
                  </a:cubicBezTo>
                  <a:cubicBezTo>
                    <a:pt x="15616" y="0"/>
                    <a:pt x="15391" y="416"/>
                    <a:pt x="15377" y="920"/>
                  </a:cubicBezTo>
                  <a:lnTo>
                    <a:pt x="15382" y="3373"/>
                  </a:lnTo>
                  <a:lnTo>
                    <a:pt x="10620" y="3373"/>
                  </a:lnTo>
                  <a:cubicBezTo>
                    <a:pt x="10261" y="3372"/>
                    <a:pt x="9818" y="3433"/>
                    <a:pt x="9416" y="3585"/>
                  </a:cubicBezTo>
                  <a:cubicBezTo>
                    <a:pt x="9014" y="3737"/>
                    <a:pt x="8652" y="3981"/>
                    <a:pt x="8455" y="4347"/>
                  </a:cubicBezTo>
                  <a:cubicBezTo>
                    <a:pt x="8387" y="4483"/>
                    <a:pt x="834" y="18287"/>
                    <a:pt x="517" y="19016"/>
                  </a:cubicBezTo>
                  <a:cubicBezTo>
                    <a:pt x="224" y="19690"/>
                    <a:pt x="48" y="20667"/>
                    <a:pt x="0" y="21293"/>
                  </a:cubicBezTo>
                  <a:cubicBezTo>
                    <a:pt x="181" y="20284"/>
                    <a:pt x="554" y="19528"/>
                    <a:pt x="1048" y="19024"/>
                  </a:cubicBezTo>
                  <a:cubicBezTo>
                    <a:pt x="1541" y="18521"/>
                    <a:pt x="2154" y="18269"/>
                    <a:pt x="2814" y="18269"/>
                  </a:cubicBezTo>
                  <a:lnTo>
                    <a:pt x="15383" y="18257"/>
                  </a:lnTo>
                  <a:lnTo>
                    <a:pt x="15377" y="20664"/>
                  </a:lnTo>
                  <a:cubicBezTo>
                    <a:pt x="15390" y="21192"/>
                    <a:pt x="15600" y="21600"/>
                    <a:pt x="15865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5">
              <a:extLst>
                <a:ext uri="{FF2B5EF4-FFF2-40B4-BE49-F238E27FC236}">
                  <a16:creationId xmlns="" xmlns:a16="http://schemas.microsoft.com/office/drawing/2014/main" id="{7AA54ED0-5CAD-49A9-8632-C6AEE58908DD}"/>
                </a:ext>
              </a:extLst>
            </p:cNvPr>
            <p:cNvSpPr/>
            <p:nvPr/>
          </p:nvSpPr>
          <p:spPr>
            <a:xfrm>
              <a:off x="2275394" y="4509615"/>
              <a:ext cx="2160355" cy="88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751" y="0"/>
                  </a:lnTo>
                  <a:lnTo>
                    <a:pt x="0" y="21600"/>
                  </a:lnTo>
                  <a:lnTo>
                    <a:pt x="140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93405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6">
              <a:extLst>
                <a:ext uri="{FF2B5EF4-FFF2-40B4-BE49-F238E27FC236}">
                  <a16:creationId xmlns="" xmlns:a16="http://schemas.microsoft.com/office/drawing/2014/main" id="{382FF65D-8B32-43F1-9C8A-C12A7E9D5352}"/>
                </a:ext>
              </a:extLst>
            </p:cNvPr>
            <p:cNvSpPr/>
            <p:nvPr/>
          </p:nvSpPr>
          <p:spPr>
            <a:xfrm>
              <a:off x="3684149" y="4098674"/>
              <a:ext cx="2171073" cy="1175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5" y="21600"/>
                  </a:moveTo>
                  <a:cubicBezTo>
                    <a:pt x="15986" y="21600"/>
                    <a:pt x="16105" y="21513"/>
                    <a:pt x="16210" y="21347"/>
                  </a:cubicBezTo>
                  <a:lnTo>
                    <a:pt x="21600" y="10793"/>
                  </a:lnTo>
                  <a:lnTo>
                    <a:pt x="16208" y="237"/>
                  </a:lnTo>
                  <a:cubicBezTo>
                    <a:pt x="16110" y="83"/>
                    <a:pt x="15996" y="0"/>
                    <a:pt x="15880" y="0"/>
                  </a:cubicBezTo>
                  <a:cubicBezTo>
                    <a:pt x="15616" y="0"/>
                    <a:pt x="15391" y="416"/>
                    <a:pt x="15377" y="920"/>
                  </a:cubicBezTo>
                  <a:lnTo>
                    <a:pt x="15382" y="3373"/>
                  </a:lnTo>
                  <a:lnTo>
                    <a:pt x="10620" y="3373"/>
                  </a:lnTo>
                  <a:cubicBezTo>
                    <a:pt x="10261" y="3372"/>
                    <a:pt x="9818" y="3433"/>
                    <a:pt x="9416" y="3585"/>
                  </a:cubicBezTo>
                  <a:cubicBezTo>
                    <a:pt x="9014" y="3737"/>
                    <a:pt x="8652" y="3981"/>
                    <a:pt x="8455" y="4347"/>
                  </a:cubicBezTo>
                  <a:cubicBezTo>
                    <a:pt x="8387" y="4483"/>
                    <a:pt x="834" y="18287"/>
                    <a:pt x="517" y="19016"/>
                  </a:cubicBezTo>
                  <a:cubicBezTo>
                    <a:pt x="224" y="19690"/>
                    <a:pt x="48" y="20667"/>
                    <a:pt x="0" y="21293"/>
                  </a:cubicBezTo>
                  <a:cubicBezTo>
                    <a:pt x="181" y="20284"/>
                    <a:pt x="554" y="19528"/>
                    <a:pt x="1048" y="19024"/>
                  </a:cubicBezTo>
                  <a:cubicBezTo>
                    <a:pt x="1541" y="18521"/>
                    <a:pt x="2154" y="18269"/>
                    <a:pt x="2814" y="18269"/>
                  </a:cubicBezTo>
                  <a:lnTo>
                    <a:pt x="15383" y="18257"/>
                  </a:lnTo>
                  <a:lnTo>
                    <a:pt x="15377" y="20664"/>
                  </a:lnTo>
                  <a:cubicBezTo>
                    <a:pt x="15390" y="21192"/>
                    <a:pt x="15600" y="21600"/>
                    <a:pt x="15865" y="216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DF0D3660-0ABD-4EB0-A840-233E87FCDEE8}"/>
                </a:ext>
              </a:extLst>
            </p:cNvPr>
            <p:cNvSpPr/>
            <p:nvPr/>
          </p:nvSpPr>
          <p:spPr>
            <a:xfrm>
              <a:off x="4612931" y="4541350"/>
              <a:ext cx="403462" cy="2919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  </a:ext>
            </a:extLst>
          </p:spPr>
          <p:txBody>
            <a:bodyPr lIns="25400" tIns="25400" rIns="25400" bIns="25400" anchor="ctr">
              <a:normAutofit fontScale="70000" lnSpcReduction="2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FDAE6059-14CF-4F0B-8499-DD9E0741DF3C}"/>
                </a:ext>
              </a:extLst>
            </p:cNvPr>
            <p:cNvSpPr/>
            <p:nvPr/>
          </p:nvSpPr>
          <p:spPr>
            <a:xfrm>
              <a:off x="5609794" y="3672580"/>
              <a:ext cx="403462" cy="2919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  </a:ext>
            </a:extLst>
          </p:spPr>
          <p:txBody>
            <a:bodyPr lIns="25400" tIns="25400" rIns="25400" bIns="25400" anchor="ctr">
              <a:normAutofit fontScale="700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28538A27-3527-4D63-8B0F-B8AB4591421F}"/>
                </a:ext>
              </a:extLst>
            </p:cNvPr>
            <p:cNvSpPr/>
            <p:nvPr/>
          </p:nvSpPr>
          <p:spPr>
            <a:xfrm>
              <a:off x="6541901" y="2776747"/>
              <a:ext cx="403462" cy="2919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  </a:ext>
            </a:extLst>
          </p:spPr>
          <p:txBody>
            <a:bodyPr lIns="25400" tIns="25400" rIns="25400" bIns="25400" anchor="ctr">
              <a:normAutofit fontScale="700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36C058BC-B8A3-48F7-B357-BDA751C69C96}"/>
                </a:ext>
              </a:extLst>
            </p:cNvPr>
            <p:cNvSpPr/>
            <p:nvPr/>
          </p:nvSpPr>
          <p:spPr>
            <a:xfrm flipH="1">
              <a:off x="4724607" y="2828311"/>
              <a:ext cx="662158" cy="662158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="" xmlns:a16="http://schemas.microsoft.com/office/drawing/2014/main" id="{1905AF0C-5900-494A-AFDC-034485AA0B0F}"/>
                </a:ext>
              </a:extLst>
            </p:cNvPr>
            <p:cNvSpPr/>
            <p:nvPr/>
          </p:nvSpPr>
          <p:spPr>
            <a:xfrm flipH="1">
              <a:off x="3037142" y="4619979"/>
              <a:ext cx="662158" cy="662158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2">
              <a:extLst>
                <a:ext uri="{FF2B5EF4-FFF2-40B4-BE49-F238E27FC236}">
                  <a16:creationId xmlns="" xmlns:a16="http://schemas.microsoft.com/office/drawing/2014/main" id="{427C14D5-8DDD-4F00-A26E-E1B966C79494}"/>
                </a:ext>
              </a:extLst>
            </p:cNvPr>
            <p:cNvSpPr/>
            <p:nvPr/>
          </p:nvSpPr>
          <p:spPr>
            <a:xfrm>
              <a:off x="3249871" y="4866382"/>
              <a:ext cx="216279" cy="189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706"/>
                  </a:moveTo>
                  <a:cubicBezTo>
                    <a:pt x="9461" y="19774"/>
                    <a:pt x="675" y="13396"/>
                    <a:pt x="675" y="6539"/>
                  </a:cubicBezTo>
                  <a:cubicBezTo>
                    <a:pt x="675" y="3703"/>
                    <a:pt x="2442" y="769"/>
                    <a:pt x="5400" y="769"/>
                  </a:cubicBezTo>
                  <a:cubicBezTo>
                    <a:pt x="7835" y="769"/>
                    <a:pt x="10462" y="2681"/>
                    <a:pt x="10462" y="5770"/>
                  </a:cubicBezTo>
                  <a:lnTo>
                    <a:pt x="11138" y="5770"/>
                  </a:lnTo>
                  <a:cubicBezTo>
                    <a:pt x="11138" y="2681"/>
                    <a:pt x="13765" y="769"/>
                    <a:pt x="16200" y="769"/>
                  </a:cubicBezTo>
                  <a:cubicBezTo>
                    <a:pt x="19158" y="769"/>
                    <a:pt x="20925" y="3703"/>
                    <a:pt x="20925" y="6539"/>
                  </a:cubicBezTo>
                  <a:cubicBezTo>
                    <a:pt x="20925" y="13393"/>
                    <a:pt x="12139" y="19774"/>
                    <a:pt x="10800" y="20706"/>
                  </a:cubicBezTo>
                  <a:close/>
                  <a:moveTo>
                    <a:pt x="16200" y="0"/>
                  </a:moveTo>
                  <a:cubicBezTo>
                    <a:pt x="13717" y="0"/>
                    <a:pt x="11597" y="1595"/>
                    <a:pt x="10800" y="3819"/>
                  </a:cubicBezTo>
                  <a:cubicBezTo>
                    <a:pt x="10003" y="1595"/>
                    <a:pt x="7883" y="0"/>
                    <a:pt x="5400" y="0"/>
                  </a:cubicBezTo>
                  <a:cubicBezTo>
                    <a:pt x="2020" y="0"/>
                    <a:pt x="0" y="3325"/>
                    <a:pt x="0" y="6539"/>
                  </a:cubicBezTo>
                  <a:cubicBezTo>
                    <a:pt x="0" y="9843"/>
                    <a:pt x="1798" y="13368"/>
                    <a:pt x="5343" y="17017"/>
                  </a:cubicBezTo>
                  <a:cubicBezTo>
                    <a:pt x="7954" y="19705"/>
                    <a:pt x="10604" y="21470"/>
                    <a:pt x="10631" y="21488"/>
                  </a:cubicBezTo>
                  <a:lnTo>
                    <a:pt x="10800" y="21600"/>
                  </a:lnTo>
                  <a:lnTo>
                    <a:pt x="10969" y="21488"/>
                  </a:lnTo>
                  <a:cubicBezTo>
                    <a:pt x="10996" y="21470"/>
                    <a:pt x="13646" y="19705"/>
                    <a:pt x="16257" y="17017"/>
                  </a:cubicBezTo>
                  <a:cubicBezTo>
                    <a:pt x="19802" y="13368"/>
                    <a:pt x="21600" y="9843"/>
                    <a:pt x="21600" y="6539"/>
                  </a:cubicBezTo>
                  <a:cubicBezTo>
                    <a:pt x="21600" y="3325"/>
                    <a:pt x="19580" y="0"/>
                    <a:pt x="16200" y="0"/>
                  </a:cubicBez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6542FFBB-9BE7-42D9-A51F-93A47B8005B1}"/>
                </a:ext>
              </a:extLst>
            </p:cNvPr>
            <p:cNvSpPr/>
            <p:nvPr/>
          </p:nvSpPr>
          <p:spPr>
            <a:xfrm flipH="1">
              <a:off x="3896760" y="3741986"/>
              <a:ext cx="657374" cy="657374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14">
              <a:extLst>
                <a:ext uri="{FF2B5EF4-FFF2-40B4-BE49-F238E27FC236}">
                  <a16:creationId xmlns="" xmlns:a16="http://schemas.microsoft.com/office/drawing/2014/main" id="{FA1BFC80-0CD8-48A2-861D-5FE39F857FE5}"/>
                </a:ext>
              </a:extLst>
            </p:cNvPr>
            <p:cNvSpPr/>
            <p:nvPr/>
          </p:nvSpPr>
          <p:spPr>
            <a:xfrm>
              <a:off x="4102418" y="3947644"/>
              <a:ext cx="246057" cy="246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15" y="0"/>
                    <a:pt x="5204" y="1124"/>
                    <a:pt x="3164" y="3164"/>
                  </a:cubicBezTo>
                  <a:cubicBezTo>
                    <a:pt x="1124" y="5203"/>
                    <a:pt x="0" y="7915"/>
                    <a:pt x="0" y="10800"/>
                  </a:cubicBezTo>
                  <a:cubicBezTo>
                    <a:pt x="0" y="13685"/>
                    <a:pt x="1124" y="16396"/>
                    <a:pt x="3164" y="18436"/>
                  </a:cubicBezTo>
                  <a:cubicBezTo>
                    <a:pt x="5204" y="20476"/>
                    <a:pt x="7915" y="21600"/>
                    <a:pt x="10800" y="21600"/>
                  </a:cubicBezTo>
                  <a:cubicBezTo>
                    <a:pt x="13685" y="21600"/>
                    <a:pt x="16396" y="20476"/>
                    <a:pt x="18436" y="18436"/>
                  </a:cubicBezTo>
                  <a:cubicBezTo>
                    <a:pt x="20476" y="16397"/>
                    <a:pt x="21600" y="13685"/>
                    <a:pt x="21600" y="10800"/>
                  </a:cubicBezTo>
                  <a:cubicBezTo>
                    <a:pt x="21600" y="7915"/>
                    <a:pt x="20476" y="5204"/>
                    <a:pt x="18436" y="3164"/>
                  </a:cubicBezTo>
                  <a:cubicBezTo>
                    <a:pt x="16396" y="1124"/>
                    <a:pt x="13685" y="0"/>
                    <a:pt x="10800" y="0"/>
                  </a:cubicBezTo>
                  <a:close/>
                  <a:moveTo>
                    <a:pt x="10800" y="675"/>
                  </a:moveTo>
                  <a:cubicBezTo>
                    <a:pt x="13505" y="675"/>
                    <a:pt x="16049" y="1726"/>
                    <a:pt x="17961" y="3639"/>
                  </a:cubicBezTo>
                  <a:cubicBezTo>
                    <a:pt x="19874" y="5551"/>
                    <a:pt x="20925" y="8096"/>
                    <a:pt x="20925" y="10800"/>
                  </a:cubicBezTo>
                  <a:cubicBezTo>
                    <a:pt x="20925" y="13505"/>
                    <a:pt x="19874" y="16049"/>
                    <a:pt x="17961" y="17961"/>
                  </a:cubicBezTo>
                  <a:cubicBezTo>
                    <a:pt x="16049" y="19874"/>
                    <a:pt x="13505" y="20925"/>
                    <a:pt x="10800" y="20925"/>
                  </a:cubicBezTo>
                  <a:cubicBezTo>
                    <a:pt x="8096" y="20925"/>
                    <a:pt x="5551" y="19874"/>
                    <a:pt x="3639" y="17961"/>
                  </a:cubicBezTo>
                  <a:cubicBezTo>
                    <a:pt x="1726" y="16049"/>
                    <a:pt x="675" y="13505"/>
                    <a:pt x="675" y="10800"/>
                  </a:cubicBezTo>
                  <a:cubicBezTo>
                    <a:pt x="675" y="8096"/>
                    <a:pt x="1726" y="5551"/>
                    <a:pt x="3639" y="3639"/>
                  </a:cubicBezTo>
                  <a:cubicBezTo>
                    <a:pt x="5551" y="1726"/>
                    <a:pt x="8095" y="675"/>
                    <a:pt x="10800" y="675"/>
                  </a:cubicBezTo>
                  <a:close/>
                  <a:moveTo>
                    <a:pt x="10462" y="1350"/>
                  </a:moveTo>
                  <a:cubicBezTo>
                    <a:pt x="10462" y="1350"/>
                    <a:pt x="10462" y="2700"/>
                    <a:pt x="10462" y="2700"/>
                  </a:cubicBezTo>
                  <a:lnTo>
                    <a:pt x="11138" y="2700"/>
                  </a:lnTo>
                  <a:lnTo>
                    <a:pt x="11138" y="1350"/>
                  </a:lnTo>
                  <a:lnTo>
                    <a:pt x="10462" y="1350"/>
                  </a:lnTo>
                  <a:close/>
                  <a:moveTo>
                    <a:pt x="10462" y="4050"/>
                  </a:moveTo>
                  <a:lnTo>
                    <a:pt x="10462" y="10937"/>
                  </a:lnTo>
                  <a:lnTo>
                    <a:pt x="13595" y="14080"/>
                  </a:lnTo>
                  <a:lnTo>
                    <a:pt x="14080" y="13595"/>
                  </a:lnTo>
                  <a:lnTo>
                    <a:pt x="11138" y="10663"/>
                  </a:lnTo>
                  <a:cubicBezTo>
                    <a:pt x="11138" y="10663"/>
                    <a:pt x="11138" y="4050"/>
                    <a:pt x="11138" y="4050"/>
                  </a:cubicBezTo>
                  <a:lnTo>
                    <a:pt x="10462" y="4050"/>
                  </a:lnTo>
                  <a:close/>
                  <a:moveTo>
                    <a:pt x="1350" y="10462"/>
                  </a:moveTo>
                  <a:cubicBezTo>
                    <a:pt x="1350" y="10462"/>
                    <a:pt x="1350" y="11138"/>
                    <a:pt x="1350" y="11138"/>
                  </a:cubicBezTo>
                  <a:lnTo>
                    <a:pt x="2700" y="11138"/>
                  </a:lnTo>
                  <a:lnTo>
                    <a:pt x="2700" y="10462"/>
                  </a:lnTo>
                  <a:lnTo>
                    <a:pt x="1350" y="10462"/>
                  </a:lnTo>
                  <a:close/>
                  <a:moveTo>
                    <a:pt x="18900" y="10462"/>
                  </a:moveTo>
                  <a:cubicBezTo>
                    <a:pt x="18900" y="10462"/>
                    <a:pt x="18900" y="11138"/>
                    <a:pt x="18900" y="11138"/>
                  </a:cubicBezTo>
                  <a:lnTo>
                    <a:pt x="20250" y="11138"/>
                  </a:lnTo>
                  <a:lnTo>
                    <a:pt x="20250" y="10462"/>
                  </a:lnTo>
                  <a:lnTo>
                    <a:pt x="18900" y="10462"/>
                  </a:lnTo>
                  <a:close/>
                  <a:moveTo>
                    <a:pt x="10462" y="18900"/>
                  </a:moveTo>
                  <a:cubicBezTo>
                    <a:pt x="10462" y="18900"/>
                    <a:pt x="10462" y="20250"/>
                    <a:pt x="10462" y="20250"/>
                  </a:cubicBezTo>
                  <a:lnTo>
                    <a:pt x="11138" y="20250"/>
                  </a:lnTo>
                  <a:lnTo>
                    <a:pt x="11138" y="18900"/>
                  </a:lnTo>
                  <a:lnTo>
                    <a:pt x="10462" y="18900"/>
                  </a:ln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15">
              <a:extLst>
                <a:ext uri="{FF2B5EF4-FFF2-40B4-BE49-F238E27FC236}">
                  <a16:creationId xmlns="" xmlns:a16="http://schemas.microsoft.com/office/drawing/2014/main" id="{82BD3B64-2DEA-4469-9ABC-3795C0CE1EC3}"/>
                </a:ext>
              </a:extLst>
            </p:cNvPr>
            <p:cNvSpPr/>
            <p:nvPr/>
          </p:nvSpPr>
          <p:spPr>
            <a:xfrm>
              <a:off x="4932657" y="3086341"/>
              <a:ext cx="246057" cy="14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63" y="20463"/>
                  </a:moveTo>
                  <a:lnTo>
                    <a:pt x="3712" y="20463"/>
                  </a:lnTo>
                  <a:cubicBezTo>
                    <a:pt x="2009" y="20463"/>
                    <a:pt x="675" y="18216"/>
                    <a:pt x="675" y="15347"/>
                  </a:cubicBezTo>
                  <a:cubicBezTo>
                    <a:pt x="675" y="12526"/>
                    <a:pt x="2088" y="10232"/>
                    <a:pt x="3825" y="10232"/>
                  </a:cubicBezTo>
                  <a:lnTo>
                    <a:pt x="4666" y="10232"/>
                  </a:lnTo>
                  <a:lnTo>
                    <a:pt x="4719" y="9771"/>
                  </a:lnTo>
                  <a:cubicBezTo>
                    <a:pt x="5287" y="4849"/>
                    <a:pt x="8201" y="1137"/>
                    <a:pt x="11497" y="1137"/>
                  </a:cubicBezTo>
                  <a:cubicBezTo>
                    <a:pt x="15207" y="1137"/>
                    <a:pt x="18225" y="5981"/>
                    <a:pt x="18225" y="11937"/>
                  </a:cubicBezTo>
                  <a:lnTo>
                    <a:pt x="18225" y="12505"/>
                  </a:lnTo>
                  <a:lnTo>
                    <a:pt x="18563" y="12505"/>
                  </a:lnTo>
                  <a:cubicBezTo>
                    <a:pt x="19887" y="12505"/>
                    <a:pt x="20925" y="14253"/>
                    <a:pt x="20925" y="16484"/>
                  </a:cubicBezTo>
                  <a:cubicBezTo>
                    <a:pt x="20925" y="18715"/>
                    <a:pt x="19887" y="20463"/>
                    <a:pt x="18563" y="20463"/>
                  </a:cubicBezTo>
                  <a:close/>
                  <a:moveTo>
                    <a:pt x="18893" y="11397"/>
                  </a:moveTo>
                  <a:cubicBezTo>
                    <a:pt x="18717" y="5064"/>
                    <a:pt x="15467" y="0"/>
                    <a:pt x="11497" y="0"/>
                  </a:cubicBezTo>
                  <a:cubicBezTo>
                    <a:pt x="7986" y="0"/>
                    <a:pt x="4866" y="3878"/>
                    <a:pt x="4115" y="9095"/>
                  </a:cubicBezTo>
                  <a:lnTo>
                    <a:pt x="3825" y="9095"/>
                  </a:lnTo>
                  <a:cubicBezTo>
                    <a:pt x="1716" y="9095"/>
                    <a:pt x="0" y="11900"/>
                    <a:pt x="0" y="15347"/>
                  </a:cubicBezTo>
                  <a:cubicBezTo>
                    <a:pt x="0" y="18853"/>
                    <a:pt x="1631" y="21600"/>
                    <a:pt x="3712" y="21600"/>
                  </a:cubicBezTo>
                  <a:lnTo>
                    <a:pt x="18563" y="21600"/>
                  </a:lnTo>
                  <a:cubicBezTo>
                    <a:pt x="20266" y="21600"/>
                    <a:pt x="21600" y="19353"/>
                    <a:pt x="21600" y="16484"/>
                  </a:cubicBezTo>
                  <a:cubicBezTo>
                    <a:pt x="21600" y="13804"/>
                    <a:pt x="20435" y="11666"/>
                    <a:pt x="18893" y="11397"/>
                  </a:cubicBez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文本框 16">
              <a:extLst>
                <a:ext uri="{FF2B5EF4-FFF2-40B4-BE49-F238E27FC236}">
                  <a16:creationId xmlns="" xmlns:a16="http://schemas.microsoft.com/office/drawing/2014/main" id="{DB54CE7A-E509-433C-9120-94F577E0B8FF}"/>
                </a:ext>
              </a:extLst>
            </p:cNvPr>
            <p:cNvSpPr txBox="1"/>
            <p:nvPr/>
          </p:nvSpPr>
          <p:spPr>
            <a:xfrm>
              <a:off x="7950836" y="2866112"/>
              <a:ext cx="2460304" cy="491948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5" name="文本框 17">
              <a:extLst>
                <a:ext uri="{FF2B5EF4-FFF2-40B4-BE49-F238E27FC236}">
                  <a16:creationId xmlns="" xmlns:a16="http://schemas.microsoft.com/office/drawing/2014/main" id="{0FA4C536-0FAB-4F7B-A2E8-AD098BAFF710}"/>
                </a:ext>
              </a:extLst>
            </p:cNvPr>
            <p:cNvSpPr txBox="1"/>
            <p:nvPr/>
          </p:nvSpPr>
          <p:spPr>
            <a:xfrm>
              <a:off x="7776691" y="2763275"/>
              <a:ext cx="1469592" cy="29034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创建</a:t>
              </a:r>
              <a:r>
                <a:rPr lang="en-US" altLang="zh-CN" sz="2000" b="1" dirty="0" smtClean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router</a:t>
              </a:r>
              <a:r>
                <a:rPr lang="zh-CN" altLang="en-US" sz="2000" b="1" dirty="0" smtClean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实例，挂载根实例</a:t>
              </a:r>
              <a:endParaRPr lang="zh-CN" altLang="en-US" sz="2000" b="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8">
              <a:extLst>
                <a:ext uri="{FF2B5EF4-FFF2-40B4-BE49-F238E27FC236}">
                  <a16:creationId xmlns="" xmlns:a16="http://schemas.microsoft.com/office/drawing/2014/main" id="{C6B87BE8-744D-451E-A3C4-1086AD7B958E}"/>
                </a:ext>
              </a:extLst>
            </p:cNvPr>
            <p:cNvSpPr txBox="1"/>
            <p:nvPr/>
          </p:nvSpPr>
          <p:spPr>
            <a:xfrm>
              <a:off x="7150421" y="3911623"/>
              <a:ext cx="2460304" cy="491948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7" name="文本框 19">
              <a:extLst>
                <a:ext uri="{FF2B5EF4-FFF2-40B4-BE49-F238E27FC236}">
                  <a16:creationId xmlns="" xmlns:a16="http://schemas.microsoft.com/office/drawing/2014/main" id="{5949D83C-C3D8-4F4B-B5EB-52841BDF06E3}"/>
                </a:ext>
              </a:extLst>
            </p:cNvPr>
            <p:cNvSpPr txBox="1"/>
            <p:nvPr/>
          </p:nvSpPr>
          <p:spPr>
            <a:xfrm>
              <a:off x="6939428" y="3707925"/>
              <a:ext cx="1469592" cy="29034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定义路由组件和路由</a:t>
              </a:r>
              <a:endParaRPr lang="zh-CN" altLang="en-US" sz="2000" b="1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0">
              <a:extLst>
                <a:ext uri="{FF2B5EF4-FFF2-40B4-BE49-F238E27FC236}">
                  <a16:creationId xmlns="" xmlns:a16="http://schemas.microsoft.com/office/drawing/2014/main" id="{61C29F02-D294-4230-A824-757E2FF29697}"/>
                </a:ext>
              </a:extLst>
            </p:cNvPr>
            <p:cNvSpPr txBox="1"/>
            <p:nvPr/>
          </p:nvSpPr>
          <p:spPr>
            <a:xfrm>
              <a:off x="6169624" y="5024631"/>
              <a:ext cx="4241516" cy="491948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9" name="文本框 21">
              <a:extLst>
                <a:ext uri="{FF2B5EF4-FFF2-40B4-BE49-F238E27FC236}">
                  <a16:creationId xmlns="" xmlns:a16="http://schemas.microsoft.com/office/drawing/2014/main" id="{147EAC1D-1366-4516-B91F-607906D06824}"/>
                </a:ext>
              </a:extLst>
            </p:cNvPr>
            <p:cNvSpPr txBox="1"/>
            <p:nvPr/>
          </p:nvSpPr>
          <p:spPr>
            <a:xfrm>
              <a:off x="6008110" y="4656829"/>
              <a:ext cx="1469592" cy="29034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模块化机制编程，导入</a:t>
              </a:r>
              <a:r>
                <a:rPr lang="en-US" altLang="zh-CN" sz="2000" b="1" dirty="0" err="1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vue</a:t>
              </a:r>
              <a:r>
                <a:rPr lang="zh-CN" altLang="en-US" sz="2000" b="1" dirty="0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2000" b="1" dirty="0" err="1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VueRouter</a:t>
              </a:r>
              <a:endParaRPr lang="zh-CN" altLang="en-US" sz="2000" b="1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073264" y="5105496"/>
            <a:ext cx="5251584" cy="430887"/>
          </a:xfrm>
          <a:prstGeom prst="rect">
            <a:avLst/>
          </a:prstGeom>
          <a:solidFill>
            <a:srgbClr val="FFFE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1297" y="6049791"/>
            <a:ext cx="804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详情请参考</a:t>
            </a:r>
            <a:r>
              <a:rPr lang="en-US" altLang="zh-CN" dirty="0" smtClean="0"/>
              <a:t>《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路由详解</a:t>
            </a:r>
            <a:r>
              <a:rPr lang="en-US" altLang="zh-CN" dirty="0" smtClean="0"/>
              <a:t>》</a:t>
            </a:r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://www.cnblogs.com/guangixn/p/7895809.html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2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smtClean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48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77668" y="207750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spc="600" dirty="0" smtClean="0">
                <a:cs typeface="+mn-ea"/>
                <a:sym typeface="+mn-lt"/>
              </a:rPr>
              <a:t>理论与实践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77668" y="3306169"/>
            <a:ext cx="4223535" cy="153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基础要求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理论掌握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实践：本模块以案例形式予以展示，具体内容参见后期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PPT</a:t>
            </a:r>
            <a:r>
              <a:rPr lang="zh-CN" altLang="en-US" sz="1600" smtClean="0">
                <a:latin typeface="+mn-lt"/>
                <a:ea typeface="+mn-ea"/>
                <a:cs typeface="+mn-ea"/>
                <a:sym typeface="+mn-lt"/>
              </a:rPr>
              <a:t>更新，</a:t>
            </a:r>
            <a:r>
              <a:rPr lang="en-US" altLang="zh-CN" sz="1600" smtClean="0">
                <a:latin typeface="+mn-lt"/>
                <a:ea typeface="+mn-ea"/>
                <a:cs typeface="+mn-ea"/>
                <a:sym typeface="+mn-lt"/>
              </a:rPr>
              <a:t>P22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预留展示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vue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工程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37045251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solidFill>
                    <a:srgbClr val="FFFFFF"/>
                  </a:solidFill>
                  <a:cs typeface="+mn-ea"/>
                  <a:sym typeface="+mn-lt"/>
                </a:rPr>
                <a:t>说明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1476676e-707b-40de-ba53-d8466446a121"/>
          <p:cNvGrpSpPr>
            <a:grpSpLocks noChangeAspect="1"/>
          </p:cNvGrpSpPr>
          <p:nvPr/>
        </p:nvGrpSpPr>
        <p:grpSpPr>
          <a:xfrm>
            <a:off x="1057955" y="1171576"/>
            <a:ext cx="10079090" cy="5686424"/>
            <a:chOff x="956355" y="1171576"/>
            <a:chExt cx="10079090" cy="5686424"/>
          </a:xfrm>
        </p:grpSpPr>
        <p:sp>
          <p:nvSpPr>
            <p:cNvPr id="6" name="Freeform: Shape 5"/>
            <p:cNvSpPr>
              <a:spLocks/>
            </p:cNvSpPr>
            <p:nvPr/>
          </p:nvSpPr>
          <p:spPr bwMode="auto">
            <a:xfrm>
              <a:off x="2490519" y="4067462"/>
              <a:ext cx="1817891" cy="2790538"/>
            </a:xfrm>
            <a:custGeom>
              <a:avLst/>
              <a:gdLst>
                <a:gd name="T0" fmla="*/ 258 w 725"/>
                <a:gd name="T1" fmla="*/ 1251 h 1251"/>
                <a:gd name="T2" fmla="*/ 285 w 725"/>
                <a:gd name="T3" fmla="*/ 700 h 1251"/>
                <a:gd name="T4" fmla="*/ 0 w 725"/>
                <a:gd name="T5" fmla="*/ 315 h 1251"/>
                <a:gd name="T6" fmla="*/ 46 w 725"/>
                <a:gd name="T7" fmla="*/ 273 h 1251"/>
                <a:gd name="T8" fmla="*/ 314 w 725"/>
                <a:gd name="T9" fmla="*/ 578 h 1251"/>
                <a:gd name="T10" fmla="*/ 344 w 725"/>
                <a:gd name="T11" fmla="*/ 0 h 1251"/>
                <a:gd name="T12" fmla="*/ 412 w 725"/>
                <a:gd name="T13" fmla="*/ 0 h 1251"/>
                <a:gd name="T14" fmla="*/ 440 w 725"/>
                <a:gd name="T15" fmla="*/ 377 h 1251"/>
                <a:gd name="T16" fmla="*/ 675 w 725"/>
                <a:gd name="T17" fmla="*/ 126 h 1251"/>
                <a:gd name="T18" fmla="*/ 725 w 725"/>
                <a:gd name="T19" fmla="*/ 193 h 1251"/>
                <a:gd name="T20" fmla="*/ 478 w 725"/>
                <a:gd name="T21" fmla="*/ 490 h 1251"/>
                <a:gd name="T22" fmla="*/ 461 w 725"/>
                <a:gd name="T23" fmla="*/ 788 h 1251"/>
                <a:gd name="T24" fmla="*/ 507 w 725"/>
                <a:gd name="T25" fmla="*/ 1245 h 1251"/>
                <a:gd name="T26" fmla="*/ 258 w 725"/>
                <a:gd name="T27" fmla="*/ 1251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5" h="1251">
                  <a:moveTo>
                    <a:pt x="258" y="1251"/>
                  </a:moveTo>
                  <a:cubicBezTo>
                    <a:pt x="258" y="1251"/>
                    <a:pt x="323" y="826"/>
                    <a:pt x="285" y="700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314" y="578"/>
                    <a:pt x="314" y="578"/>
                    <a:pt x="314" y="57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40" y="377"/>
                    <a:pt x="440" y="377"/>
                    <a:pt x="440" y="377"/>
                  </a:cubicBezTo>
                  <a:cubicBezTo>
                    <a:pt x="675" y="126"/>
                    <a:pt x="675" y="126"/>
                    <a:pt x="675" y="126"/>
                  </a:cubicBezTo>
                  <a:cubicBezTo>
                    <a:pt x="725" y="193"/>
                    <a:pt x="725" y="193"/>
                    <a:pt x="725" y="193"/>
                  </a:cubicBezTo>
                  <a:cubicBezTo>
                    <a:pt x="478" y="490"/>
                    <a:pt x="478" y="490"/>
                    <a:pt x="478" y="490"/>
                  </a:cubicBezTo>
                  <a:cubicBezTo>
                    <a:pt x="478" y="490"/>
                    <a:pt x="436" y="490"/>
                    <a:pt x="461" y="788"/>
                  </a:cubicBezTo>
                  <a:cubicBezTo>
                    <a:pt x="486" y="1085"/>
                    <a:pt x="507" y="1245"/>
                    <a:pt x="507" y="1245"/>
                  </a:cubicBezTo>
                  <a:cubicBezTo>
                    <a:pt x="258" y="1251"/>
                    <a:pt x="258" y="1251"/>
                    <a:pt x="258" y="12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" name="Oval 16"/>
            <p:cNvSpPr>
              <a:spLocks/>
            </p:cNvSpPr>
            <p:nvPr/>
          </p:nvSpPr>
          <p:spPr bwMode="auto">
            <a:xfrm>
              <a:off x="1843721" y="1171576"/>
              <a:ext cx="3082086" cy="30820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" name="Oval 17"/>
            <p:cNvSpPr>
              <a:spLocks/>
            </p:cNvSpPr>
            <p:nvPr/>
          </p:nvSpPr>
          <p:spPr bwMode="auto">
            <a:xfrm>
              <a:off x="2081369" y="1411675"/>
              <a:ext cx="2601888" cy="2604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14"/>
            <p:cNvSpPr>
              <a:spLocks/>
            </p:cNvSpPr>
            <p:nvPr/>
          </p:nvSpPr>
          <p:spPr bwMode="auto">
            <a:xfrm>
              <a:off x="3864960" y="3239366"/>
              <a:ext cx="1788492" cy="179094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3" name="Oval 15"/>
            <p:cNvSpPr>
              <a:spLocks/>
            </p:cNvSpPr>
            <p:nvPr/>
          </p:nvSpPr>
          <p:spPr bwMode="auto">
            <a:xfrm>
              <a:off x="4063410" y="3435365"/>
              <a:ext cx="1394045" cy="13964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4" name="Oval 8"/>
            <p:cNvSpPr>
              <a:spLocks/>
            </p:cNvSpPr>
            <p:nvPr/>
          </p:nvSpPr>
          <p:spPr bwMode="auto">
            <a:xfrm>
              <a:off x="956355" y="3399624"/>
              <a:ext cx="1994168" cy="19898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9"/>
            <p:cNvSpPr>
              <a:spLocks/>
            </p:cNvSpPr>
            <p:nvPr/>
          </p:nvSpPr>
          <p:spPr bwMode="auto">
            <a:xfrm>
              <a:off x="1138226" y="3581496"/>
              <a:ext cx="1630425" cy="1628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Rectangle 10"/>
            <p:cNvSpPr/>
            <p:nvPr/>
          </p:nvSpPr>
          <p:spPr>
            <a:xfrm>
              <a:off x="1171863" y="4190303"/>
              <a:ext cx="1603829" cy="63128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2000" b="1" dirty="0" err="1" smtClean="0">
                  <a:solidFill>
                    <a:srgbClr val="FFFFFF"/>
                  </a:solidFill>
                  <a:cs typeface="+mn-ea"/>
                  <a:sym typeface="+mn-lt"/>
                </a:rPr>
                <a:t>HTML+Css</a:t>
              </a:r>
              <a:endParaRPr lang="zh-CN" altLang="en-US" sz="20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11"/>
            <p:cNvSpPr/>
            <p:nvPr/>
          </p:nvSpPr>
          <p:spPr>
            <a:xfrm>
              <a:off x="2354669" y="2151550"/>
              <a:ext cx="2092426" cy="1444239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 dirty="0" err="1" smtClean="0">
                  <a:solidFill>
                    <a:srgbClr val="FFFFFF"/>
                  </a:solidFill>
                  <a:cs typeface="+mn-ea"/>
                  <a:sym typeface="+mn-lt"/>
                </a:rPr>
                <a:t>Vue</a:t>
              </a:r>
              <a:endParaRPr lang="zh-CN" altLang="en-US" sz="16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Rectangle 12"/>
            <p:cNvSpPr/>
            <p:nvPr/>
          </p:nvSpPr>
          <p:spPr>
            <a:xfrm>
              <a:off x="3971922" y="3647238"/>
              <a:ext cx="1586376" cy="650413"/>
            </a:xfrm>
            <a:prstGeom prst="rect">
              <a:avLst/>
            </a:prstGeom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cs typeface="+mn-ea"/>
                  <a:sym typeface="+mn-lt"/>
                </a:rPr>
                <a:t/>
              </a:r>
              <a:br>
                <a:rPr lang="en-US" altLang="zh-CN" sz="2000" b="1" dirty="0">
                  <a:solidFill>
                    <a:srgbClr val="FFFFFF"/>
                  </a:solidFill>
                  <a:cs typeface="+mn-ea"/>
                  <a:sym typeface="+mn-lt"/>
                </a:rPr>
              </a:br>
              <a:r>
                <a:rPr lang="en-US" altLang="zh-CN" sz="20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JavaScript</a:t>
              </a:r>
              <a:endParaRPr lang="zh-CN" altLang="en-US" sz="20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: Shape 13"/>
            <p:cNvSpPr>
              <a:spLocks/>
            </p:cNvSpPr>
            <p:nvPr/>
          </p:nvSpPr>
          <p:spPr bwMode="auto">
            <a:xfrm>
              <a:off x="3102007" y="1781358"/>
              <a:ext cx="594912" cy="486109"/>
            </a:xfrm>
            <a:custGeom>
              <a:avLst/>
              <a:gdLst>
                <a:gd name="T0" fmla="*/ 85 w 186"/>
                <a:gd name="T1" fmla="*/ 122 h 152"/>
                <a:gd name="T2" fmla="*/ 80 w 186"/>
                <a:gd name="T3" fmla="*/ 118 h 152"/>
                <a:gd name="T4" fmla="*/ 77 w 186"/>
                <a:gd name="T5" fmla="*/ 119 h 152"/>
                <a:gd name="T6" fmla="*/ 52 w 186"/>
                <a:gd name="T7" fmla="*/ 144 h 152"/>
                <a:gd name="T8" fmla="*/ 51 w 186"/>
                <a:gd name="T9" fmla="*/ 147 h 152"/>
                <a:gd name="T10" fmla="*/ 55 w 186"/>
                <a:gd name="T11" fmla="*/ 152 h 152"/>
                <a:gd name="T12" fmla="*/ 58 w 186"/>
                <a:gd name="T13" fmla="*/ 150 h 152"/>
                <a:gd name="T14" fmla="*/ 83 w 186"/>
                <a:gd name="T15" fmla="*/ 125 h 152"/>
                <a:gd name="T16" fmla="*/ 85 w 186"/>
                <a:gd name="T17" fmla="*/ 122 h 152"/>
                <a:gd name="T18" fmla="*/ 59 w 186"/>
                <a:gd name="T19" fmla="*/ 122 h 152"/>
                <a:gd name="T20" fmla="*/ 55 w 186"/>
                <a:gd name="T21" fmla="*/ 118 h 152"/>
                <a:gd name="T22" fmla="*/ 52 w 186"/>
                <a:gd name="T23" fmla="*/ 119 h 152"/>
                <a:gd name="T24" fmla="*/ 27 w 186"/>
                <a:gd name="T25" fmla="*/ 144 h 152"/>
                <a:gd name="T26" fmla="*/ 26 w 186"/>
                <a:gd name="T27" fmla="*/ 147 h 152"/>
                <a:gd name="T28" fmla="*/ 30 w 186"/>
                <a:gd name="T29" fmla="*/ 152 h 152"/>
                <a:gd name="T30" fmla="*/ 33 w 186"/>
                <a:gd name="T31" fmla="*/ 150 h 152"/>
                <a:gd name="T32" fmla="*/ 58 w 186"/>
                <a:gd name="T33" fmla="*/ 125 h 152"/>
                <a:gd name="T34" fmla="*/ 59 w 186"/>
                <a:gd name="T35" fmla="*/ 122 h 152"/>
                <a:gd name="T36" fmla="*/ 161 w 186"/>
                <a:gd name="T37" fmla="*/ 43 h 152"/>
                <a:gd name="T38" fmla="*/ 161 w 186"/>
                <a:gd name="T39" fmla="*/ 42 h 152"/>
                <a:gd name="T40" fmla="*/ 135 w 186"/>
                <a:gd name="T41" fmla="*/ 17 h 152"/>
                <a:gd name="T42" fmla="*/ 119 w 186"/>
                <a:gd name="T43" fmla="*/ 23 h 152"/>
                <a:gd name="T44" fmla="*/ 76 w 186"/>
                <a:gd name="T45" fmla="*/ 0 h 152"/>
                <a:gd name="T46" fmla="*/ 26 w 186"/>
                <a:gd name="T47" fmla="*/ 43 h 152"/>
                <a:gd name="T48" fmla="*/ 0 w 186"/>
                <a:gd name="T49" fmla="*/ 76 h 152"/>
                <a:gd name="T50" fmla="*/ 34 w 186"/>
                <a:gd name="T51" fmla="*/ 109 h 152"/>
                <a:gd name="T52" fmla="*/ 152 w 186"/>
                <a:gd name="T53" fmla="*/ 109 h 152"/>
                <a:gd name="T54" fmla="*/ 186 w 186"/>
                <a:gd name="T55" fmla="*/ 76 h 152"/>
                <a:gd name="T56" fmla="*/ 161 w 186"/>
                <a:gd name="T57" fmla="*/ 43 h 152"/>
                <a:gd name="T58" fmla="*/ 152 w 186"/>
                <a:gd name="T59" fmla="*/ 101 h 152"/>
                <a:gd name="T60" fmla="*/ 34 w 186"/>
                <a:gd name="T61" fmla="*/ 101 h 152"/>
                <a:gd name="T62" fmla="*/ 9 w 186"/>
                <a:gd name="T63" fmla="*/ 76 h 152"/>
                <a:gd name="T64" fmla="*/ 28 w 186"/>
                <a:gd name="T65" fmla="*/ 51 h 152"/>
                <a:gd name="T66" fmla="*/ 35 w 186"/>
                <a:gd name="T67" fmla="*/ 44 h 152"/>
                <a:gd name="T68" fmla="*/ 76 w 186"/>
                <a:gd name="T69" fmla="*/ 8 h 152"/>
                <a:gd name="T70" fmla="*/ 107 w 186"/>
                <a:gd name="T71" fmla="*/ 23 h 152"/>
                <a:gd name="T72" fmla="*/ 117 w 186"/>
                <a:gd name="T73" fmla="*/ 31 h 152"/>
                <a:gd name="T74" fmla="*/ 119 w 186"/>
                <a:gd name="T75" fmla="*/ 31 h 152"/>
                <a:gd name="T76" fmla="*/ 124 w 186"/>
                <a:gd name="T77" fmla="*/ 29 h 152"/>
                <a:gd name="T78" fmla="*/ 135 w 186"/>
                <a:gd name="T79" fmla="*/ 25 h 152"/>
                <a:gd name="T80" fmla="*/ 152 w 186"/>
                <a:gd name="T81" fmla="*/ 42 h 152"/>
                <a:gd name="T82" fmla="*/ 152 w 186"/>
                <a:gd name="T83" fmla="*/ 43 h 152"/>
                <a:gd name="T84" fmla="*/ 158 w 186"/>
                <a:gd name="T85" fmla="*/ 51 h 152"/>
                <a:gd name="T86" fmla="*/ 177 w 186"/>
                <a:gd name="T87" fmla="*/ 76 h 152"/>
                <a:gd name="T88" fmla="*/ 152 w 186"/>
                <a:gd name="T89" fmla="*/ 101 h 152"/>
                <a:gd name="T90" fmla="*/ 131 w 186"/>
                <a:gd name="T91" fmla="*/ 118 h 152"/>
                <a:gd name="T92" fmla="*/ 128 w 186"/>
                <a:gd name="T93" fmla="*/ 119 h 152"/>
                <a:gd name="T94" fmla="*/ 103 w 186"/>
                <a:gd name="T95" fmla="*/ 144 h 152"/>
                <a:gd name="T96" fmla="*/ 102 w 186"/>
                <a:gd name="T97" fmla="*/ 147 h 152"/>
                <a:gd name="T98" fmla="*/ 106 w 186"/>
                <a:gd name="T99" fmla="*/ 152 h 152"/>
                <a:gd name="T100" fmla="*/ 109 w 186"/>
                <a:gd name="T101" fmla="*/ 150 h 152"/>
                <a:gd name="T102" fmla="*/ 134 w 186"/>
                <a:gd name="T103" fmla="*/ 125 h 152"/>
                <a:gd name="T104" fmla="*/ 135 w 186"/>
                <a:gd name="T105" fmla="*/ 122 h 152"/>
                <a:gd name="T106" fmla="*/ 131 w 186"/>
                <a:gd name="T107" fmla="*/ 118 h 152"/>
                <a:gd name="T108" fmla="*/ 110 w 186"/>
                <a:gd name="T109" fmla="*/ 122 h 152"/>
                <a:gd name="T110" fmla="*/ 106 w 186"/>
                <a:gd name="T111" fmla="*/ 118 h 152"/>
                <a:gd name="T112" fmla="*/ 103 w 186"/>
                <a:gd name="T113" fmla="*/ 119 h 152"/>
                <a:gd name="T114" fmla="*/ 77 w 186"/>
                <a:gd name="T115" fmla="*/ 144 h 152"/>
                <a:gd name="T116" fmla="*/ 76 w 186"/>
                <a:gd name="T117" fmla="*/ 147 h 152"/>
                <a:gd name="T118" fmla="*/ 80 w 186"/>
                <a:gd name="T119" fmla="*/ 152 h 152"/>
                <a:gd name="T120" fmla="*/ 83 w 186"/>
                <a:gd name="T121" fmla="*/ 150 h 152"/>
                <a:gd name="T122" fmla="*/ 109 w 186"/>
                <a:gd name="T123" fmla="*/ 125 h 152"/>
                <a:gd name="T124" fmla="*/ 110 w 186"/>
                <a:gd name="T125" fmla="*/ 1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152">
                  <a:moveTo>
                    <a:pt x="85" y="122"/>
                  </a:moveTo>
                  <a:cubicBezTo>
                    <a:pt x="85" y="120"/>
                    <a:pt x="83" y="118"/>
                    <a:pt x="80" y="118"/>
                  </a:cubicBezTo>
                  <a:cubicBezTo>
                    <a:pt x="79" y="118"/>
                    <a:pt x="78" y="118"/>
                    <a:pt x="77" y="11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1" y="145"/>
                    <a:pt x="51" y="146"/>
                    <a:pt x="51" y="147"/>
                  </a:cubicBezTo>
                  <a:cubicBezTo>
                    <a:pt x="51" y="150"/>
                    <a:pt x="53" y="152"/>
                    <a:pt x="55" y="152"/>
                  </a:cubicBezTo>
                  <a:cubicBezTo>
                    <a:pt x="56" y="152"/>
                    <a:pt x="57" y="151"/>
                    <a:pt x="58" y="150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84" y="124"/>
                    <a:pt x="85" y="123"/>
                    <a:pt x="85" y="122"/>
                  </a:cubicBezTo>
                  <a:close/>
                  <a:moveTo>
                    <a:pt x="59" y="122"/>
                  </a:moveTo>
                  <a:cubicBezTo>
                    <a:pt x="59" y="120"/>
                    <a:pt x="57" y="118"/>
                    <a:pt x="55" y="118"/>
                  </a:cubicBezTo>
                  <a:cubicBezTo>
                    <a:pt x="54" y="118"/>
                    <a:pt x="53" y="118"/>
                    <a:pt x="52" y="119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26" y="145"/>
                    <a:pt x="26" y="146"/>
                    <a:pt x="26" y="147"/>
                  </a:cubicBezTo>
                  <a:cubicBezTo>
                    <a:pt x="26" y="150"/>
                    <a:pt x="28" y="152"/>
                    <a:pt x="30" y="152"/>
                  </a:cubicBezTo>
                  <a:cubicBezTo>
                    <a:pt x="31" y="152"/>
                    <a:pt x="32" y="151"/>
                    <a:pt x="33" y="150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9" y="124"/>
                    <a:pt x="59" y="123"/>
                    <a:pt x="59" y="122"/>
                  </a:cubicBezTo>
                  <a:close/>
                  <a:moveTo>
                    <a:pt x="161" y="43"/>
                  </a:moveTo>
                  <a:cubicBezTo>
                    <a:pt x="161" y="43"/>
                    <a:pt x="161" y="42"/>
                    <a:pt x="161" y="42"/>
                  </a:cubicBezTo>
                  <a:cubicBezTo>
                    <a:pt x="161" y="28"/>
                    <a:pt x="149" y="17"/>
                    <a:pt x="135" y="17"/>
                  </a:cubicBezTo>
                  <a:cubicBezTo>
                    <a:pt x="129" y="17"/>
                    <a:pt x="123" y="19"/>
                    <a:pt x="119" y="23"/>
                  </a:cubicBezTo>
                  <a:cubicBezTo>
                    <a:pt x="110" y="9"/>
                    <a:pt x="94" y="0"/>
                    <a:pt x="76" y="0"/>
                  </a:cubicBezTo>
                  <a:cubicBezTo>
                    <a:pt x="51" y="0"/>
                    <a:pt x="30" y="18"/>
                    <a:pt x="26" y="43"/>
                  </a:cubicBezTo>
                  <a:cubicBezTo>
                    <a:pt x="11" y="46"/>
                    <a:pt x="0" y="60"/>
                    <a:pt x="0" y="76"/>
                  </a:cubicBezTo>
                  <a:cubicBezTo>
                    <a:pt x="0" y="94"/>
                    <a:pt x="15" y="109"/>
                    <a:pt x="34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71" y="109"/>
                    <a:pt x="186" y="94"/>
                    <a:pt x="186" y="76"/>
                  </a:cubicBezTo>
                  <a:cubicBezTo>
                    <a:pt x="186" y="60"/>
                    <a:pt x="175" y="47"/>
                    <a:pt x="161" y="43"/>
                  </a:cubicBezTo>
                  <a:close/>
                  <a:moveTo>
                    <a:pt x="152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20" y="101"/>
                    <a:pt x="9" y="90"/>
                    <a:pt x="9" y="76"/>
                  </a:cubicBezTo>
                  <a:cubicBezTo>
                    <a:pt x="9" y="64"/>
                    <a:pt x="17" y="54"/>
                    <a:pt x="28" y="51"/>
                  </a:cubicBezTo>
                  <a:cubicBezTo>
                    <a:pt x="32" y="50"/>
                    <a:pt x="34" y="47"/>
                    <a:pt x="35" y="44"/>
                  </a:cubicBezTo>
                  <a:cubicBezTo>
                    <a:pt x="38" y="24"/>
                    <a:pt x="56" y="8"/>
                    <a:pt x="76" y="8"/>
                  </a:cubicBezTo>
                  <a:cubicBezTo>
                    <a:pt x="91" y="8"/>
                    <a:pt x="100" y="11"/>
                    <a:pt x="107" y="23"/>
                  </a:cubicBezTo>
                  <a:cubicBezTo>
                    <a:pt x="109" y="25"/>
                    <a:pt x="115" y="31"/>
                    <a:pt x="117" y="31"/>
                  </a:cubicBezTo>
                  <a:cubicBezTo>
                    <a:pt x="118" y="31"/>
                    <a:pt x="119" y="31"/>
                    <a:pt x="119" y="31"/>
                  </a:cubicBezTo>
                  <a:cubicBezTo>
                    <a:pt x="121" y="31"/>
                    <a:pt x="123" y="31"/>
                    <a:pt x="124" y="29"/>
                  </a:cubicBezTo>
                  <a:cubicBezTo>
                    <a:pt x="127" y="26"/>
                    <a:pt x="131" y="25"/>
                    <a:pt x="135" y="25"/>
                  </a:cubicBezTo>
                  <a:cubicBezTo>
                    <a:pt x="145" y="25"/>
                    <a:pt x="152" y="33"/>
                    <a:pt x="152" y="42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7"/>
                    <a:pt x="155" y="50"/>
                    <a:pt x="158" y="51"/>
                  </a:cubicBezTo>
                  <a:cubicBezTo>
                    <a:pt x="170" y="54"/>
                    <a:pt x="177" y="64"/>
                    <a:pt x="177" y="76"/>
                  </a:cubicBezTo>
                  <a:cubicBezTo>
                    <a:pt x="177" y="90"/>
                    <a:pt x="166" y="101"/>
                    <a:pt x="152" y="101"/>
                  </a:cubicBezTo>
                  <a:close/>
                  <a:moveTo>
                    <a:pt x="131" y="118"/>
                  </a:moveTo>
                  <a:cubicBezTo>
                    <a:pt x="130" y="118"/>
                    <a:pt x="129" y="118"/>
                    <a:pt x="128" y="119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102" y="145"/>
                    <a:pt x="102" y="146"/>
                    <a:pt x="102" y="147"/>
                  </a:cubicBezTo>
                  <a:cubicBezTo>
                    <a:pt x="102" y="150"/>
                    <a:pt x="103" y="152"/>
                    <a:pt x="106" y="152"/>
                  </a:cubicBezTo>
                  <a:cubicBezTo>
                    <a:pt x="107" y="152"/>
                    <a:pt x="108" y="151"/>
                    <a:pt x="109" y="150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5" y="124"/>
                    <a:pt x="135" y="123"/>
                    <a:pt x="135" y="122"/>
                  </a:cubicBezTo>
                  <a:cubicBezTo>
                    <a:pt x="135" y="120"/>
                    <a:pt x="133" y="118"/>
                    <a:pt x="131" y="118"/>
                  </a:cubicBezTo>
                  <a:close/>
                  <a:moveTo>
                    <a:pt x="110" y="122"/>
                  </a:moveTo>
                  <a:cubicBezTo>
                    <a:pt x="110" y="120"/>
                    <a:pt x="108" y="118"/>
                    <a:pt x="106" y="118"/>
                  </a:cubicBezTo>
                  <a:cubicBezTo>
                    <a:pt x="105" y="118"/>
                    <a:pt x="104" y="118"/>
                    <a:pt x="103" y="119"/>
                  </a:cubicBezTo>
                  <a:cubicBezTo>
                    <a:pt x="77" y="144"/>
                    <a:pt x="77" y="144"/>
                    <a:pt x="77" y="144"/>
                  </a:cubicBezTo>
                  <a:cubicBezTo>
                    <a:pt x="77" y="145"/>
                    <a:pt x="76" y="146"/>
                    <a:pt x="76" y="147"/>
                  </a:cubicBezTo>
                  <a:cubicBezTo>
                    <a:pt x="76" y="150"/>
                    <a:pt x="78" y="152"/>
                    <a:pt x="80" y="152"/>
                  </a:cubicBezTo>
                  <a:cubicBezTo>
                    <a:pt x="82" y="152"/>
                    <a:pt x="83" y="151"/>
                    <a:pt x="83" y="150"/>
                  </a:cubicBezTo>
                  <a:cubicBezTo>
                    <a:pt x="109" y="125"/>
                    <a:pt x="109" y="125"/>
                    <a:pt x="109" y="125"/>
                  </a:cubicBezTo>
                  <a:cubicBezTo>
                    <a:pt x="110" y="124"/>
                    <a:pt x="110" y="123"/>
                    <a:pt x="110" y="1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18"/>
            <p:cNvSpPr>
              <a:spLocks noChangeAspect="1"/>
            </p:cNvSpPr>
            <p:nvPr/>
          </p:nvSpPr>
          <p:spPr>
            <a:xfrm>
              <a:off x="6269555" y="2987537"/>
              <a:ext cx="1163967" cy="1163967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6129333" y="4380205"/>
              <a:ext cx="1432591" cy="354970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4098D4"/>
                  </a:solidFill>
                  <a:cs typeface="+mn-ea"/>
                  <a:sym typeface="+mn-lt"/>
                </a:rPr>
                <a:t>模板语法等</a:t>
              </a:r>
              <a:endParaRPr lang="zh-CN" altLang="en-US" sz="2000" b="1" dirty="0">
                <a:solidFill>
                  <a:srgbClr val="4098D4"/>
                </a:solidFill>
                <a:cs typeface="+mn-ea"/>
                <a:sym typeface="+mn-lt"/>
              </a:endParaRPr>
            </a:p>
          </p:txBody>
        </p:sp>
        <p:sp>
          <p:nvSpPr>
            <p:cNvPr id="22" name="Oval 20"/>
            <p:cNvSpPr>
              <a:spLocks noChangeAspect="1"/>
            </p:cNvSpPr>
            <p:nvPr/>
          </p:nvSpPr>
          <p:spPr>
            <a:xfrm>
              <a:off x="7950263" y="2987537"/>
              <a:ext cx="1163967" cy="1163967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21"/>
            <p:cNvSpPr txBox="1"/>
            <p:nvPr/>
          </p:nvSpPr>
          <p:spPr>
            <a:xfrm>
              <a:off x="7815950" y="4380205"/>
              <a:ext cx="1432591" cy="322701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BB8E1"/>
                  </a:solidFill>
                  <a:cs typeface="+mn-ea"/>
                  <a:sym typeface="+mn-lt"/>
                </a:rPr>
                <a:t>样式绑定等</a:t>
              </a:r>
              <a:endParaRPr lang="zh-CN" altLang="en-US" sz="2000" b="1" dirty="0">
                <a:solidFill>
                  <a:srgbClr val="7BB8E1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23"/>
            <p:cNvSpPr txBox="1"/>
            <p:nvPr/>
          </p:nvSpPr>
          <p:spPr>
            <a:xfrm>
              <a:off x="6221105" y="1597552"/>
              <a:ext cx="4533428" cy="553998"/>
            </a:xfrm>
            <a:prstGeom prst="rect">
              <a:avLst/>
            </a:prstGeom>
            <a:noFill/>
          </p:spPr>
          <p:txBody>
            <a:bodyPr wrap="square" anchor="t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 dirty="0" smtClean="0">
                  <a:solidFill>
                    <a:srgbClr val="000000"/>
                  </a:solidFill>
                  <a:cs typeface="+mn-ea"/>
                  <a:sym typeface="+mn-lt"/>
                </a:rPr>
                <a:t>【</a:t>
              </a:r>
              <a:r>
                <a:rPr lang="zh-CN" altLang="en-US" sz="1600" dirty="0" smtClean="0">
                  <a:solidFill>
                    <a:srgbClr val="000000"/>
                  </a:solidFill>
                  <a:cs typeface="+mn-ea"/>
                  <a:sym typeface="+mn-lt"/>
                </a:rPr>
                <a:t>说明</a:t>
              </a:r>
              <a:r>
                <a:rPr lang="en-US" altLang="zh-CN" sz="1600" dirty="0" smtClean="0">
                  <a:solidFill>
                    <a:srgbClr val="000000"/>
                  </a:solidFill>
                  <a:cs typeface="+mn-ea"/>
                  <a:sym typeface="+mn-lt"/>
                </a:rPr>
                <a:t>】</a:t>
              </a:r>
              <a:r>
                <a:rPr lang="zh-CN" altLang="en-US" sz="1600" dirty="0" smtClean="0">
                  <a:solidFill>
                    <a:srgbClr val="000000"/>
                  </a:solidFill>
                  <a:cs typeface="+mn-ea"/>
                  <a:sym typeface="+mn-lt"/>
                </a:rPr>
                <a:t>在有一定的</a:t>
              </a:r>
              <a:r>
                <a:rPr lang="en-US" altLang="zh-CN" sz="1600" dirty="0" err="1" smtClean="0">
                  <a:solidFill>
                    <a:srgbClr val="000000"/>
                  </a:solidFill>
                  <a:cs typeface="+mn-ea"/>
                  <a:sym typeface="+mn-lt"/>
                </a:rPr>
                <a:t>HTML+Css+JavaScript</a:t>
              </a:r>
              <a:r>
                <a:rPr lang="zh-CN" altLang="en-US" sz="1600" dirty="0" smtClean="0">
                  <a:solidFill>
                    <a:srgbClr val="000000"/>
                  </a:solidFill>
                  <a:cs typeface="+mn-ea"/>
                  <a:sym typeface="+mn-lt"/>
                </a:rPr>
                <a:t>基础上，学习</a:t>
              </a:r>
              <a:r>
                <a:rPr lang="en-US" altLang="zh-CN" sz="1600" dirty="0" err="1" smtClean="0">
                  <a:solidFill>
                    <a:srgbClr val="000000"/>
                  </a:solidFill>
                  <a:cs typeface="+mn-ea"/>
                  <a:sym typeface="+mn-lt"/>
                </a:rPr>
                <a:t>vue</a:t>
              </a:r>
              <a:r>
                <a:rPr lang="zh-CN" altLang="en-US" sz="1600" dirty="0" smtClean="0">
                  <a:solidFill>
                    <a:srgbClr val="000000"/>
                  </a:solidFill>
                  <a:cs typeface="+mn-ea"/>
                  <a:sym typeface="+mn-lt"/>
                </a:rPr>
                <a:t>的基础语法和基本编辑方式，要求基本教程模块能够熟练应用，高级教程暂时不做要求</a:t>
              </a:r>
              <a:endParaRPr lang="zh-CN" altLang="en-US" sz="16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: Shape 25"/>
            <p:cNvSpPr>
              <a:spLocks/>
            </p:cNvSpPr>
            <p:nvPr/>
          </p:nvSpPr>
          <p:spPr bwMode="auto">
            <a:xfrm>
              <a:off x="6659353" y="3377335"/>
              <a:ext cx="384372" cy="384372"/>
            </a:xfrm>
            <a:custGeom>
              <a:avLst/>
              <a:gdLst>
                <a:gd name="T0" fmla="*/ 30 w 186"/>
                <a:gd name="T1" fmla="*/ 89 h 186"/>
                <a:gd name="T2" fmla="*/ 0 w 186"/>
                <a:gd name="T3" fmla="*/ 93 h 186"/>
                <a:gd name="T4" fmla="*/ 30 w 186"/>
                <a:gd name="T5" fmla="*/ 97 h 186"/>
                <a:gd name="T6" fmla="*/ 45 w 186"/>
                <a:gd name="T7" fmla="*/ 51 h 186"/>
                <a:gd name="T8" fmla="*/ 51 w 186"/>
                <a:gd name="T9" fmla="*/ 46 h 186"/>
                <a:gd name="T10" fmla="*/ 27 w 186"/>
                <a:gd name="T11" fmla="*/ 28 h 186"/>
                <a:gd name="T12" fmla="*/ 45 w 186"/>
                <a:gd name="T13" fmla="*/ 51 h 186"/>
                <a:gd name="T14" fmla="*/ 159 w 186"/>
                <a:gd name="T15" fmla="*/ 34 h 186"/>
                <a:gd name="T16" fmla="*/ 153 w 186"/>
                <a:gd name="T17" fmla="*/ 28 h 186"/>
                <a:gd name="T18" fmla="*/ 135 w 186"/>
                <a:gd name="T19" fmla="*/ 51 h 186"/>
                <a:gd name="T20" fmla="*/ 45 w 186"/>
                <a:gd name="T21" fmla="*/ 135 h 186"/>
                <a:gd name="T22" fmla="*/ 27 w 186"/>
                <a:gd name="T23" fmla="*/ 159 h 186"/>
                <a:gd name="T24" fmla="*/ 51 w 186"/>
                <a:gd name="T25" fmla="*/ 141 h 186"/>
                <a:gd name="T26" fmla="*/ 45 w 186"/>
                <a:gd name="T27" fmla="*/ 135 h 186"/>
                <a:gd name="T28" fmla="*/ 97 w 186"/>
                <a:gd name="T29" fmla="*/ 30 h 186"/>
                <a:gd name="T30" fmla="*/ 93 w 186"/>
                <a:gd name="T31" fmla="*/ 0 h 186"/>
                <a:gd name="T32" fmla="*/ 89 w 186"/>
                <a:gd name="T33" fmla="*/ 30 h 186"/>
                <a:gd name="T34" fmla="*/ 182 w 186"/>
                <a:gd name="T35" fmla="*/ 89 h 186"/>
                <a:gd name="T36" fmla="*/ 152 w 186"/>
                <a:gd name="T37" fmla="*/ 93 h 186"/>
                <a:gd name="T38" fmla="*/ 182 w 186"/>
                <a:gd name="T39" fmla="*/ 97 h 186"/>
                <a:gd name="T40" fmla="*/ 182 w 186"/>
                <a:gd name="T41" fmla="*/ 89 h 186"/>
                <a:gd name="T42" fmla="*/ 135 w 186"/>
                <a:gd name="T43" fmla="*/ 135 h 186"/>
                <a:gd name="T44" fmla="*/ 153 w 186"/>
                <a:gd name="T45" fmla="*/ 159 h 186"/>
                <a:gd name="T46" fmla="*/ 159 w 186"/>
                <a:gd name="T47" fmla="*/ 153 h 186"/>
                <a:gd name="T48" fmla="*/ 93 w 186"/>
                <a:gd name="T49" fmla="*/ 43 h 186"/>
                <a:gd name="T50" fmla="*/ 93 w 186"/>
                <a:gd name="T51" fmla="*/ 144 h 186"/>
                <a:gd name="T52" fmla="*/ 93 w 186"/>
                <a:gd name="T53" fmla="*/ 43 h 186"/>
                <a:gd name="T54" fmla="*/ 51 w 186"/>
                <a:gd name="T55" fmla="*/ 93 h 186"/>
                <a:gd name="T56" fmla="*/ 135 w 186"/>
                <a:gd name="T57" fmla="*/ 93 h 186"/>
                <a:gd name="T58" fmla="*/ 93 w 186"/>
                <a:gd name="T59" fmla="*/ 152 h 186"/>
                <a:gd name="T60" fmla="*/ 89 w 186"/>
                <a:gd name="T61" fmla="*/ 182 h 186"/>
                <a:gd name="T62" fmla="*/ 97 w 186"/>
                <a:gd name="T63" fmla="*/ 182 h 186"/>
                <a:gd name="T64" fmla="*/ 93 w 186"/>
                <a:gd name="T65" fmla="*/ 15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6" h="186">
                  <a:moveTo>
                    <a:pt x="34" y="93"/>
                  </a:moveTo>
                  <a:cubicBezTo>
                    <a:pt x="34" y="91"/>
                    <a:pt x="32" y="89"/>
                    <a:pt x="30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2" y="89"/>
                    <a:pt x="0" y="91"/>
                    <a:pt x="0" y="93"/>
                  </a:cubicBezTo>
                  <a:cubicBezTo>
                    <a:pt x="0" y="96"/>
                    <a:pt x="2" y="97"/>
                    <a:pt x="4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2" y="97"/>
                    <a:pt x="34" y="96"/>
                    <a:pt x="34" y="93"/>
                  </a:cubicBezTo>
                  <a:close/>
                  <a:moveTo>
                    <a:pt x="45" y="51"/>
                  </a:moveTo>
                  <a:cubicBezTo>
                    <a:pt x="47" y="53"/>
                    <a:pt x="50" y="53"/>
                    <a:pt x="51" y="51"/>
                  </a:cubicBezTo>
                  <a:cubicBezTo>
                    <a:pt x="53" y="50"/>
                    <a:pt x="53" y="47"/>
                    <a:pt x="51" y="46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6"/>
                    <a:pt x="29" y="26"/>
                    <a:pt x="27" y="28"/>
                  </a:cubicBezTo>
                  <a:cubicBezTo>
                    <a:pt x="26" y="29"/>
                    <a:pt x="26" y="32"/>
                    <a:pt x="27" y="34"/>
                  </a:cubicBezTo>
                  <a:lnTo>
                    <a:pt x="45" y="51"/>
                  </a:lnTo>
                  <a:close/>
                  <a:moveTo>
                    <a:pt x="141" y="51"/>
                  </a:moveTo>
                  <a:cubicBezTo>
                    <a:pt x="159" y="34"/>
                    <a:pt x="159" y="34"/>
                    <a:pt x="159" y="34"/>
                  </a:cubicBezTo>
                  <a:cubicBezTo>
                    <a:pt x="160" y="32"/>
                    <a:pt x="160" y="29"/>
                    <a:pt x="159" y="28"/>
                  </a:cubicBezTo>
                  <a:cubicBezTo>
                    <a:pt x="157" y="26"/>
                    <a:pt x="154" y="26"/>
                    <a:pt x="153" y="28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3" y="47"/>
                    <a:pt x="133" y="50"/>
                    <a:pt x="135" y="51"/>
                  </a:cubicBezTo>
                  <a:cubicBezTo>
                    <a:pt x="136" y="53"/>
                    <a:pt x="139" y="53"/>
                    <a:pt x="141" y="51"/>
                  </a:cubicBezTo>
                  <a:close/>
                  <a:moveTo>
                    <a:pt x="45" y="135"/>
                  </a:moveTo>
                  <a:cubicBezTo>
                    <a:pt x="27" y="153"/>
                    <a:pt x="27" y="153"/>
                    <a:pt x="27" y="153"/>
                  </a:cubicBezTo>
                  <a:cubicBezTo>
                    <a:pt x="26" y="155"/>
                    <a:pt x="26" y="157"/>
                    <a:pt x="27" y="159"/>
                  </a:cubicBezTo>
                  <a:cubicBezTo>
                    <a:pt x="29" y="161"/>
                    <a:pt x="32" y="161"/>
                    <a:pt x="33" y="159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53" y="139"/>
                    <a:pt x="53" y="137"/>
                    <a:pt x="51" y="135"/>
                  </a:cubicBezTo>
                  <a:cubicBezTo>
                    <a:pt x="50" y="133"/>
                    <a:pt x="47" y="133"/>
                    <a:pt x="45" y="135"/>
                  </a:cubicBezTo>
                  <a:close/>
                  <a:moveTo>
                    <a:pt x="93" y="34"/>
                  </a:moveTo>
                  <a:cubicBezTo>
                    <a:pt x="95" y="34"/>
                    <a:pt x="97" y="32"/>
                    <a:pt x="97" y="30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2"/>
                    <a:pt x="95" y="0"/>
                    <a:pt x="93" y="0"/>
                  </a:cubicBezTo>
                  <a:cubicBezTo>
                    <a:pt x="91" y="0"/>
                    <a:pt x="89" y="2"/>
                    <a:pt x="89" y="5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9" y="32"/>
                    <a:pt x="91" y="34"/>
                    <a:pt x="93" y="34"/>
                  </a:cubicBezTo>
                  <a:close/>
                  <a:moveTo>
                    <a:pt x="182" y="89"/>
                  </a:moveTo>
                  <a:cubicBezTo>
                    <a:pt x="156" y="89"/>
                    <a:pt x="156" y="89"/>
                    <a:pt x="156" y="89"/>
                  </a:cubicBezTo>
                  <a:cubicBezTo>
                    <a:pt x="154" y="89"/>
                    <a:pt x="152" y="91"/>
                    <a:pt x="152" y="93"/>
                  </a:cubicBezTo>
                  <a:cubicBezTo>
                    <a:pt x="152" y="96"/>
                    <a:pt x="154" y="97"/>
                    <a:pt x="156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4" y="97"/>
                    <a:pt x="186" y="96"/>
                    <a:pt x="186" y="93"/>
                  </a:cubicBezTo>
                  <a:cubicBezTo>
                    <a:pt x="186" y="91"/>
                    <a:pt x="184" y="89"/>
                    <a:pt x="182" y="89"/>
                  </a:cubicBezTo>
                  <a:close/>
                  <a:moveTo>
                    <a:pt x="141" y="135"/>
                  </a:moveTo>
                  <a:cubicBezTo>
                    <a:pt x="139" y="133"/>
                    <a:pt x="136" y="133"/>
                    <a:pt x="135" y="135"/>
                  </a:cubicBezTo>
                  <a:cubicBezTo>
                    <a:pt x="133" y="137"/>
                    <a:pt x="133" y="139"/>
                    <a:pt x="135" y="141"/>
                  </a:cubicBezTo>
                  <a:cubicBezTo>
                    <a:pt x="153" y="159"/>
                    <a:pt x="153" y="159"/>
                    <a:pt x="153" y="159"/>
                  </a:cubicBezTo>
                  <a:cubicBezTo>
                    <a:pt x="154" y="161"/>
                    <a:pt x="157" y="161"/>
                    <a:pt x="159" y="159"/>
                  </a:cubicBezTo>
                  <a:cubicBezTo>
                    <a:pt x="160" y="157"/>
                    <a:pt x="160" y="155"/>
                    <a:pt x="159" y="153"/>
                  </a:cubicBezTo>
                  <a:lnTo>
                    <a:pt x="141" y="135"/>
                  </a:lnTo>
                  <a:close/>
                  <a:moveTo>
                    <a:pt x="93" y="43"/>
                  </a:moveTo>
                  <a:cubicBezTo>
                    <a:pt x="65" y="43"/>
                    <a:pt x="42" y="65"/>
                    <a:pt x="42" y="93"/>
                  </a:cubicBezTo>
                  <a:cubicBezTo>
                    <a:pt x="42" y="121"/>
                    <a:pt x="65" y="144"/>
                    <a:pt x="93" y="144"/>
                  </a:cubicBezTo>
                  <a:cubicBezTo>
                    <a:pt x="121" y="144"/>
                    <a:pt x="144" y="121"/>
                    <a:pt x="144" y="93"/>
                  </a:cubicBezTo>
                  <a:cubicBezTo>
                    <a:pt x="144" y="65"/>
                    <a:pt x="121" y="43"/>
                    <a:pt x="93" y="43"/>
                  </a:cubicBezTo>
                  <a:close/>
                  <a:moveTo>
                    <a:pt x="93" y="135"/>
                  </a:moveTo>
                  <a:cubicBezTo>
                    <a:pt x="70" y="135"/>
                    <a:pt x="51" y="117"/>
                    <a:pt x="51" y="93"/>
                  </a:cubicBezTo>
                  <a:cubicBezTo>
                    <a:pt x="51" y="70"/>
                    <a:pt x="70" y="51"/>
                    <a:pt x="93" y="51"/>
                  </a:cubicBezTo>
                  <a:cubicBezTo>
                    <a:pt x="116" y="51"/>
                    <a:pt x="135" y="70"/>
                    <a:pt x="135" y="93"/>
                  </a:cubicBezTo>
                  <a:cubicBezTo>
                    <a:pt x="135" y="117"/>
                    <a:pt x="116" y="135"/>
                    <a:pt x="93" y="135"/>
                  </a:cubicBezTo>
                  <a:close/>
                  <a:moveTo>
                    <a:pt x="93" y="152"/>
                  </a:moveTo>
                  <a:cubicBezTo>
                    <a:pt x="91" y="152"/>
                    <a:pt x="89" y="154"/>
                    <a:pt x="89" y="157"/>
                  </a:cubicBezTo>
                  <a:cubicBezTo>
                    <a:pt x="89" y="182"/>
                    <a:pt x="89" y="182"/>
                    <a:pt x="89" y="182"/>
                  </a:cubicBezTo>
                  <a:cubicBezTo>
                    <a:pt x="89" y="184"/>
                    <a:pt x="91" y="186"/>
                    <a:pt x="93" y="186"/>
                  </a:cubicBezTo>
                  <a:cubicBezTo>
                    <a:pt x="95" y="186"/>
                    <a:pt x="97" y="184"/>
                    <a:pt x="97" y="182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7" y="154"/>
                    <a:pt x="95" y="152"/>
                    <a:pt x="93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: Shape 26"/>
            <p:cNvSpPr>
              <a:spLocks/>
            </p:cNvSpPr>
            <p:nvPr/>
          </p:nvSpPr>
          <p:spPr bwMode="auto">
            <a:xfrm>
              <a:off x="8340061" y="3378469"/>
              <a:ext cx="384372" cy="382105"/>
            </a:xfrm>
            <a:custGeom>
              <a:avLst/>
              <a:gdLst>
                <a:gd name="T0" fmla="*/ 102 w 186"/>
                <a:gd name="T1" fmla="*/ 131 h 185"/>
                <a:gd name="T2" fmla="*/ 97 w 186"/>
                <a:gd name="T3" fmla="*/ 126 h 185"/>
                <a:gd name="T4" fmla="*/ 94 w 186"/>
                <a:gd name="T5" fmla="*/ 128 h 185"/>
                <a:gd name="T6" fmla="*/ 69 w 186"/>
                <a:gd name="T7" fmla="*/ 153 h 185"/>
                <a:gd name="T8" fmla="*/ 68 w 186"/>
                <a:gd name="T9" fmla="*/ 156 h 185"/>
                <a:gd name="T10" fmla="*/ 72 w 186"/>
                <a:gd name="T11" fmla="*/ 160 h 185"/>
                <a:gd name="T12" fmla="*/ 87 w 186"/>
                <a:gd name="T13" fmla="*/ 160 h 185"/>
                <a:gd name="T14" fmla="*/ 69 w 186"/>
                <a:gd name="T15" fmla="*/ 178 h 185"/>
                <a:gd name="T16" fmla="*/ 68 w 186"/>
                <a:gd name="T17" fmla="*/ 181 h 185"/>
                <a:gd name="T18" fmla="*/ 72 w 186"/>
                <a:gd name="T19" fmla="*/ 185 h 185"/>
                <a:gd name="T20" fmla="*/ 75 w 186"/>
                <a:gd name="T21" fmla="*/ 184 h 185"/>
                <a:gd name="T22" fmla="*/ 100 w 186"/>
                <a:gd name="T23" fmla="*/ 159 h 185"/>
                <a:gd name="T24" fmla="*/ 102 w 186"/>
                <a:gd name="T25" fmla="*/ 156 h 185"/>
                <a:gd name="T26" fmla="*/ 97 w 186"/>
                <a:gd name="T27" fmla="*/ 152 h 185"/>
                <a:gd name="T28" fmla="*/ 97 w 186"/>
                <a:gd name="T29" fmla="*/ 152 h 185"/>
                <a:gd name="T30" fmla="*/ 82 w 186"/>
                <a:gd name="T31" fmla="*/ 152 h 185"/>
                <a:gd name="T32" fmla="*/ 100 w 186"/>
                <a:gd name="T33" fmla="*/ 134 h 185"/>
                <a:gd name="T34" fmla="*/ 102 w 186"/>
                <a:gd name="T35" fmla="*/ 131 h 185"/>
                <a:gd name="T36" fmla="*/ 55 w 186"/>
                <a:gd name="T37" fmla="*/ 135 h 185"/>
                <a:gd name="T38" fmla="*/ 52 w 186"/>
                <a:gd name="T39" fmla="*/ 136 h 185"/>
                <a:gd name="T40" fmla="*/ 27 w 186"/>
                <a:gd name="T41" fmla="*/ 161 h 185"/>
                <a:gd name="T42" fmla="*/ 26 w 186"/>
                <a:gd name="T43" fmla="*/ 164 h 185"/>
                <a:gd name="T44" fmla="*/ 30 w 186"/>
                <a:gd name="T45" fmla="*/ 169 h 185"/>
                <a:gd name="T46" fmla="*/ 33 w 186"/>
                <a:gd name="T47" fmla="*/ 167 h 185"/>
                <a:gd name="T48" fmla="*/ 58 w 186"/>
                <a:gd name="T49" fmla="*/ 142 h 185"/>
                <a:gd name="T50" fmla="*/ 59 w 186"/>
                <a:gd name="T51" fmla="*/ 139 h 185"/>
                <a:gd name="T52" fmla="*/ 55 w 186"/>
                <a:gd name="T53" fmla="*/ 135 h 185"/>
                <a:gd name="T54" fmla="*/ 161 w 186"/>
                <a:gd name="T55" fmla="*/ 43 h 185"/>
                <a:gd name="T56" fmla="*/ 161 w 186"/>
                <a:gd name="T57" fmla="*/ 42 h 185"/>
                <a:gd name="T58" fmla="*/ 135 w 186"/>
                <a:gd name="T59" fmla="*/ 17 h 185"/>
                <a:gd name="T60" fmla="*/ 119 w 186"/>
                <a:gd name="T61" fmla="*/ 23 h 185"/>
                <a:gd name="T62" fmla="*/ 76 w 186"/>
                <a:gd name="T63" fmla="*/ 0 h 185"/>
                <a:gd name="T64" fmla="*/ 26 w 186"/>
                <a:gd name="T65" fmla="*/ 43 h 185"/>
                <a:gd name="T66" fmla="*/ 0 w 186"/>
                <a:gd name="T67" fmla="*/ 76 h 185"/>
                <a:gd name="T68" fmla="*/ 34 w 186"/>
                <a:gd name="T69" fmla="*/ 109 h 185"/>
                <a:gd name="T70" fmla="*/ 152 w 186"/>
                <a:gd name="T71" fmla="*/ 109 h 185"/>
                <a:gd name="T72" fmla="*/ 186 w 186"/>
                <a:gd name="T73" fmla="*/ 76 h 185"/>
                <a:gd name="T74" fmla="*/ 161 w 186"/>
                <a:gd name="T75" fmla="*/ 43 h 185"/>
                <a:gd name="T76" fmla="*/ 152 w 186"/>
                <a:gd name="T77" fmla="*/ 101 h 185"/>
                <a:gd name="T78" fmla="*/ 34 w 186"/>
                <a:gd name="T79" fmla="*/ 101 h 185"/>
                <a:gd name="T80" fmla="*/ 9 w 186"/>
                <a:gd name="T81" fmla="*/ 76 h 185"/>
                <a:gd name="T82" fmla="*/ 28 w 186"/>
                <a:gd name="T83" fmla="*/ 51 h 185"/>
                <a:gd name="T84" fmla="*/ 35 w 186"/>
                <a:gd name="T85" fmla="*/ 44 h 185"/>
                <a:gd name="T86" fmla="*/ 76 w 186"/>
                <a:gd name="T87" fmla="*/ 8 h 185"/>
                <a:gd name="T88" fmla="*/ 107 w 186"/>
                <a:gd name="T89" fmla="*/ 23 h 185"/>
                <a:gd name="T90" fmla="*/ 118 w 186"/>
                <a:gd name="T91" fmla="*/ 31 h 185"/>
                <a:gd name="T92" fmla="*/ 119 w 186"/>
                <a:gd name="T93" fmla="*/ 31 h 185"/>
                <a:gd name="T94" fmla="*/ 124 w 186"/>
                <a:gd name="T95" fmla="*/ 29 h 185"/>
                <a:gd name="T96" fmla="*/ 135 w 186"/>
                <a:gd name="T97" fmla="*/ 25 h 185"/>
                <a:gd name="T98" fmla="*/ 152 w 186"/>
                <a:gd name="T99" fmla="*/ 42 h 185"/>
                <a:gd name="T100" fmla="*/ 152 w 186"/>
                <a:gd name="T101" fmla="*/ 43 h 185"/>
                <a:gd name="T102" fmla="*/ 159 w 186"/>
                <a:gd name="T103" fmla="*/ 51 h 185"/>
                <a:gd name="T104" fmla="*/ 178 w 186"/>
                <a:gd name="T105" fmla="*/ 76 h 185"/>
                <a:gd name="T106" fmla="*/ 152 w 186"/>
                <a:gd name="T107" fmla="*/ 101 h 185"/>
                <a:gd name="T108" fmla="*/ 144 w 186"/>
                <a:gd name="T109" fmla="*/ 135 h 185"/>
                <a:gd name="T110" fmla="*/ 141 w 186"/>
                <a:gd name="T111" fmla="*/ 136 h 185"/>
                <a:gd name="T112" fmla="*/ 116 w 186"/>
                <a:gd name="T113" fmla="*/ 161 h 185"/>
                <a:gd name="T114" fmla="*/ 114 w 186"/>
                <a:gd name="T115" fmla="*/ 164 h 185"/>
                <a:gd name="T116" fmla="*/ 119 w 186"/>
                <a:gd name="T117" fmla="*/ 169 h 185"/>
                <a:gd name="T118" fmla="*/ 122 w 186"/>
                <a:gd name="T119" fmla="*/ 167 h 185"/>
                <a:gd name="T120" fmla="*/ 147 w 186"/>
                <a:gd name="T121" fmla="*/ 142 h 185"/>
                <a:gd name="T122" fmla="*/ 148 w 186"/>
                <a:gd name="T123" fmla="*/ 139 h 185"/>
                <a:gd name="T124" fmla="*/ 144 w 186"/>
                <a:gd name="T125" fmla="*/ 13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185">
                  <a:moveTo>
                    <a:pt x="102" y="131"/>
                  </a:moveTo>
                  <a:cubicBezTo>
                    <a:pt x="102" y="128"/>
                    <a:pt x="100" y="126"/>
                    <a:pt x="97" y="126"/>
                  </a:cubicBezTo>
                  <a:cubicBezTo>
                    <a:pt x="96" y="126"/>
                    <a:pt x="95" y="127"/>
                    <a:pt x="94" y="128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68" y="154"/>
                    <a:pt x="68" y="155"/>
                    <a:pt x="68" y="156"/>
                  </a:cubicBezTo>
                  <a:cubicBezTo>
                    <a:pt x="68" y="158"/>
                    <a:pt x="70" y="160"/>
                    <a:pt x="72" y="160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69" y="178"/>
                    <a:pt x="69" y="178"/>
                    <a:pt x="69" y="178"/>
                  </a:cubicBezTo>
                  <a:cubicBezTo>
                    <a:pt x="68" y="179"/>
                    <a:pt x="68" y="180"/>
                    <a:pt x="68" y="181"/>
                  </a:cubicBezTo>
                  <a:cubicBezTo>
                    <a:pt x="68" y="184"/>
                    <a:pt x="70" y="185"/>
                    <a:pt x="72" y="185"/>
                  </a:cubicBezTo>
                  <a:cubicBezTo>
                    <a:pt x="73" y="185"/>
                    <a:pt x="74" y="185"/>
                    <a:pt x="75" y="184"/>
                  </a:cubicBezTo>
                  <a:cubicBezTo>
                    <a:pt x="100" y="159"/>
                    <a:pt x="100" y="159"/>
                    <a:pt x="100" y="159"/>
                  </a:cubicBezTo>
                  <a:cubicBezTo>
                    <a:pt x="101" y="158"/>
                    <a:pt x="102" y="157"/>
                    <a:pt x="102" y="156"/>
                  </a:cubicBezTo>
                  <a:cubicBezTo>
                    <a:pt x="102" y="154"/>
                    <a:pt x="100" y="152"/>
                    <a:pt x="97" y="152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82" y="152"/>
                    <a:pt x="82" y="152"/>
                    <a:pt x="82" y="152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01" y="133"/>
                    <a:pt x="102" y="132"/>
                    <a:pt x="102" y="131"/>
                  </a:cubicBezTo>
                  <a:close/>
                  <a:moveTo>
                    <a:pt x="55" y="135"/>
                  </a:moveTo>
                  <a:cubicBezTo>
                    <a:pt x="54" y="135"/>
                    <a:pt x="53" y="135"/>
                    <a:pt x="52" y="136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6" y="162"/>
                    <a:pt x="26" y="163"/>
                    <a:pt x="26" y="164"/>
                  </a:cubicBezTo>
                  <a:cubicBezTo>
                    <a:pt x="26" y="167"/>
                    <a:pt x="28" y="169"/>
                    <a:pt x="30" y="169"/>
                  </a:cubicBezTo>
                  <a:cubicBezTo>
                    <a:pt x="31" y="169"/>
                    <a:pt x="32" y="168"/>
                    <a:pt x="33" y="167"/>
                  </a:cubicBezTo>
                  <a:cubicBezTo>
                    <a:pt x="58" y="142"/>
                    <a:pt x="58" y="142"/>
                    <a:pt x="58" y="142"/>
                  </a:cubicBezTo>
                  <a:cubicBezTo>
                    <a:pt x="59" y="141"/>
                    <a:pt x="59" y="140"/>
                    <a:pt x="59" y="139"/>
                  </a:cubicBezTo>
                  <a:cubicBezTo>
                    <a:pt x="59" y="137"/>
                    <a:pt x="58" y="135"/>
                    <a:pt x="55" y="135"/>
                  </a:cubicBezTo>
                  <a:close/>
                  <a:moveTo>
                    <a:pt x="161" y="43"/>
                  </a:moveTo>
                  <a:cubicBezTo>
                    <a:pt x="161" y="43"/>
                    <a:pt x="161" y="42"/>
                    <a:pt x="161" y="42"/>
                  </a:cubicBezTo>
                  <a:cubicBezTo>
                    <a:pt x="161" y="28"/>
                    <a:pt x="149" y="17"/>
                    <a:pt x="135" y="17"/>
                  </a:cubicBezTo>
                  <a:cubicBezTo>
                    <a:pt x="129" y="17"/>
                    <a:pt x="123" y="19"/>
                    <a:pt x="119" y="23"/>
                  </a:cubicBezTo>
                  <a:cubicBezTo>
                    <a:pt x="110" y="9"/>
                    <a:pt x="94" y="0"/>
                    <a:pt x="76" y="0"/>
                  </a:cubicBezTo>
                  <a:cubicBezTo>
                    <a:pt x="51" y="0"/>
                    <a:pt x="30" y="19"/>
                    <a:pt x="26" y="43"/>
                  </a:cubicBezTo>
                  <a:cubicBezTo>
                    <a:pt x="11" y="46"/>
                    <a:pt x="0" y="60"/>
                    <a:pt x="0" y="76"/>
                  </a:cubicBezTo>
                  <a:cubicBezTo>
                    <a:pt x="0" y="94"/>
                    <a:pt x="16" y="109"/>
                    <a:pt x="34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71" y="109"/>
                    <a:pt x="186" y="94"/>
                    <a:pt x="186" y="76"/>
                  </a:cubicBezTo>
                  <a:cubicBezTo>
                    <a:pt x="186" y="60"/>
                    <a:pt x="175" y="47"/>
                    <a:pt x="161" y="43"/>
                  </a:cubicBezTo>
                  <a:close/>
                  <a:moveTo>
                    <a:pt x="152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20" y="101"/>
                    <a:pt x="9" y="90"/>
                    <a:pt x="9" y="76"/>
                  </a:cubicBezTo>
                  <a:cubicBezTo>
                    <a:pt x="9" y="64"/>
                    <a:pt x="17" y="54"/>
                    <a:pt x="28" y="51"/>
                  </a:cubicBezTo>
                  <a:cubicBezTo>
                    <a:pt x="32" y="50"/>
                    <a:pt x="34" y="48"/>
                    <a:pt x="35" y="44"/>
                  </a:cubicBezTo>
                  <a:cubicBezTo>
                    <a:pt x="38" y="24"/>
                    <a:pt x="56" y="8"/>
                    <a:pt x="76" y="8"/>
                  </a:cubicBezTo>
                  <a:cubicBezTo>
                    <a:pt x="91" y="8"/>
                    <a:pt x="100" y="11"/>
                    <a:pt x="107" y="23"/>
                  </a:cubicBezTo>
                  <a:cubicBezTo>
                    <a:pt x="109" y="25"/>
                    <a:pt x="115" y="31"/>
                    <a:pt x="118" y="31"/>
                  </a:cubicBezTo>
                  <a:cubicBezTo>
                    <a:pt x="118" y="31"/>
                    <a:pt x="119" y="31"/>
                    <a:pt x="119" y="31"/>
                  </a:cubicBezTo>
                  <a:cubicBezTo>
                    <a:pt x="121" y="31"/>
                    <a:pt x="123" y="31"/>
                    <a:pt x="124" y="29"/>
                  </a:cubicBezTo>
                  <a:cubicBezTo>
                    <a:pt x="127" y="27"/>
                    <a:pt x="131" y="25"/>
                    <a:pt x="135" y="25"/>
                  </a:cubicBezTo>
                  <a:cubicBezTo>
                    <a:pt x="145" y="25"/>
                    <a:pt x="152" y="33"/>
                    <a:pt x="152" y="42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7"/>
                    <a:pt x="155" y="50"/>
                    <a:pt x="159" y="51"/>
                  </a:cubicBezTo>
                  <a:cubicBezTo>
                    <a:pt x="170" y="54"/>
                    <a:pt x="178" y="64"/>
                    <a:pt x="178" y="76"/>
                  </a:cubicBezTo>
                  <a:cubicBezTo>
                    <a:pt x="178" y="90"/>
                    <a:pt x="166" y="101"/>
                    <a:pt x="152" y="101"/>
                  </a:cubicBezTo>
                  <a:close/>
                  <a:moveTo>
                    <a:pt x="144" y="135"/>
                  </a:moveTo>
                  <a:cubicBezTo>
                    <a:pt x="143" y="135"/>
                    <a:pt x="142" y="135"/>
                    <a:pt x="141" y="136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5" y="162"/>
                    <a:pt x="114" y="163"/>
                    <a:pt x="114" y="164"/>
                  </a:cubicBezTo>
                  <a:cubicBezTo>
                    <a:pt x="114" y="167"/>
                    <a:pt x="116" y="169"/>
                    <a:pt x="119" y="169"/>
                  </a:cubicBezTo>
                  <a:cubicBezTo>
                    <a:pt x="120" y="169"/>
                    <a:pt x="121" y="168"/>
                    <a:pt x="122" y="167"/>
                  </a:cubicBezTo>
                  <a:cubicBezTo>
                    <a:pt x="147" y="142"/>
                    <a:pt x="147" y="142"/>
                    <a:pt x="147" y="142"/>
                  </a:cubicBezTo>
                  <a:cubicBezTo>
                    <a:pt x="148" y="141"/>
                    <a:pt x="148" y="140"/>
                    <a:pt x="148" y="139"/>
                  </a:cubicBezTo>
                  <a:cubicBezTo>
                    <a:pt x="148" y="137"/>
                    <a:pt x="146" y="135"/>
                    <a:pt x="144" y="1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9630602" y="2996349"/>
              <a:ext cx="1163967" cy="1163967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96289" y="4389017"/>
              <a:ext cx="1432591" cy="322701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9FCBE9"/>
                  </a:solidFill>
                  <a:cs typeface="+mn-ea"/>
                  <a:sym typeface="+mn-lt"/>
                </a:rPr>
                <a:t>组件与事件等</a:t>
              </a:r>
              <a:endParaRPr lang="zh-CN" altLang="en-US" sz="2000" b="1" dirty="0">
                <a:solidFill>
                  <a:srgbClr val="9FCBE9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: Shape 29"/>
            <p:cNvSpPr>
              <a:spLocks/>
            </p:cNvSpPr>
            <p:nvPr/>
          </p:nvSpPr>
          <p:spPr bwMode="auto">
            <a:xfrm>
              <a:off x="10020965" y="3465208"/>
              <a:ext cx="383238" cy="208627"/>
            </a:xfrm>
            <a:custGeom>
              <a:avLst/>
              <a:gdLst>
                <a:gd name="T0" fmla="*/ 93 w 186"/>
                <a:gd name="T1" fmla="*/ 0 h 101"/>
                <a:gd name="T2" fmla="*/ 0 w 186"/>
                <a:gd name="T3" fmla="*/ 97 h 101"/>
                <a:gd name="T4" fmla="*/ 4 w 186"/>
                <a:gd name="T5" fmla="*/ 101 h 101"/>
                <a:gd name="T6" fmla="*/ 80 w 186"/>
                <a:gd name="T7" fmla="*/ 101 h 101"/>
                <a:gd name="T8" fmla="*/ 85 w 186"/>
                <a:gd name="T9" fmla="*/ 97 h 101"/>
                <a:gd name="T10" fmla="*/ 93 w 186"/>
                <a:gd name="T11" fmla="*/ 84 h 101"/>
                <a:gd name="T12" fmla="*/ 101 w 186"/>
                <a:gd name="T13" fmla="*/ 97 h 101"/>
                <a:gd name="T14" fmla="*/ 106 w 186"/>
                <a:gd name="T15" fmla="*/ 101 h 101"/>
                <a:gd name="T16" fmla="*/ 182 w 186"/>
                <a:gd name="T17" fmla="*/ 101 h 101"/>
                <a:gd name="T18" fmla="*/ 186 w 186"/>
                <a:gd name="T19" fmla="*/ 97 h 101"/>
                <a:gd name="T20" fmla="*/ 93 w 186"/>
                <a:gd name="T21" fmla="*/ 0 h 101"/>
                <a:gd name="T22" fmla="*/ 109 w 186"/>
                <a:gd name="T23" fmla="*/ 92 h 101"/>
                <a:gd name="T24" fmla="*/ 93 w 186"/>
                <a:gd name="T25" fmla="*/ 76 h 101"/>
                <a:gd name="T26" fmla="*/ 76 w 186"/>
                <a:gd name="T27" fmla="*/ 92 h 101"/>
                <a:gd name="T28" fmla="*/ 59 w 186"/>
                <a:gd name="T29" fmla="*/ 92 h 101"/>
                <a:gd name="T30" fmla="*/ 93 w 186"/>
                <a:gd name="T31" fmla="*/ 59 h 101"/>
                <a:gd name="T32" fmla="*/ 126 w 186"/>
                <a:gd name="T33" fmla="*/ 92 h 101"/>
                <a:gd name="T34" fmla="*/ 109 w 186"/>
                <a:gd name="T35" fmla="*/ 92 h 101"/>
                <a:gd name="T36" fmla="*/ 135 w 186"/>
                <a:gd name="T37" fmla="*/ 92 h 101"/>
                <a:gd name="T38" fmla="*/ 93 w 186"/>
                <a:gd name="T39" fmla="*/ 50 h 101"/>
                <a:gd name="T40" fmla="*/ 51 w 186"/>
                <a:gd name="T41" fmla="*/ 92 h 101"/>
                <a:gd name="T42" fmla="*/ 34 w 186"/>
                <a:gd name="T43" fmla="*/ 92 h 101"/>
                <a:gd name="T44" fmla="*/ 93 w 186"/>
                <a:gd name="T45" fmla="*/ 33 h 101"/>
                <a:gd name="T46" fmla="*/ 152 w 186"/>
                <a:gd name="T47" fmla="*/ 92 h 101"/>
                <a:gd name="T48" fmla="*/ 135 w 186"/>
                <a:gd name="T49" fmla="*/ 92 h 101"/>
                <a:gd name="T50" fmla="*/ 160 w 186"/>
                <a:gd name="T51" fmla="*/ 92 h 101"/>
                <a:gd name="T52" fmla="*/ 93 w 186"/>
                <a:gd name="T53" fmla="*/ 25 h 101"/>
                <a:gd name="T54" fmla="*/ 26 w 186"/>
                <a:gd name="T55" fmla="*/ 92 h 101"/>
                <a:gd name="T56" fmla="*/ 9 w 186"/>
                <a:gd name="T57" fmla="*/ 92 h 101"/>
                <a:gd name="T58" fmla="*/ 93 w 186"/>
                <a:gd name="T59" fmla="*/ 8 h 101"/>
                <a:gd name="T60" fmla="*/ 177 w 186"/>
                <a:gd name="T61" fmla="*/ 92 h 101"/>
                <a:gd name="T62" fmla="*/ 160 w 186"/>
                <a:gd name="T63" fmla="*/ 9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" h="101">
                  <a:moveTo>
                    <a:pt x="93" y="0"/>
                  </a:moveTo>
                  <a:cubicBezTo>
                    <a:pt x="42" y="0"/>
                    <a:pt x="0" y="43"/>
                    <a:pt x="0" y="97"/>
                  </a:cubicBezTo>
                  <a:cubicBezTo>
                    <a:pt x="0" y="99"/>
                    <a:pt x="2" y="101"/>
                    <a:pt x="4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3" y="101"/>
                    <a:pt x="85" y="99"/>
                    <a:pt x="85" y="97"/>
                  </a:cubicBezTo>
                  <a:cubicBezTo>
                    <a:pt x="85" y="90"/>
                    <a:pt x="88" y="84"/>
                    <a:pt x="93" y="84"/>
                  </a:cubicBezTo>
                  <a:cubicBezTo>
                    <a:pt x="98" y="84"/>
                    <a:pt x="101" y="90"/>
                    <a:pt x="101" y="97"/>
                  </a:cubicBezTo>
                  <a:cubicBezTo>
                    <a:pt x="101" y="99"/>
                    <a:pt x="103" y="101"/>
                    <a:pt x="106" y="101"/>
                  </a:cubicBezTo>
                  <a:cubicBezTo>
                    <a:pt x="182" y="101"/>
                    <a:pt x="182" y="101"/>
                    <a:pt x="182" y="101"/>
                  </a:cubicBezTo>
                  <a:cubicBezTo>
                    <a:pt x="184" y="101"/>
                    <a:pt x="186" y="99"/>
                    <a:pt x="186" y="97"/>
                  </a:cubicBezTo>
                  <a:cubicBezTo>
                    <a:pt x="186" y="43"/>
                    <a:pt x="144" y="0"/>
                    <a:pt x="93" y="0"/>
                  </a:cubicBezTo>
                  <a:close/>
                  <a:moveTo>
                    <a:pt x="109" y="92"/>
                  </a:moveTo>
                  <a:cubicBezTo>
                    <a:pt x="108" y="83"/>
                    <a:pt x="101" y="76"/>
                    <a:pt x="93" y="76"/>
                  </a:cubicBezTo>
                  <a:cubicBezTo>
                    <a:pt x="85" y="76"/>
                    <a:pt x="78" y="83"/>
                    <a:pt x="76" y="92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1" y="73"/>
                    <a:pt x="76" y="59"/>
                    <a:pt x="93" y="59"/>
                  </a:cubicBezTo>
                  <a:cubicBezTo>
                    <a:pt x="110" y="59"/>
                    <a:pt x="125" y="73"/>
                    <a:pt x="126" y="92"/>
                  </a:cubicBezTo>
                  <a:lnTo>
                    <a:pt x="109" y="92"/>
                  </a:lnTo>
                  <a:close/>
                  <a:moveTo>
                    <a:pt x="135" y="92"/>
                  </a:moveTo>
                  <a:cubicBezTo>
                    <a:pt x="133" y="69"/>
                    <a:pt x="115" y="50"/>
                    <a:pt x="93" y="50"/>
                  </a:cubicBezTo>
                  <a:cubicBezTo>
                    <a:pt x="71" y="50"/>
                    <a:pt x="53" y="69"/>
                    <a:pt x="51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6" y="59"/>
                    <a:pt x="62" y="33"/>
                    <a:pt x="93" y="33"/>
                  </a:cubicBezTo>
                  <a:cubicBezTo>
                    <a:pt x="124" y="33"/>
                    <a:pt x="150" y="59"/>
                    <a:pt x="152" y="92"/>
                  </a:cubicBezTo>
                  <a:lnTo>
                    <a:pt x="135" y="92"/>
                  </a:lnTo>
                  <a:close/>
                  <a:moveTo>
                    <a:pt x="160" y="92"/>
                  </a:moveTo>
                  <a:cubicBezTo>
                    <a:pt x="158" y="55"/>
                    <a:pt x="129" y="25"/>
                    <a:pt x="93" y="25"/>
                  </a:cubicBezTo>
                  <a:cubicBezTo>
                    <a:pt x="57" y="25"/>
                    <a:pt x="28" y="55"/>
                    <a:pt x="26" y="9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11" y="45"/>
                    <a:pt x="48" y="8"/>
                    <a:pt x="93" y="8"/>
                  </a:cubicBezTo>
                  <a:cubicBezTo>
                    <a:pt x="138" y="8"/>
                    <a:pt x="175" y="45"/>
                    <a:pt x="177" y="92"/>
                  </a:cubicBezTo>
                  <a:lnTo>
                    <a:pt x="160" y="9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1" name="Rectangle 1"/>
            <p:cNvSpPr/>
            <p:nvPr/>
          </p:nvSpPr>
          <p:spPr>
            <a:xfrm>
              <a:off x="6110639" y="5121255"/>
              <a:ext cx="1454244" cy="1229831"/>
            </a:xfrm>
            <a:prstGeom prst="rect">
              <a:avLst/>
            </a:prstGeom>
          </p:spPr>
          <p:txBody>
            <a:bodyPr wrap="square" anchor="t" anchorCtr="1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【</a:t>
              </a:r>
              <a:r>
                <a:rPr lang="zh-CN" altLang="en-US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预计时间</a:t>
              </a:r>
              <a:r>
                <a:rPr lang="en-US" altLang="zh-CN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】</a:t>
              </a: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2-5</a:t>
              </a:r>
              <a:r>
                <a:rPr lang="zh-CN" altLang="en-US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天</a:t>
              </a:r>
              <a:endParaRPr lang="en-US" altLang="zh-CN" sz="1400" dirty="0" smtClea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Rectangle 30"/>
            <p:cNvSpPr/>
            <p:nvPr/>
          </p:nvSpPr>
          <p:spPr>
            <a:xfrm>
              <a:off x="7845920" y="5149551"/>
              <a:ext cx="1454244" cy="1180171"/>
            </a:xfrm>
            <a:prstGeom prst="rect">
              <a:avLst/>
            </a:prstGeom>
          </p:spPr>
          <p:txBody>
            <a:bodyPr wrap="square" anchor="t" anchorCtr="1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>
                  <a:solidFill>
                    <a:srgbClr val="000000"/>
                  </a:solidFill>
                  <a:cs typeface="+mn-ea"/>
                  <a:sym typeface="+mn-lt"/>
                </a:rPr>
                <a:t>【</a:t>
              </a:r>
              <a:r>
                <a:rPr lang="zh-CN" altLang="en-US" sz="1400" dirty="0">
                  <a:solidFill>
                    <a:srgbClr val="000000"/>
                  </a:solidFill>
                  <a:cs typeface="+mn-ea"/>
                  <a:sym typeface="+mn-lt"/>
                </a:rPr>
                <a:t>预计时间</a:t>
              </a:r>
              <a:r>
                <a:rPr lang="en-US" altLang="zh-CN" sz="1400" dirty="0">
                  <a:solidFill>
                    <a:srgbClr val="000000"/>
                  </a:solidFill>
                  <a:cs typeface="+mn-ea"/>
                  <a:sym typeface="+mn-lt"/>
                </a:rPr>
                <a:t>】</a:t>
              </a: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2-5</a:t>
              </a:r>
              <a:r>
                <a:rPr lang="zh-CN" altLang="en-US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天</a:t>
              </a:r>
              <a:endParaRPr lang="en-US" altLang="zh-CN" sz="1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3" name="Rectangle 31"/>
            <p:cNvSpPr/>
            <p:nvPr/>
          </p:nvSpPr>
          <p:spPr>
            <a:xfrm>
              <a:off x="9581201" y="5149550"/>
              <a:ext cx="1454244" cy="1180173"/>
            </a:xfrm>
            <a:prstGeom prst="rect">
              <a:avLst/>
            </a:prstGeom>
          </p:spPr>
          <p:txBody>
            <a:bodyPr wrap="square" anchor="t" anchorCtr="1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>
                  <a:solidFill>
                    <a:srgbClr val="000000"/>
                  </a:solidFill>
                  <a:cs typeface="+mn-ea"/>
                  <a:sym typeface="+mn-lt"/>
                </a:rPr>
                <a:t>【</a:t>
              </a:r>
              <a:r>
                <a:rPr lang="zh-CN" altLang="en-US" sz="1400" dirty="0">
                  <a:solidFill>
                    <a:srgbClr val="000000"/>
                  </a:solidFill>
                  <a:cs typeface="+mn-ea"/>
                  <a:sym typeface="+mn-lt"/>
                </a:rPr>
                <a:t>预计时间</a:t>
              </a:r>
              <a:r>
                <a:rPr lang="en-US" altLang="zh-CN" sz="1400" dirty="0">
                  <a:solidFill>
                    <a:srgbClr val="000000"/>
                  </a:solidFill>
                  <a:cs typeface="+mn-ea"/>
                  <a:sym typeface="+mn-lt"/>
                </a:rPr>
                <a:t>】</a:t>
              </a: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3-10</a:t>
              </a:r>
              <a:r>
                <a:rPr lang="zh-CN" altLang="en-US" sz="1400" dirty="0" smtClean="0">
                  <a:solidFill>
                    <a:srgbClr val="000000"/>
                  </a:solidFill>
                  <a:cs typeface="+mn-ea"/>
                  <a:sym typeface="+mn-lt"/>
                </a:rPr>
                <a:t>天</a:t>
              </a:r>
              <a:endParaRPr lang="en-US" altLang="zh-CN" sz="1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66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基础要求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PA_d95e91cf-58a4-4e71-b536-74e4c4e9b22d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433945" y="1916832"/>
            <a:ext cx="9216131" cy="3627005"/>
            <a:chOff x="1433531" y="2312876"/>
            <a:chExt cx="9216131" cy="3627005"/>
          </a:xfrm>
        </p:grpSpPr>
        <p:grpSp>
          <p:nvGrpSpPr>
            <p:cNvPr id="6" name="组合 5"/>
            <p:cNvGrpSpPr/>
            <p:nvPr/>
          </p:nvGrpSpPr>
          <p:grpSpPr>
            <a:xfrm>
              <a:off x="2284887" y="2312876"/>
              <a:ext cx="1133154" cy="1133153"/>
              <a:chOff x="3561416" y="2805766"/>
              <a:chExt cx="1246469" cy="1246469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561416" y="2805766"/>
                <a:ext cx="1246469" cy="124646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弦形 36"/>
              <p:cNvSpPr/>
              <p:nvPr/>
            </p:nvSpPr>
            <p:spPr>
              <a:xfrm>
                <a:off x="3686064" y="2930413"/>
                <a:ext cx="997173" cy="997173"/>
              </a:xfrm>
              <a:prstGeom prst="chord">
                <a:avLst>
                  <a:gd name="adj1" fmla="val 1168272"/>
                  <a:gd name="adj2" fmla="val 9631728"/>
                </a:avLst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553550" y="2312876"/>
              <a:ext cx="1133154" cy="1133153"/>
              <a:chOff x="5472766" y="2805766"/>
              <a:chExt cx="1246469" cy="1246469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5472766" y="2805766"/>
                <a:ext cx="1246469" cy="124646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弦形 34"/>
              <p:cNvSpPr/>
              <p:nvPr/>
            </p:nvSpPr>
            <p:spPr>
              <a:xfrm>
                <a:off x="5597414" y="2930413"/>
                <a:ext cx="997173" cy="997173"/>
              </a:xfrm>
              <a:prstGeom prst="chord">
                <a:avLst>
                  <a:gd name="adj1" fmla="val 20431728"/>
                  <a:gd name="adj2" fmla="val 11968272"/>
                </a:avLst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822211" y="2312876"/>
              <a:ext cx="1133154" cy="1133153"/>
              <a:chOff x="7384116" y="2805766"/>
              <a:chExt cx="1246469" cy="1246469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7384116" y="2805766"/>
                <a:ext cx="1246469" cy="124646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弦形 32"/>
              <p:cNvSpPr/>
              <p:nvPr/>
            </p:nvSpPr>
            <p:spPr>
              <a:xfrm>
                <a:off x="7508764" y="2930413"/>
                <a:ext cx="997173" cy="997173"/>
              </a:xfrm>
              <a:prstGeom prst="chord">
                <a:avLst>
                  <a:gd name="adj1" fmla="val 16200000"/>
                  <a:gd name="adj2" fmla="val 16200000"/>
                </a:avLst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514542" y="2879451"/>
              <a:ext cx="1942507" cy="1307831"/>
              <a:chOff x="3695790" y="4328050"/>
              <a:chExt cx="1942507" cy="1307831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3695790" y="4384928"/>
                <a:ext cx="541319" cy="671945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5040802" y="4328050"/>
                <a:ext cx="597495" cy="742677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椭圆 30"/>
              <p:cNvSpPr/>
              <p:nvPr/>
            </p:nvSpPr>
            <p:spPr>
              <a:xfrm>
                <a:off x="4319138" y="4996246"/>
                <a:ext cx="639635" cy="639635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6783205" y="2861646"/>
              <a:ext cx="1942507" cy="1307832"/>
              <a:chOff x="6623978" y="4052235"/>
              <a:chExt cx="2136758" cy="1438614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6623978" y="4114800"/>
                <a:ext cx="595451" cy="73914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8103492" y="4052235"/>
                <a:ext cx="657244" cy="816945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7309661" y="4787252"/>
                <a:ext cx="703599" cy="703597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1613610" y="3659856"/>
              <a:ext cx="1844752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buClr>
                  <a:srgbClr val="E24848"/>
                </a:buClr>
                <a:defRPr/>
              </a:pPr>
              <a:r>
                <a:rPr lang="en-US" altLang="zh-CN" sz="2000" b="1" noProof="1" smtClean="0">
                  <a:cs typeface="+mn-ea"/>
                  <a:sym typeface="+mn-lt"/>
                </a:rPr>
                <a:t>HTML</a:t>
              </a:r>
              <a:endParaRPr lang="zh-CN" altLang="en-US" sz="2000" b="1" noProof="1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44680" y="4172316"/>
              <a:ext cx="1973940" cy="89515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</a:t>
              </a:r>
              <a:r>
                <a:rPr lang="zh-CN" altLang="en-US" sz="1400" dirty="0" smtClean="0">
                  <a:cs typeface="+mn-ea"/>
                  <a:sym typeface="+mn-lt"/>
                </a:rPr>
                <a:t>要求</a:t>
              </a:r>
              <a:r>
                <a:rPr lang="en-US" altLang="zh-CN" sz="1400" dirty="0" smtClean="0">
                  <a:cs typeface="+mn-ea"/>
                  <a:sym typeface="+mn-lt"/>
                </a:rPr>
                <a:t>】</a:t>
              </a:r>
              <a:r>
                <a:rPr lang="zh-CN" altLang="en-US" sz="1400" dirty="0" smtClean="0">
                  <a:cs typeface="+mn-ea"/>
                  <a:sym typeface="+mn-lt"/>
                </a:rPr>
                <a:t>熟悉常用标签及基本</a:t>
              </a:r>
              <a:r>
                <a:rPr lang="en-US" altLang="zh-CN" sz="1400" dirty="0" smtClean="0">
                  <a:cs typeface="+mn-ea"/>
                  <a:sym typeface="+mn-lt"/>
                </a:rPr>
                <a:t>DOM</a:t>
              </a:r>
              <a:r>
                <a:rPr lang="zh-CN" altLang="en-US" sz="1400" dirty="0" smtClean="0">
                  <a:cs typeface="+mn-ea"/>
                  <a:sym typeface="+mn-lt"/>
                </a:rPr>
                <a:t>结构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005854" y="3515561"/>
              <a:ext cx="2251788" cy="1444054"/>
              <a:chOff x="5572814" y="4397582"/>
              <a:chExt cx="1844755" cy="144405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572814" y="4397582"/>
                <a:ext cx="1844752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>
                  <a:buClr>
                    <a:srgbClr val="E24848"/>
                  </a:buClr>
                  <a:defRPr/>
                </a:pPr>
                <a:r>
                  <a:rPr lang="en-US" altLang="zh-CN" sz="2000" b="1" noProof="1" smtClean="0">
                    <a:cs typeface="+mn-ea"/>
                    <a:sym typeface="+mn-lt"/>
                  </a:rPr>
                  <a:t>Css</a:t>
                </a:r>
                <a:endParaRPr lang="zh-CN" altLang="en-US" sz="2000" b="1" noProof="1">
                  <a:cs typeface="+mn-ea"/>
                  <a:sym typeface="+mn-lt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572814" y="4868647"/>
                <a:ext cx="1844755" cy="972989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 smtClean="0">
                    <a:cs typeface="+mn-ea"/>
                    <a:sym typeface="+mn-lt"/>
                  </a:rPr>
                  <a:t>【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要求</a:t>
                </a:r>
                <a:r>
                  <a:rPr lang="en-US" altLang="zh-CN" sz="1400" dirty="0" smtClean="0">
                    <a:cs typeface="+mn-ea"/>
                    <a:sym typeface="+mn-lt"/>
                  </a:rPr>
                  <a:t>】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熟悉</a:t>
                </a:r>
                <a:r>
                  <a:rPr lang="en-US" altLang="zh-CN" sz="1400" dirty="0" err="1" smtClean="0">
                    <a:cs typeface="+mn-ea"/>
                    <a:sym typeface="+mn-lt"/>
                  </a:rPr>
                  <a:t>Css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盒子架构及常用的样式类型、效果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8725712" y="3656955"/>
              <a:ext cx="1844752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buClr>
                  <a:srgbClr val="E24848"/>
                </a:buClr>
                <a:defRPr/>
              </a:pPr>
              <a:r>
                <a:rPr lang="en-US" altLang="zh-CN" sz="2000" b="1" noProof="1" smtClean="0">
                  <a:cs typeface="+mn-ea"/>
                  <a:sym typeface="+mn-lt"/>
                </a:rPr>
                <a:t>JavaScript</a:t>
              </a:r>
              <a:endParaRPr lang="zh-CN" altLang="en-US" sz="2000" b="1" noProof="1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76551" y="4176257"/>
              <a:ext cx="1973111" cy="89515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【</a:t>
              </a:r>
              <a:r>
                <a:rPr lang="zh-CN" altLang="en-US" sz="1400" dirty="0" smtClean="0">
                  <a:cs typeface="+mn-ea"/>
                  <a:sym typeface="+mn-lt"/>
                </a:rPr>
                <a:t>要求</a:t>
              </a:r>
              <a:r>
                <a:rPr lang="en-US" altLang="zh-CN" sz="1400" dirty="0" smtClean="0">
                  <a:cs typeface="+mn-ea"/>
                  <a:sym typeface="+mn-lt"/>
                </a:rPr>
                <a:t>】</a:t>
              </a:r>
              <a:r>
                <a:rPr lang="zh-CN" altLang="en-US" sz="1400" dirty="0" smtClean="0">
                  <a:cs typeface="+mn-ea"/>
                  <a:sym typeface="+mn-lt"/>
                </a:rPr>
                <a:t>熟悉基本的事件逻辑，能够独立编辑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33531" y="5151945"/>
              <a:ext cx="9136933" cy="787936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 dirty="0" smtClean="0">
                  <a:cs typeface="+mn-ea"/>
                  <a:sym typeface="+mn-lt"/>
                </a:rPr>
                <a:t>【</a:t>
              </a:r>
              <a:r>
                <a:rPr lang="zh-CN" altLang="en-US" sz="1600" dirty="0" smtClean="0">
                  <a:cs typeface="+mn-ea"/>
                  <a:sym typeface="+mn-lt"/>
                </a:rPr>
                <a:t>说明</a:t>
              </a:r>
              <a:r>
                <a:rPr lang="en-US" altLang="zh-CN" sz="1600" dirty="0" smtClean="0">
                  <a:cs typeface="+mn-ea"/>
                  <a:sym typeface="+mn-lt"/>
                </a:rPr>
                <a:t>】</a:t>
              </a:r>
              <a:r>
                <a:rPr lang="zh-CN" altLang="en-US" sz="1600" dirty="0" smtClean="0">
                  <a:cs typeface="+mn-ea"/>
                  <a:sym typeface="+mn-lt"/>
                </a:rPr>
                <a:t>在学习本教程前，需要读者有以上三个方面的基础，后期</a:t>
              </a:r>
              <a:r>
                <a:rPr lang="en-US" altLang="zh-CN" sz="1600" dirty="0" smtClean="0">
                  <a:cs typeface="+mn-ea"/>
                  <a:sym typeface="+mn-lt"/>
                </a:rPr>
                <a:t>demo</a:t>
              </a:r>
              <a:r>
                <a:rPr lang="zh-CN" altLang="en-US" sz="1600" dirty="0" smtClean="0">
                  <a:cs typeface="+mn-ea"/>
                  <a:sym typeface="+mn-lt"/>
                </a:rPr>
                <a:t>中有相应的应用，对于上述三个方面的基础不再赘述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2" name="任意多边形: 形状 66"/>
            <p:cNvSpPr>
              <a:spLocks/>
            </p:cNvSpPr>
            <p:nvPr/>
          </p:nvSpPr>
          <p:spPr bwMode="auto">
            <a:xfrm>
              <a:off x="7590396" y="3714082"/>
              <a:ext cx="271948" cy="271153"/>
            </a:xfrm>
            <a:custGeom>
              <a:avLst/>
              <a:gdLst>
                <a:gd name="connsiteX0" fmla="*/ 15478 w 330200"/>
                <a:gd name="connsiteY0" fmla="*/ 259385 h 329235"/>
                <a:gd name="connsiteX1" fmla="*/ 314722 w 330200"/>
                <a:gd name="connsiteY1" fmla="*/ 259385 h 329235"/>
                <a:gd name="connsiteX2" fmla="*/ 330200 w 330200"/>
                <a:gd name="connsiteY2" fmla="*/ 274907 h 329235"/>
                <a:gd name="connsiteX3" fmla="*/ 330200 w 330200"/>
                <a:gd name="connsiteY3" fmla="*/ 313713 h 329235"/>
                <a:gd name="connsiteX4" fmla="*/ 314722 w 330200"/>
                <a:gd name="connsiteY4" fmla="*/ 329235 h 329235"/>
                <a:gd name="connsiteX5" fmla="*/ 15478 w 330200"/>
                <a:gd name="connsiteY5" fmla="*/ 329235 h 329235"/>
                <a:gd name="connsiteX6" fmla="*/ 0 w 330200"/>
                <a:gd name="connsiteY6" fmla="*/ 313713 h 329235"/>
                <a:gd name="connsiteX7" fmla="*/ 0 w 330200"/>
                <a:gd name="connsiteY7" fmla="*/ 274907 h 329235"/>
                <a:gd name="connsiteX8" fmla="*/ 15478 w 330200"/>
                <a:gd name="connsiteY8" fmla="*/ 259385 h 329235"/>
                <a:gd name="connsiteX9" fmla="*/ 157348 w 330200"/>
                <a:gd name="connsiteY9" fmla="*/ 2893 h 329235"/>
                <a:gd name="connsiteX10" fmla="*/ 172854 w 330200"/>
                <a:gd name="connsiteY10" fmla="*/ 2893 h 329235"/>
                <a:gd name="connsiteX11" fmla="*/ 322743 w 330200"/>
                <a:gd name="connsiteY11" fmla="*/ 101912 h 329235"/>
                <a:gd name="connsiteX12" fmla="*/ 329204 w 330200"/>
                <a:gd name="connsiteY12" fmla="*/ 118630 h 329235"/>
                <a:gd name="connsiteX13" fmla="*/ 314990 w 330200"/>
                <a:gd name="connsiteY13" fmla="*/ 128917 h 329235"/>
                <a:gd name="connsiteX14" fmla="*/ 299484 w 330200"/>
                <a:gd name="connsiteY14" fmla="*/ 128917 h 329235"/>
                <a:gd name="connsiteX15" fmla="*/ 299484 w 330200"/>
                <a:gd name="connsiteY15" fmla="*/ 229223 h 329235"/>
                <a:gd name="connsiteX16" fmla="*/ 269765 w 330200"/>
                <a:gd name="connsiteY16" fmla="*/ 229223 h 329235"/>
                <a:gd name="connsiteX17" fmla="*/ 269765 w 330200"/>
                <a:gd name="connsiteY17" fmla="*/ 128917 h 329235"/>
                <a:gd name="connsiteX18" fmla="*/ 220663 w 330200"/>
                <a:gd name="connsiteY18" fmla="*/ 128917 h 329235"/>
                <a:gd name="connsiteX19" fmla="*/ 220663 w 330200"/>
                <a:gd name="connsiteY19" fmla="*/ 229223 h 329235"/>
                <a:gd name="connsiteX20" fmla="*/ 189652 w 330200"/>
                <a:gd name="connsiteY20" fmla="*/ 229223 h 329235"/>
                <a:gd name="connsiteX21" fmla="*/ 189652 w 330200"/>
                <a:gd name="connsiteY21" fmla="*/ 128917 h 329235"/>
                <a:gd name="connsiteX22" fmla="*/ 140550 w 330200"/>
                <a:gd name="connsiteY22" fmla="*/ 128917 h 329235"/>
                <a:gd name="connsiteX23" fmla="*/ 140550 w 330200"/>
                <a:gd name="connsiteY23" fmla="*/ 229223 h 329235"/>
                <a:gd name="connsiteX24" fmla="*/ 109538 w 330200"/>
                <a:gd name="connsiteY24" fmla="*/ 229223 h 329235"/>
                <a:gd name="connsiteX25" fmla="*/ 109538 w 330200"/>
                <a:gd name="connsiteY25" fmla="*/ 128917 h 329235"/>
                <a:gd name="connsiteX26" fmla="*/ 60436 w 330200"/>
                <a:gd name="connsiteY26" fmla="*/ 128917 h 329235"/>
                <a:gd name="connsiteX27" fmla="*/ 60436 w 330200"/>
                <a:gd name="connsiteY27" fmla="*/ 229223 h 329235"/>
                <a:gd name="connsiteX28" fmla="*/ 30717 w 330200"/>
                <a:gd name="connsiteY28" fmla="*/ 229223 h 329235"/>
                <a:gd name="connsiteX29" fmla="*/ 30717 w 330200"/>
                <a:gd name="connsiteY29" fmla="*/ 128917 h 329235"/>
                <a:gd name="connsiteX30" fmla="*/ 15211 w 330200"/>
                <a:gd name="connsiteY30" fmla="*/ 128917 h 329235"/>
                <a:gd name="connsiteX31" fmla="*/ 997 w 330200"/>
                <a:gd name="connsiteY31" fmla="*/ 118630 h 329235"/>
                <a:gd name="connsiteX32" fmla="*/ 7458 w 330200"/>
                <a:gd name="connsiteY32" fmla="*/ 101912 h 329235"/>
                <a:gd name="connsiteX33" fmla="*/ 157348 w 330200"/>
                <a:gd name="connsiteY33" fmla="*/ 2893 h 32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0200" h="329235">
                  <a:moveTo>
                    <a:pt x="15478" y="259385"/>
                  </a:moveTo>
                  <a:cubicBezTo>
                    <a:pt x="15478" y="259385"/>
                    <a:pt x="15478" y="259385"/>
                    <a:pt x="314722" y="259385"/>
                  </a:cubicBezTo>
                  <a:cubicBezTo>
                    <a:pt x="322461" y="259385"/>
                    <a:pt x="330200" y="265853"/>
                    <a:pt x="330200" y="274907"/>
                  </a:cubicBezTo>
                  <a:cubicBezTo>
                    <a:pt x="330200" y="274907"/>
                    <a:pt x="330200" y="274907"/>
                    <a:pt x="330200" y="313713"/>
                  </a:cubicBezTo>
                  <a:cubicBezTo>
                    <a:pt x="330200" y="322768"/>
                    <a:pt x="322461" y="329235"/>
                    <a:pt x="314722" y="329235"/>
                  </a:cubicBezTo>
                  <a:cubicBezTo>
                    <a:pt x="314722" y="329235"/>
                    <a:pt x="314722" y="329235"/>
                    <a:pt x="15478" y="329235"/>
                  </a:cubicBezTo>
                  <a:cubicBezTo>
                    <a:pt x="7739" y="329235"/>
                    <a:pt x="0" y="322768"/>
                    <a:pt x="0" y="313713"/>
                  </a:cubicBezTo>
                  <a:cubicBezTo>
                    <a:pt x="0" y="313713"/>
                    <a:pt x="0" y="313713"/>
                    <a:pt x="0" y="274907"/>
                  </a:cubicBezTo>
                  <a:cubicBezTo>
                    <a:pt x="0" y="265853"/>
                    <a:pt x="7739" y="259385"/>
                    <a:pt x="15478" y="259385"/>
                  </a:cubicBezTo>
                  <a:close/>
                  <a:moveTo>
                    <a:pt x="157348" y="2893"/>
                  </a:moveTo>
                  <a:cubicBezTo>
                    <a:pt x="161224" y="-965"/>
                    <a:pt x="168977" y="-965"/>
                    <a:pt x="172854" y="2893"/>
                  </a:cubicBezTo>
                  <a:cubicBezTo>
                    <a:pt x="172854" y="2893"/>
                    <a:pt x="172854" y="2893"/>
                    <a:pt x="322743" y="101912"/>
                  </a:cubicBezTo>
                  <a:cubicBezTo>
                    <a:pt x="329204" y="105770"/>
                    <a:pt x="331788" y="112200"/>
                    <a:pt x="329204" y="118630"/>
                  </a:cubicBezTo>
                  <a:cubicBezTo>
                    <a:pt x="327912" y="125060"/>
                    <a:pt x="321451" y="128917"/>
                    <a:pt x="314990" y="128917"/>
                  </a:cubicBezTo>
                  <a:cubicBezTo>
                    <a:pt x="314990" y="128917"/>
                    <a:pt x="314990" y="128917"/>
                    <a:pt x="299484" y="128917"/>
                  </a:cubicBezTo>
                  <a:cubicBezTo>
                    <a:pt x="299484" y="128917"/>
                    <a:pt x="299484" y="128917"/>
                    <a:pt x="299484" y="229223"/>
                  </a:cubicBezTo>
                  <a:cubicBezTo>
                    <a:pt x="299484" y="229223"/>
                    <a:pt x="299484" y="229223"/>
                    <a:pt x="269765" y="229223"/>
                  </a:cubicBezTo>
                  <a:cubicBezTo>
                    <a:pt x="269765" y="229223"/>
                    <a:pt x="269765" y="229223"/>
                    <a:pt x="269765" y="128917"/>
                  </a:cubicBezTo>
                  <a:cubicBezTo>
                    <a:pt x="269765" y="128917"/>
                    <a:pt x="269765" y="128917"/>
                    <a:pt x="220663" y="128917"/>
                  </a:cubicBezTo>
                  <a:cubicBezTo>
                    <a:pt x="220663" y="128917"/>
                    <a:pt x="220663" y="128917"/>
                    <a:pt x="220663" y="229223"/>
                  </a:cubicBezTo>
                  <a:cubicBezTo>
                    <a:pt x="220663" y="229223"/>
                    <a:pt x="220663" y="229223"/>
                    <a:pt x="189652" y="229223"/>
                  </a:cubicBezTo>
                  <a:cubicBezTo>
                    <a:pt x="189652" y="229223"/>
                    <a:pt x="189652" y="229223"/>
                    <a:pt x="189652" y="128917"/>
                  </a:cubicBezTo>
                  <a:cubicBezTo>
                    <a:pt x="189652" y="128917"/>
                    <a:pt x="189652" y="128917"/>
                    <a:pt x="140550" y="128917"/>
                  </a:cubicBezTo>
                  <a:cubicBezTo>
                    <a:pt x="140550" y="128917"/>
                    <a:pt x="140550" y="128917"/>
                    <a:pt x="140550" y="229223"/>
                  </a:cubicBezTo>
                  <a:cubicBezTo>
                    <a:pt x="140550" y="229223"/>
                    <a:pt x="140550" y="229223"/>
                    <a:pt x="109538" y="229223"/>
                  </a:cubicBezTo>
                  <a:cubicBezTo>
                    <a:pt x="109538" y="229223"/>
                    <a:pt x="109538" y="229223"/>
                    <a:pt x="109538" y="128917"/>
                  </a:cubicBezTo>
                  <a:cubicBezTo>
                    <a:pt x="109538" y="128917"/>
                    <a:pt x="109538" y="128917"/>
                    <a:pt x="60436" y="128917"/>
                  </a:cubicBezTo>
                  <a:cubicBezTo>
                    <a:pt x="60436" y="128917"/>
                    <a:pt x="60436" y="128917"/>
                    <a:pt x="60436" y="229223"/>
                  </a:cubicBezTo>
                  <a:cubicBezTo>
                    <a:pt x="60436" y="229223"/>
                    <a:pt x="60436" y="229223"/>
                    <a:pt x="30717" y="229223"/>
                  </a:cubicBezTo>
                  <a:cubicBezTo>
                    <a:pt x="30717" y="229223"/>
                    <a:pt x="30717" y="229223"/>
                    <a:pt x="30717" y="128917"/>
                  </a:cubicBezTo>
                  <a:cubicBezTo>
                    <a:pt x="30717" y="128917"/>
                    <a:pt x="30717" y="128917"/>
                    <a:pt x="15211" y="128917"/>
                  </a:cubicBezTo>
                  <a:cubicBezTo>
                    <a:pt x="8750" y="128917"/>
                    <a:pt x="2290" y="125060"/>
                    <a:pt x="997" y="118630"/>
                  </a:cubicBezTo>
                  <a:cubicBezTo>
                    <a:pt x="-1587" y="112200"/>
                    <a:pt x="997" y="105770"/>
                    <a:pt x="7458" y="101912"/>
                  </a:cubicBezTo>
                  <a:cubicBezTo>
                    <a:pt x="7458" y="101912"/>
                    <a:pt x="7458" y="101912"/>
                    <a:pt x="157348" y="28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81"/>
            <p:cNvSpPr>
              <a:spLocks/>
            </p:cNvSpPr>
            <p:nvPr/>
          </p:nvSpPr>
          <p:spPr bwMode="auto">
            <a:xfrm>
              <a:off x="4321733" y="3714082"/>
              <a:ext cx="271948" cy="271153"/>
            </a:xfrm>
            <a:custGeom>
              <a:avLst/>
              <a:gdLst>
                <a:gd name="connsiteX0" fmla="*/ 15478 w 330200"/>
                <a:gd name="connsiteY0" fmla="*/ 259385 h 329235"/>
                <a:gd name="connsiteX1" fmla="*/ 314722 w 330200"/>
                <a:gd name="connsiteY1" fmla="*/ 259385 h 329235"/>
                <a:gd name="connsiteX2" fmla="*/ 330200 w 330200"/>
                <a:gd name="connsiteY2" fmla="*/ 274907 h 329235"/>
                <a:gd name="connsiteX3" fmla="*/ 330200 w 330200"/>
                <a:gd name="connsiteY3" fmla="*/ 313713 h 329235"/>
                <a:gd name="connsiteX4" fmla="*/ 314722 w 330200"/>
                <a:gd name="connsiteY4" fmla="*/ 329235 h 329235"/>
                <a:gd name="connsiteX5" fmla="*/ 15478 w 330200"/>
                <a:gd name="connsiteY5" fmla="*/ 329235 h 329235"/>
                <a:gd name="connsiteX6" fmla="*/ 0 w 330200"/>
                <a:gd name="connsiteY6" fmla="*/ 313713 h 329235"/>
                <a:gd name="connsiteX7" fmla="*/ 0 w 330200"/>
                <a:gd name="connsiteY7" fmla="*/ 274907 h 329235"/>
                <a:gd name="connsiteX8" fmla="*/ 15478 w 330200"/>
                <a:gd name="connsiteY8" fmla="*/ 259385 h 329235"/>
                <a:gd name="connsiteX9" fmla="*/ 157348 w 330200"/>
                <a:gd name="connsiteY9" fmla="*/ 2893 h 329235"/>
                <a:gd name="connsiteX10" fmla="*/ 172854 w 330200"/>
                <a:gd name="connsiteY10" fmla="*/ 2893 h 329235"/>
                <a:gd name="connsiteX11" fmla="*/ 322743 w 330200"/>
                <a:gd name="connsiteY11" fmla="*/ 101912 h 329235"/>
                <a:gd name="connsiteX12" fmla="*/ 329204 w 330200"/>
                <a:gd name="connsiteY12" fmla="*/ 118630 h 329235"/>
                <a:gd name="connsiteX13" fmla="*/ 314990 w 330200"/>
                <a:gd name="connsiteY13" fmla="*/ 128917 h 329235"/>
                <a:gd name="connsiteX14" fmla="*/ 299484 w 330200"/>
                <a:gd name="connsiteY14" fmla="*/ 128917 h 329235"/>
                <a:gd name="connsiteX15" fmla="*/ 299484 w 330200"/>
                <a:gd name="connsiteY15" fmla="*/ 229223 h 329235"/>
                <a:gd name="connsiteX16" fmla="*/ 269765 w 330200"/>
                <a:gd name="connsiteY16" fmla="*/ 229223 h 329235"/>
                <a:gd name="connsiteX17" fmla="*/ 269765 w 330200"/>
                <a:gd name="connsiteY17" fmla="*/ 128917 h 329235"/>
                <a:gd name="connsiteX18" fmla="*/ 220663 w 330200"/>
                <a:gd name="connsiteY18" fmla="*/ 128917 h 329235"/>
                <a:gd name="connsiteX19" fmla="*/ 220663 w 330200"/>
                <a:gd name="connsiteY19" fmla="*/ 229223 h 329235"/>
                <a:gd name="connsiteX20" fmla="*/ 189652 w 330200"/>
                <a:gd name="connsiteY20" fmla="*/ 229223 h 329235"/>
                <a:gd name="connsiteX21" fmla="*/ 189652 w 330200"/>
                <a:gd name="connsiteY21" fmla="*/ 128917 h 329235"/>
                <a:gd name="connsiteX22" fmla="*/ 140550 w 330200"/>
                <a:gd name="connsiteY22" fmla="*/ 128917 h 329235"/>
                <a:gd name="connsiteX23" fmla="*/ 140550 w 330200"/>
                <a:gd name="connsiteY23" fmla="*/ 229223 h 329235"/>
                <a:gd name="connsiteX24" fmla="*/ 109538 w 330200"/>
                <a:gd name="connsiteY24" fmla="*/ 229223 h 329235"/>
                <a:gd name="connsiteX25" fmla="*/ 109538 w 330200"/>
                <a:gd name="connsiteY25" fmla="*/ 128917 h 329235"/>
                <a:gd name="connsiteX26" fmla="*/ 60436 w 330200"/>
                <a:gd name="connsiteY26" fmla="*/ 128917 h 329235"/>
                <a:gd name="connsiteX27" fmla="*/ 60436 w 330200"/>
                <a:gd name="connsiteY27" fmla="*/ 229223 h 329235"/>
                <a:gd name="connsiteX28" fmla="*/ 30717 w 330200"/>
                <a:gd name="connsiteY28" fmla="*/ 229223 h 329235"/>
                <a:gd name="connsiteX29" fmla="*/ 30717 w 330200"/>
                <a:gd name="connsiteY29" fmla="*/ 128917 h 329235"/>
                <a:gd name="connsiteX30" fmla="*/ 15211 w 330200"/>
                <a:gd name="connsiteY30" fmla="*/ 128917 h 329235"/>
                <a:gd name="connsiteX31" fmla="*/ 997 w 330200"/>
                <a:gd name="connsiteY31" fmla="*/ 118630 h 329235"/>
                <a:gd name="connsiteX32" fmla="*/ 7458 w 330200"/>
                <a:gd name="connsiteY32" fmla="*/ 101912 h 329235"/>
                <a:gd name="connsiteX33" fmla="*/ 157348 w 330200"/>
                <a:gd name="connsiteY33" fmla="*/ 2893 h 32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0200" h="329235">
                  <a:moveTo>
                    <a:pt x="15478" y="259385"/>
                  </a:moveTo>
                  <a:cubicBezTo>
                    <a:pt x="15478" y="259385"/>
                    <a:pt x="15478" y="259385"/>
                    <a:pt x="314722" y="259385"/>
                  </a:cubicBezTo>
                  <a:cubicBezTo>
                    <a:pt x="322461" y="259385"/>
                    <a:pt x="330200" y="265853"/>
                    <a:pt x="330200" y="274907"/>
                  </a:cubicBezTo>
                  <a:cubicBezTo>
                    <a:pt x="330200" y="274907"/>
                    <a:pt x="330200" y="274907"/>
                    <a:pt x="330200" y="313713"/>
                  </a:cubicBezTo>
                  <a:cubicBezTo>
                    <a:pt x="330200" y="322768"/>
                    <a:pt x="322461" y="329235"/>
                    <a:pt x="314722" y="329235"/>
                  </a:cubicBezTo>
                  <a:cubicBezTo>
                    <a:pt x="314722" y="329235"/>
                    <a:pt x="314722" y="329235"/>
                    <a:pt x="15478" y="329235"/>
                  </a:cubicBezTo>
                  <a:cubicBezTo>
                    <a:pt x="7739" y="329235"/>
                    <a:pt x="0" y="322768"/>
                    <a:pt x="0" y="313713"/>
                  </a:cubicBezTo>
                  <a:cubicBezTo>
                    <a:pt x="0" y="313713"/>
                    <a:pt x="0" y="313713"/>
                    <a:pt x="0" y="274907"/>
                  </a:cubicBezTo>
                  <a:cubicBezTo>
                    <a:pt x="0" y="265853"/>
                    <a:pt x="7739" y="259385"/>
                    <a:pt x="15478" y="259385"/>
                  </a:cubicBezTo>
                  <a:close/>
                  <a:moveTo>
                    <a:pt x="157348" y="2893"/>
                  </a:moveTo>
                  <a:cubicBezTo>
                    <a:pt x="161224" y="-965"/>
                    <a:pt x="168977" y="-965"/>
                    <a:pt x="172854" y="2893"/>
                  </a:cubicBezTo>
                  <a:cubicBezTo>
                    <a:pt x="172854" y="2893"/>
                    <a:pt x="172854" y="2893"/>
                    <a:pt x="322743" y="101912"/>
                  </a:cubicBezTo>
                  <a:cubicBezTo>
                    <a:pt x="329204" y="105770"/>
                    <a:pt x="331788" y="112200"/>
                    <a:pt x="329204" y="118630"/>
                  </a:cubicBezTo>
                  <a:cubicBezTo>
                    <a:pt x="327912" y="125060"/>
                    <a:pt x="321451" y="128917"/>
                    <a:pt x="314990" y="128917"/>
                  </a:cubicBezTo>
                  <a:cubicBezTo>
                    <a:pt x="314990" y="128917"/>
                    <a:pt x="314990" y="128917"/>
                    <a:pt x="299484" y="128917"/>
                  </a:cubicBezTo>
                  <a:cubicBezTo>
                    <a:pt x="299484" y="128917"/>
                    <a:pt x="299484" y="128917"/>
                    <a:pt x="299484" y="229223"/>
                  </a:cubicBezTo>
                  <a:cubicBezTo>
                    <a:pt x="299484" y="229223"/>
                    <a:pt x="299484" y="229223"/>
                    <a:pt x="269765" y="229223"/>
                  </a:cubicBezTo>
                  <a:cubicBezTo>
                    <a:pt x="269765" y="229223"/>
                    <a:pt x="269765" y="229223"/>
                    <a:pt x="269765" y="128917"/>
                  </a:cubicBezTo>
                  <a:cubicBezTo>
                    <a:pt x="269765" y="128917"/>
                    <a:pt x="269765" y="128917"/>
                    <a:pt x="220663" y="128917"/>
                  </a:cubicBezTo>
                  <a:cubicBezTo>
                    <a:pt x="220663" y="128917"/>
                    <a:pt x="220663" y="128917"/>
                    <a:pt x="220663" y="229223"/>
                  </a:cubicBezTo>
                  <a:cubicBezTo>
                    <a:pt x="220663" y="229223"/>
                    <a:pt x="220663" y="229223"/>
                    <a:pt x="189652" y="229223"/>
                  </a:cubicBezTo>
                  <a:cubicBezTo>
                    <a:pt x="189652" y="229223"/>
                    <a:pt x="189652" y="229223"/>
                    <a:pt x="189652" y="128917"/>
                  </a:cubicBezTo>
                  <a:cubicBezTo>
                    <a:pt x="189652" y="128917"/>
                    <a:pt x="189652" y="128917"/>
                    <a:pt x="140550" y="128917"/>
                  </a:cubicBezTo>
                  <a:cubicBezTo>
                    <a:pt x="140550" y="128917"/>
                    <a:pt x="140550" y="128917"/>
                    <a:pt x="140550" y="229223"/>
                  </a:cubicBezTo>
                  <a:cubicBezTo>
                    <a:pt x="140550" y="229223"/>
                    <a:pt x="140550" y="229223"/>
                    <a:pt x="109538" y="229223"/>
                  </a:cubicBezTo>
                  <a:cubicBezTo>
                    <a:pt x="109538" y="229223"/>
                    <a:pt x="109538" y="229223"/>
                    <a:pt x="109538" y="128917"/>
                  </a:cubicBezTo>
                  <a:cubicBezTo>
                    <a:pt x="109538" y="128917"/>
                    <a:pt x="109538" y="128917"/>
                    <a:pt x="60436" y="128917"/>
                  </a:cubicBezTo>
                  <a:cubicBezTo>
                    <a:pt x="60436" y="128917"/>
                    <a:pt x="60436" y="128917"/>
                    <a:pt x="60436" y="229223"/>
                  </a:cubicBezTo>
                  <a:cubicBezTo>
                    <a:pt x="60436" y="229223"/>
                    <a:pt x="60436" y="229223"/>
                    <a:pt x="30717" y="229223"/>
                  </a:cubicBezTo>
                  <a:cubicBezTo>
                    <a:pt x="30717" y="229223"/>
                    <a:pt x="30717" y="229223"/>
                    <a:pt x="30717" y="128917"/>
                  </a:cubicBezTo>
                  <a:cubicBezTo>
                    <a:pt x="30717" y="128917"/>
                    <a:pt x="30717" y="128917"/>
                    <a:pt x="15211" y="128917"/>
                  </a:cubicBezTo>
                  <a:cubicBezTo>
                    <a:pt x="8750" y="128917"/>
                    <a:pt x="2290" y="125060"/>
                    <a:pt x="997" y="118630"/>
                  </a:cubicBezTo>
                  <a:cubicBezTo>
                    <a:pt x="-1587" y="112200"/>
                    <a:pt x="997" y="105770"/>
                    <a:pt x="7458" y="101912"/>
                  </a:cubicBezTo>
                  <a:cubicBezTo>
                    <a:pt x="7458" y="101912"/>
                    <a:pt x="7458" y="101912"/>
                    <a:pt x="157348" y="28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60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理论掌握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14fe5178-5bb9-47b0-b6dc-07800b377ea2"/>
          <p:cNvGrpSpPr>
            <a:grpSpLocks noChangeAspect="1"/>
          </p:cNvGrpSpPr>
          <p:nvPr/>
        </p:nvGrpSpPr>
        <p:grpSpPr>
          <a:xfrm>
            <a:off x="1441124" y="1451619"/>
            <a:ext cx="9353333" cy="5625746"/>
            <a:chOff x="1441123" y="1451619"/>
            <a:chExt cx="9353333" cy="5625746"/>
          </a:xfrm>
        </p:grpSpPr>
        <p:grpSp>
          <p:nvGrpSpPr>
            <p:cNvPr id="6" name="Group 3"/>
            <p:cNvGrpSpPr/>
            <p:nvPr/>
          </p:nvGrpSpPr>
          <p:grpSpPr>
            <a:xfrm>
              <a:off x="7924385" y="1451619"/>
              <a:ext cx="1848954" cy="5510292"/>
              <a:chOff x="6738144" y="3465939"/>
              <a:chExt cx="1849437" cy="5510292"/>
            </a:xfrm>
          </p:grpSpPr>
          <p:sp>
            <p:nvSpPr>
              <p:cNvPr id="55" name="Freeform: Shape 4"/>
              <p:cNvSpPr>
                <a:spLocks/>
              </p:cNvSpPr>
              <p:nvPr/>
            </p:nvSpPr>
            <p:spPr bwMode="auto">
              <a:xfrm>
                <a:off x="7591425" y="6007527"/>
                <a:ext cx="141288" cy="2968704"/>
              </a:xfrm>
              <a:custGeom>
                <a:avLst/>
                <a:gdLst>
                  <a:gd name="T0" fmla="*/ 0 w 35"/>
                  <a:gd name="T1" fmla="*/ 65 h 83"/>
                  <a:gd name="T2" fmla="*/ 17 w 35"/>
                  <a:gd name="T3" fmla="*/ 83 h 83"/>
                  <a:gd name="T4" fmla="*/ 35 w 35"/>
                  <a:gd name="T5" fmla="*/ 65 h 83"/>
                  <a:gd name="T6" fmla="*/ 35 w 35"/>
                  <a:gd name="T7" fmla="*/ 0 h 83"/>
                  <a:gd name="T8" fmla="*/ 0 w 35"/>
                  <a:gd name="T9" fmla="*/ 0 h 83"/>
                  <a:gd name="T10" fmla="*/ 0 w 35"/>
                  <a:gd name="T11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3">
                    <a:moveTo>
                      <a:pt x="0" y="65"/>
                    </a:moveTo>
                    <a:cubicBezTo>
                      <a:pt x="0" y="75"/>
                      <a:pt x="7" y="83"/>
                      <a:pt x="17" y="83"/>
                    </a:cubicBezTo>
                    <a:cubicBezTo>
                      <a:pt x="27" y="83"/>
                      <a:pt x="35" y="75"/>
                      <a:pt x="35" y="6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5"/>
              <p:cNvSpPr>
                <a:spLocks/>
              </p:cNvSpPr>
              <p:nvPr/>
            </p:nvSpPr>
            <p:spPr bwMode="auto">
              <a:xfrm>
                <a:off x="6738144" y="3465939"/>
                <a:ext cx="923925" cy="2566988"/>
              </a:xfrm>
              <a:custGeom>
                <a:avLst/>
                <a:gdLst>
                  <a:gd name="T0" fmla="*/ 0 w 245"/>
                  <a:gd name="T1" fmla="*/ 429 h 682"/>
                  <a:gd name="T2" fmla="*/ 245 w 245"/>
                  <a:gd name="T3" fmla="*/ 682 h 682"/>
                  <a:gd name="T4" fmla="*/ 245 w 245"/>
                  <a:gd name="T5" fmla="*/ 0 h 682"/>
                  <a:gd name="T6" fmla="*/ 0 w 245"/>
                  <a:gd name="T7" fmla="*/ 42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429"/>
                    </a:moveTo>
                    <a:cubicBezTo>
                      <a:pt x="0" y="617"/>
                      <a:pt x="165" y="682"/>
                      <a:pt x="245" y="682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0"/>
                      <a:pt x="0" y="241"/>
                      <a:pt x="0" y="4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6"/>
              <p:cNvSpPr>
                <a:spLocks/>
              </p:cNvSpPr>
              <p:nvPr/>
            </p:nvSpPr>
            <p:spPr bwMode="auto">
              <a:xfrm>
                <a:off x="7662069" y="3465939"/>
                <a:ext cx="925512" cy="2566988"/>
              </a:xfrm>
              <a:custGeom>
                <a:avLst/>
                <a:gdLst>
                  <a:gd name="T0" fmla="*/ 0 w 245"/>
                  <a:gd name="T1" fmla="*/ 0 h 682"/>
                  <a:gd name="T2" fmla="*/ 0 w 245"/>
                  <a:gd name="T3" fmla="*/ 682 h 682"/>
                  <a:gd name="T4" fmla="*/ 245 w 245"/>
                  <a:gd name="T5" fmla="*/ 429 h 682"/>
                  <a:gd name="T6" fmla="*/ 0 w 245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0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80" y="682"/>
                      <a:pt x="245" y="617"/>
                      <a:pt x="245" y="429"/>
                    </a:cubicBezTo>
                    <a:cubicBezTo>
                      <a:pt x="245" y="2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8" name="Group 7"/>
              <p:cNvGrpSpPr/>
              <p:nvPr/>
            </p:nvGrpSpPr>
            <p:grpSpPr>
              <a:xfrm>
                <a:off x="7014369" y="3958064"/>
                <a:ext cx="1296987" cy="1885951"/>
                <a:chOff x="4360863" y="3244850"/>
                <a:chExt cx="1296987" cy="1885951"/>
              </a:xfrm>
              <a:solidFill>
                <a:srgbClr val="FFFFFF">
                  <a:alpha val="10000"/>
                </a:srgbClr>
              </a:solidFill>
            </p:grpSpPr>
            <p:sp>
              <p:nvSpPr>
                <p:cNvPr id="59" name="Freeform: Shape 8"/>
                <p:cNvSpPr>
                  <a:spLocks/>
                </p:cNvSpPr>
                <p:nvPr/>
              </p:nvSpPr>
              <p:spPr bwMode="auto">
                <a:xfrm>
                  <a:off x="4492625" y="4818063"/>
                  <a:ext cx="1033462" cy="312738"/>
                </a:xfrm>
                <a:custGeom>
                  <a:avLst/>
                  <a:gdLst>
                    <a:gd name="T0" fmla="*/ 639 w 651"/>
                    <a:gd name="T1" fmla="*/ 0 h 197"/>
                    <a:gd name="T2" fmla="*/ 325 w 651"/>
                    <a:gd name="T3" fmla="*/ 166 h 197"/>
                    <a:gd name="T4" fmla="*/ 12 w 651"/>
                    <a:gd name="T5" fmla="*/ 0 h 197"/>
                    <a:gd name="T6" fmla="*/ 0 w 651"/>
                    <a:gd name="T7" fmla="*/ 24 h 197"/>
                    <a:gd name="T8" fmla="*/ 325 w 651"/>
                    <a:gd name="T9" fmla="*/ 195 h 197"/>
                    <a:gd name="T10" fmla="*/ 325 w 651"/>
                    <a:gd name="T11" fmla="*/ 197 h 197"/>
                    <a:gd name="T12" fmla="*/ 325 w 651"/>
                    <a:gd name="T13" fmla="*/ 197 h 197"/>
                    <a:gd name="T14" fmla="*/ 325 w 651"/>
                    <a:gd name="T15" fmla="*/ 197 h 197"/>
                    <a:gd name="T16" fmla="*/ 325 w 651"/>
                    <a:gd name="T17" fmla="*/ 195 h 197"/>
                    <a:gd name="T18" fmla="*/ 651 w 651"/>
                    <a:gd name="T19" fmla="*/ 24 h 197"/>
                    <a:gd name="T20" fmla="*/ 639 w 651"/>
                    <a:gd name="T21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639" y="0"/>
                      </a:move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5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5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: Shape 9"/>
                <p:cNvSpPr>
                  <a:spLocks/>
                </p:cNvSpPr>
                <p:nvPr/>
              </p:nvSpPr>
              <p:spPr bwMode="auto">
                <a:xfrm>
                  <a:off x="4360863" y="4452938"/>
                  <a:ext cx="1296987" cy="381000"/>
                </a:xfrm>
                <a:custGeom>
                  <a:avLst/>
                  <a:gdLst>
                    <a:gd name="T0" fmla="*/ 408 w 817"/>
                    <a:gd name="T1" fmla="*/ 211 h 240"/>
                    <a:gd name="T2" fmla="*/ 12 w 817"/>
                    <a:gd name="T3" fmla="*/ 0 h 240"/>
                    <a:gd name="T4" fmla="*/ 0 w 817"/>
                    <a:gd name="T5" fmla="*/ 24 h 240"/>
                    <a:gd name="T6" fmla="*/ 408 w 817"/>
                    <a:gd name="T7" fmla="*/ 240 h 240"/>
                    <a:gd name="T8" fmla="*/ 408 w 817"/>
                    <a:gd name="T9" fmla="*/ 240 h 240"/>
                    <a:gd name="T10" fmla="*/ 408 w 817"/>
                    <a:gd name="T11" fmla="*/ 240 h 240"/>
                    <a:gd name="T12" fmla="*/ 408 w 817"/>
                    <a:gd name="T13" fmla="*/ 240 h 240"/>
                    <a:gd name="T14" fmla="*/ 408 w 817"/>
                    <a:gd name="T15" fmla="*/ 240 h 240"/>
                    <a:gd name="T16" fmla="*/ 817 w 817"/>
                    <a:gd name="T17" fmla="*/ 24 h 240"/>
                    <a:gd name="T18" fmla="*/ 805 w 817"/>
                    <a:gd name="T19" fmla="*/ 0 h 240"/>
                    <a:gd name="T20" fmla="*/ 408 w 817"/>
                    <a:gd name="T21" fmla="*/ 2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11"/>
                      </a:move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817" y="24"/>
                      </a:lnTo>
                      <a:lnTo>
                        <a:pt x="805" y="0"/>
                      </a:lnTo>
                      <a:lnTo>
                        <a:pt x="408" y="2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10"/>
                <p:cNvSpPr>
                  <a:spLocks/>
                </p:cNvSpPr>
                <p:nvPr/>
              </p:nvSpPr>
              <p:spPr bwMode="auto">
                <a:xfrm>
                  <a:off x="4360863" y="4125913"/>
                  <a:ext cx="1296987" cy="381000"/>
                </a:xfrm>
                <a:custGeom>
                  <a:avLst/>
                  <a:gdLst>
                    <a:gd name="T0" fmla="*/ 408 w 817"/>
                    <a:gd name="T1" fmla="*/ 240 h 240"/>
                    <a:gd name="T2" fmla="*/ 408 w 817"/>
                    <a:gd name="T3" fmla="*/ 240 h 240"/>
                    <a:gd name="T4" fmla="*/ 408 w 817"/>
                    <a:gd name="T5" fmla="*/ 240 h 240"/>
                    <a:gd name="T6" fmla="*/ 408 w 817"/>
                    <a:gd name="T7" fmla="*/ 237 h 240"/>
                    <a:gd name="T8" fmla="*/ 817 w 817"/>
                    <a:gd name="T9" fmla="*/ 21 h 240"/>
                    <a:gd name="T10" fmla="*/ 805 w 817"/>
                    <a:gd name="T11" fmla="*/ 0 h 240"/>
                    <a:gd name="T12" fmla="*/ 408 w 817"/>
                    <a:gd name="T13" fmla="*/ 209 h 240"/>
                    <a:gd name="T14" fmla="*/ 12 w 817"/>
                    <a:gd name="T15" fmla="*/ 0 h 240"/>
                    <a:gd name="T16" fmla="*/ 0 w 817"/>
                    <a:gd name="T17" fmla="*/ 21 h 240"/>
                    <a:gd name="T18" fmla="*/ 408 w 817"/>
                    <a:gd name="T19" fmla="*/ 237 h 240"/>
                    <a:gd name="T20" fmla="*/ 408 w 817"/>
                    <a:gd name="T21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40"/>
                      </a:move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37"/>
                      </a:lnTo>
                      <a:lnTo>
                        <a:pt x="817" y="21"/>
                      </a:lnTo>
                      <a:lnTo>
                        <a:pt x="805" y="0"/>
                      </a:lnTo>
                      <a:lnTo>
                        <a:pt x="408" y="209"/>
                      </a:lnTo>
                      <a:lnTo>
                        <a:pt x="12" y="0"/>
                      </a:lnTo>
                      <a:lnTo>
                        <a:pt x="0" y="21"/>
                      </a:lnTo>
                      <a:lnTo>
                        <a:pt x="408" y="237"/>
                      </a:lnTo>
                      <a:lnTo>
                        <a:pt x="408" y="2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: Shape 11"/>
                <p:cNvSpPr>
                  <a:spLocks/>
                </p:cNvSpPr>
                <p:nvPr/>
              </p:nvSpPr>
              <p:spPr bwMode="auto">
                <a:xfrm>
                  <a:off x="4492625" y="3829050"/>
                  <a:ext cx="1033462" cy="312738"/>
                </a:xfrm>
                <a:custGeom>
                  <a:avLst/>
                  <a:gdLst>
                    <a:gd name="T0" fmla="*/ 325 w 651"/>
                    <a:gd name="T1" fmla="*/ 197 h 197"/>
                    <a:gd name="T2" fmla="*/ 325 w 651"/>
                    <a:gd name="T3" fmla="*/ 197 h 197"/>
                    <a:gd name="T4" fmla="*/ 325 w 651"/>
                    <a:gd name="T5" fmla="*/ 197 h 197"/>
                    <a:gd name="T6" fmla="*/ 325 w 651"/>
                    <a:gd name="T7" fmla="*/ 197 h 197"/>
                    <a:gd name="T8" fmla="*/ 651 w 651"/>
                    <a:gd name="T9" fmla="*/ 24 h 197"/>
                    <a:gd name="T10" fmla="*/ 639 w 651"/>
                    <a:gd name="T11" fmla="*/ 0 h 197"/>
                    <a:gd name="T12" fmla="*/ 325 w 651"/>
                    <a:gd name="T13" fmla="*/ 166 h 197"/>
                    <a:gd name="T14" fmla="*/ 12 w 651"/>
                    <a:gd name="T15" fmla="*/ 0 h 197"/>
                    <a:gd name="T16" fmla="*/ 0 w 651"/>
                    <a:gd name="T17" fmla="*/ 24 h 197"/>
                    <a:gd name="T18" fmla="*/ 325 w 651"/>
                    <a:gd name="T19" fmla="*/ 197 h 197"/>
                    <a:gd name="T20" fmla="*/ 325 w 651"/>
                    <a:gd name="T21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325" y="197"/>
                      </a:move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: Shape 12"/>
                <p:cNvSpPr>
                  <a:spLocks/>
                </p:cNvSpPr>
                <p:nvPr/>
              </p:nvSpPr>
              <p:spPr bwMode="auto">
                <a:xfrm>
                  <a:off x="4684713" y="3549650"/>
                  <a:ext cx="649287" cy="211138"/>
                </a:xfrm>
                <a:custGeom>
                  <a:avLst/>
                  <a:gdLst>
                    <a:gd name="T0" fmla="*/ 204 w 409"/>
                    <a:gd name="T1" fmla="*/ 133 h 133"/>
                    <a:gd name="T2" fmla="*/ 204 w 409"/>
                    <a:gd name="T3" fmla="*/ 133 h 133"/>
                    <a:gd name="T4" fmla="*/ 204 w 409"/>
                    <a:gd name="T5" fmla="*/ 133 h 133"/>
                    <a:gd name="T6" fmla="*/ 204 w 409"/>
                    <a:gd name="T7" fmla="*/ 131 h 133"/>
                    <a:gd name="T8" fmla="*/ 409 w 409"/>
                    <a:gd name="T9" fmla="*/ 24 h 133"/>
                    <a:gd name="T10" fmla="*/ 397 w 409"/>
                    <a:gd name="T11" fmla="*/ 0 h 133"/>
                    <a:gd name="T12" fmla="*/ 204 w 409"/>
                    <a:gd name="T13" fmla="*/ 102 h 133"/>
                    <a:gd name="T14" fmla="*/ 12 w 409"/>
                    <a:gd name="T15" fmla="*/ 0 h 133"/>
                    <a:gd name="T16" fmla="*/ 0 w 409"/>
                    <a:gd name="T17" fmla="*/ 24 h 133"/>
                    <a:gd name="T18" fmla="*/ 204 w 409"/>
                    <a:gd name="T19" fmla="*/ 131 h 133"/>
                    <a:gd name="T20" fmla="*/ 204 w 409"/>
                    <a:gd name="T21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133">
                      <a:moveTo>
                        <a:pt x="204" y="133"/>
                      </a:moveTo>
                      <a:lnTo>
                        <a:pt x="204" y="133"/>
                      </a:lnTo>
                      <a:lnTo>
                        <a:pt x="204" y="133"/>
                      </a:lnTo>
                      <a:lnTo>
                        <a:pt x="204" y="131"/>
                      </a:lnTo>
                      <a:lnTo>
                        <a:pt x="409" y="24"/>
                      </a:lnTo>
                      <a:lnTo>
                        <a:pt x="397" y="0"/>
                      </a:lnTo>
                      <a:lnTo>
                        <a:pt x="204" y="102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204" y="131"/>
                      </a:lnTo>
                      <a:lnTo>
                        <a:pt x="204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: Shape 13"/>
                <p:cNvSpPr>
                  <a:spLocks/>
                </p:cNvSpPr>
                <p:nvPr/>
              </p:nvSpPr>
              <p:spPr bwMode="auto">
                <a:xfrm>
                  <a:off x="4772025" y="3244850"/>
                  <a:ext cx="474662" cy="161925"/>
                </a:xfrm>
                <a:custGeom>
                  <a:avLst/>
                  <a:gdLst>
                    <a:gd name="T0" fmla="*/ 149 w 299"/>
                    <a:gd name="T1" fmla="*/ 102 h 102"/>
                    <a:gd name="T2" fmla="*/ 299 w 299"/>
                    <a:gd name="T3" fmla="*/ 24 h 102"/>
                    <a:gd name="T4" fmla="*/ 285 w 299"/>
                    <a:gd name="T5" fmla="*/ 0 h 102"/>
                    <a:gd name="T6" fmla="*/ 152 w 299"/>
                    <a:gd name="T7" fmla="*/ 71 h 102"/>
                    <a:gd name="T8" fmla="*/ 12 w 299"/>
                    <a:gd name="T9" fmla="*/ 3 h 102"/>
                    <a:gd name="T10" fmla="*/ 0 w 299"/>
                    <a:gd name="T11" fmla="*/ 26 h 102"/>
                    <a:gd name="T12" fmla="*/ 147 w 299"/>
                    <a:gd name="T13" fmla="*/ 97 h 102"/>
                    <a:gd name="T14" fmla="*/ 149 w 299"/>
                    <a:gd name="T15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9" h="102">
                      <a:moveTo>
                        <a:pt x="149" y="102"/>
                      </a:moveTo>
                      <a:lnTo>
                        <a:pt x="299" y="24"/>
                      </a:lnTo>
                      <a:lnTo>
                        <a:pt x="285" y="0"/>
                      </a:lnTo>
                      <a:lnTo>
                        <a:pt x="152" y="71"/>
                      </a:lnTo>
                      <a:lnTo>
                        <a:pt x="12" y="3"/>
                      </a:lnTo>
                      <a:lnTo>
                        <a:pt x="0" y="26"/>
                      </a:lnTo>
                      <a:lnTo>
                        <a:pt x="147" y="97"/>
                      </a:lnTo>
                      <a:lnTo>
                        <a:pt x="149" y="1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14"/>
            <p:cNvGrpSpPr/>
            <p:nvPr/>
          </p:nvGrpSpPr>
          <p:grpSpPr>
            <a:xfrm>
              <a:off x="5828641" y="1451619"/>
              <a:ext cx="1848954" cy="5510292"/>
              <a:chOff x="5171283" y="3465939"/>
              <a:chExt cx="1849437" cy="5510292"/>
            </a:xfrm>
          </p:grpSpPr>
          <p:sp>
            <p:nvSpPr>
              <p:cNvPr id="45" name="Freeform: Shape 15"/>
              <p:cNvSpPr>
                <a:spLocks/>
              </p:cNvSpPr>
              <p:nvPr/>
            </p:nvSpPr>
            <p:spPr bwMode="auto">
              <a:xfrm>
                <a:off x="6024564" y="6007527"/>
                <a:ext cx="141288" cy="2968704"/>
              </a:xfrm>
              <a:custGeom>
                <a:avLst/>
                <a:gdLst>
                  <a:gd name="T0" fmla="*/ 0 w 35"/>
                  <a:gd name="T1" fmla="*/ 65 h 83"/>
                  <a:gd name="T2" fmla="*/ 17 w 35"/>
                  <a:gd name="T3" fmla="*/ 83 h 83"/>
                  <a:gd name="T4" fmla="*/ 35 w 35"/>
                  <a:gd name="T5" fmla="*/ 65 h 83"/>
                  <a:gd name="T6" fmla="*/ 35 w 35"/>
                  <a:gd name="T7" fmla="*/ 0 h 83"/>
                  <a:gd name="T8" fmla="*/ 0 w 35"/>
                  <a:gd name="T9" fmla="*/ 0 h 83"/>
                  <a:gd name="T10" fmla="*/ 0 w 35"/>
                  <a:gd name="T11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3">
                    <a:moveTo>
                      <a:pt x="0" y="65"/>
                    </a:moveTo>
                    <a:cubicBezTo>
                      <a:pt x="0" y="75"/>
                      <a:pt x="7" y="83"/>
                      <a:pt x="17" y="83"/>
                    </a:cubicBezTo>
                    <a:cubicBezTo>
                      <a:pt x="27" y="83"/>
                      <a:pt x="35" y="75"/>
                      <a:pt x="35" y="6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16"/>
              <p:cNvSpPr>
                <a:spLocks/>
              </p:cNvSpPr>
              <p:nvPr/>
            </p:nvSpPr>
            <p:spPr bwMode="auto">
              <a:xfrm>
                <a:off x="5171283" y="3465939"/>
                <a:ext cx="923925" cy="2566988"/>
              </a:xfrm>
              <a:custGeom>
                <a:avLst/>
                <a:gdLst>
                  <a:gd name="T0" fmla="*/ 0 w 245"/>
                  <a:gd name="T1" fmla="*/ 429 h 682"/>
                  <a:gd name="T2" fmla="*/ 245 w 245"/>
                  <a:gd name="T3" fmla="*/ 682 h 682"/>
                  <a:gd name="T4" fmla="*/ 245 w 245"/>
                  <a:gd name="T5" fmla="*/ 0 h 682"/>
                  <a:gd name="T6" fmla="*/ 0 w 245"/>
                  <a:gd name="T7" fmla="*/ 42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429"/>
                    </a:moveTo>
                    <a:cubicBezTo>
                      <a:pt x="0" y="617"/>
                      <a:pt x="165" y="682"/>
                      <a:pt x="245" y="682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0"/>
                      <a:pt x="0" y="241"/>
                      <a:pt x="0" y="42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17"/>
              <p:cNvSpPr>
                <a:spLocks/>
              </p:cNvSpPr>
              <p:nvPr/>
            </p:nvSpPr>
            <p:spPr bwMode="auto">
              <a:xfrm>
                <a:off x="6095208" y="3465939"/>
                <a:ext cx="925512" cy="2566988"/>
              </a:xfrm>
              <a:custGeom>
                <a:avLst/>
                <a:gdLst>
                  <a:gd name="T0" fmla="*/ 0 w 245"/>
                  <a:gd name="T1" fmla="*/ 0 h 682"/>
                  <a:gd name="T2" fmla="*/ 0 w 245"/>
                  <a:gd name="T3" fmla="*/ 682 h 682"/>
                  <a:gd name="T4" fmla="*/ 245 w 245"/>
                  <a:gd name="T5" fmla="*/ 429 h 682"/>
                  <a:gd name="T6" fmla="*/ 0 w 245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0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80" y="682"/>
                      <a:pt x="245" y="617"/>
                      <a:pt x="245" y="429"/>
                    </a:cubicBezTo>
                    <a:cubicBezTo>
                      <a:pt x="245" y="2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8" name="Group 18"/>
              <p:cNvGrpSpPr/>
              <p:nvPr/>
            </p:nvGrpSpPr>
            <p:grpSpPr>
              <a:xfrm>
                <a:off x="5447508" y="3958064"/>
                <a:ext cx="1296987" cy="1885951"/>
                <a:chOff x="4360863" y="3244850"/>
                <a:chExt cx="1296987" cy="1885951"/>
              </a:xfrm>
              <a:solidFill>
                <a:srgbClr val="FFFFFF">
                  <a:alpha val="10000"/>
                </a:srgbClr>
              </a:solidFill>
            </p:grpSpPr>
            <p:sp>
              <p:nvSpPr>
                <p:cNvPr id="49" name="Freeform: Shape 19"/>
                <p:cNvSpPr>
                  <a:spLocks/>
                </p:cNvSpPr>
                <p:nvPr/>
              </p:nvSpPr>
              <p:spPr bwMode="auto">
                <a:xfrm>
                  <a:off x="4492625" y="4818063"/>
                  <a:ext cx="1033462" cy="312738"/>
                </a:xfrm>
                <a:custGeom>
                  <a:avLst/>
                  <a:gdLst>
                    <a:gd name="T0" fmla="*/ 639 w 651"/>
                    <a:gd name="T1" fmla="*/ 0 h 197"/>
                    <a:gd name="T2" fmla="*/ 325 w 651"/>
                    <a:gd name="T3" fmla="*/ 166 h 197"/>
                    <a:gd name="T4" fmla="*/ 12 w 651"/>
                    <a:gd name="T5" fmla="*/ 0 h 197"/>
                    <a:gd name="T6" fmla="*/ 0 w 651"/>
                    <a:gd name="T7" fmla="*/ 24 h 197"/>
                    <a:gd name="T8" fmla="*/ 325 w 651"/>
                    <a:gd name="T9" fmla="*/ 195 h 197"/>
                    <a:gd name="T10" fmla="*/ 325 w 651"/>
                    <a:gd name="T11" fmla="*/ 197 h 197"/>
                    <a:gd name="T12" fmla="*/ 325 w 651"/>
                    <a:gd name="T13" fmla="*/ 197 h 197"/>
                    <a:gd name="T14" fmla="*/ 325 w 651"/>
                    <a:gd name="T15" fmla="*/ 197 h 197"/>
                    <a:gd name="T16" fmla="*/ 325 w 651"/>
                    <a:gd name="T17" fmla="*/ 195 h 197"/>
                    <a:gd name="T18" fmla="*/ 651 w 651"/>
                    <a:gd name="T19" fmla="*/ 24 h 197"/>
                    <a:gd name="T20" fmla="*/ 639 w 651"/>
                    <a:gd name="T21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639" y="0"/>
                      </a:move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5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5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: Shape 20"/>
                <p:cNvSpPr>
                  <a:spLocks/>
                </p:cNvSpPr>
                <p:nvPr/>
              </p:nvSpPr>
              <p:spPr bwMode="auto">
                <a:xfrm>
                  <a:off x="4360863" y="4452938"/>
                  <a:ext cx="1296987" cy="381000"/>
                </a:xfrm>
                <a:custGeom>
                  <a:avLst/>
                  <a:gdLst>
                    <a:gd name="T0" fmla="*/ 408 w 817"/>
                    <a:gd name="T1" fmla="*/ 211 h 240"/>
                    <a:gd name="T2" fmla="*/ 12 w 817"/>
                    <a:gd name="T3" fmla="*/ 0 h 240"/>
                    <a:gd name="T4" fmla="*/ 0 w 817"/>
                    <a:gd name="T5" fmla="*/ 24 h 240"/>
                    <a:gd name="T6" fmla="*/ 408 w 817"/>
                    <a:gd name="T7" fmla="*/ 240 h 240"/>
                    <a:gd name="T8" fmla="*/ 408 w 817"/>
                    <a:gd name="T9" fmla="*/ 240 h 240"/>
                    <a:gd name="T10" fmla="*/ 408 w 817"/>
                    <a:gd name="T11" fmla="*/ 240 h 240"/>
                    <a:gd name="T12" fmla="*/ 408 w 817"/>
                    <a:gd name="T13" fmla="*/ 240 h 240"/>
                    <a:gd name="T14" fmla="*/ 408 w 817"/>
                    <a:gd name="T15" fmla="*/ 240 h 240"/>
                    <a:gd name="T16" fmla="*/ 817 w 817"/>
                    <a:gd name="T17" fmla="*/ 24 h 240"/>
                    <a:gd name="T18" fmla="*/ 805 w 817"/>
                    <a:gd name="T19" fmla="*/ 0 h 240"/>
                    <a:gd name="T20" fmla="*/ 408 w 817"/>
                    <a:gd name="T21" fmla="*/ 2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11"/>
                      </a:move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817" y="24"/>
                      </a:lnTo>
                      <a:lnTo>
                        <a:pt x="805" y="0"/>
                      </a:lnTo>
                      <a:lnTo>
                        <a:pt x="408" y="2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21"/>
                <p:cNvSpPr>
                  <a:spLocks/>
                </p:cNvSpPr>
                <p:nvPr/>
              </p:nvSpPr>
              <p:spPr bwMode="auto">
                <a:xfrm>
                  <a:off x="4360863" y="4125913"/>
                  <a:ext cx="1296987" cy="381000"/>
                </a:xfrm>
                <a:custGeom>
                  <a:avLst/>
                  <a:gdLst>
                    <a:gd name="T0" fmla="*/ 408 w 817"/>
                    <a:gd name="T1" fmla="*/ 240 h 240"/>
                    <a:gd name="T2" fmla="*/ 408 w 817"/>
                    <a:gd name="T3" fmla="*/ 240 h 240"/>
                    <a:gd name="T4" fmla="*/ 408 w 817"/>
                    <a:gd name="T5" fmla="*/ 240 h 240"/>
                    <a:gd name="T6" fmla="*/ 408 w 817"/>
                    <a:gd name="T7" fmla="*/ 237 h 240"/>
                    <a:gd name="T8" fmla="*/ 817 w 817"/>
                    <a:gd name="T9" fmla="*/ 21 h 240"/>
                    <a:gd name="T10" fmla="*/ 805 w 817"/>
                    <a:gd name="T11" fmla="*/ 0 h 240"/>
                    <a:gd name="T12" fmla="*/ 408 w 817"/>
                    <a:gd name="T13" fmla="*/ 209 h 240"/>
                    <a:gd name="T14" fmla="*/ 12 w 817"/>
                    <a:gd name="T15" fmla="*/ 0 h 240"/>
                    <a:gd name="T16" fmla="*/ 0 w 817"/>
                    <a:gd name="T17" fmla="*/ 21 h 240"/>
                    <a:gd name="T18" fmla="*/ 408 w 817"/>
                    <a:gd name="T19" fmla="*/ 237 h 240"/>
                    <a:gd name="T20" fmla="*/ 408 w 817"/>
                    <a:gd name="T21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40"/>
                      </a:move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37"/>
                      </a:lnTo>
                      <a:lnTo>
                        <a:pt x="817" y="21"/>
                      </a:lnTo>
                      <a:lnTo>
                        <a:pt x="805" y="0"/>
                      </a:lnTo>
                      <a:lnTo>
                        <a:pt x="408" y="209"/>
                      </a:lnTo>
                      <a:lnTo>
                        <a:pt x="12" y="0"/>
                      </a:lnTo>
                      <a:lnTo>
                        <a:pt x="0" y="21"/>
                      </a:lnTo>
                      <a:lnTo>
                        <a:pt x="408" y="237"/>
                      </a:lnTo>
                      <a:lnTo>
                        <a:pt x="408" y="2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: Shape 22"/>
                <p:cNvSpPr>
                  <a:spLocks/>
                </p:cNvSpPr>
                <p:nvPr/>
              </p:nvSpPr>
              <p:spPr bwMode="auto">
                <a:xfrm>
                  <a:off x="4492625" y="3829050"/>
                  <a:ext cx="1033462" cy="312738"/>
                </a:xfrm>
                <a:custGeom>
                  <a:avLst/>
                  <a:gdLst>
                    <a:gd name="T0" fmla="*/ 325 w 651"/>
                    <a:gd name="T1" fmla="*/ 197 h 197"/>
                    <a:gd name="T2" fmla="*/ 325 w 651"/>
                    <a:gd name="T3" fmla="*/ 197 h 197"/>
                    <a:gd name="T4" fmla="*/ 325 w 651"/>
                    <a:gd name="T5" fmla="*/ 197 h 197"/>
                    <a:gd name="T6" fmla="*/ 325 w 651"/>
                    <a:gd name="T7" fmla="*/ 197 h 197"/>
                    <a:gd name="T8" fmla="*/ 651 w 651"/>
                    <a:gd name="T9" fmla="*/ 24 h 197"/>
                    <a:gd name="T10" fmla="*/ 639 w 651"/>
                    <a:gd name="T11" fmla="*/ 0 h 197"/>
                    <a:gd name="T12" fmla="*/ 325 w 651"/>
                    <a:gd name="T13" fmla="*/ 166 h 197"/>
                    <a:gd name="T14" fmla="*/ 12 w 651"/>
                    <a:gd name="T15" fmla="*/ 0 h 197"/>
                    <a:gd name="T16" fmla="*/ 0 w 651"/>
                    <a:gd name="T17" fmla="*/ 24 h 197"/>
                    <a:gd name="T18" fmla="*/ 325 w 651"/>
                    <a:gd name="T19" fmla="*/ 197 h 197"/>
                    <a:gd name="T20" fmla="*/ 325 w 651"/>
                    <a:gd name="T21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325" y="197"/>
                      </a:move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23"/>
                <p:cNvSpPr>
                  <a:spLocks/>
                </p:cNvSpPr>
                <p:nvPr/>
              </p:nvSpPr>
              <p:spPr bwMode="auto">
                <a:xfrm>
                  <a:off x="4684713" y="3549650"/>
                  <a:ext cx="649287" cy="211138"/>
                </a:xfrm>
                <a:custGeom>
                  <a:avLst/>
                  <a:gdLst>
                    <a:gd name="T0" fmla="*/ 204 w 409"/>
                    <a:gd name="T1" fmla="*/ 133 h 133"/>
                    <a:gd name="T2" fmla="*/ 204 w 409"/>
                    <a:gd name="T3" fmla="*/ 133 h 133"/>
                    <a:gd name="T4" fmla="*/ 204 w 409"/>
                    <a:gd name="T5" fmla="*/ 133 h 133"/>
                    <a:gd name="T6" fmla="*/ 204 w 409"/>
                    <a:gd name="T7" fmla="*/ 131 h 133"/>
                    <a:gd name="T8" fmla="*/ 409 w 409"/>
                    <a:gd name="T9" fmla="*/ 24 h 133"/>
                    <a:gd name="T10" fmla="*/ 397 w 409"/>
                    <a:gd name="T11" fmla="*/ 0 h 133"/>
                    <a:gd name="T12" fmla="*/ 204 w 409"/>
                    <a:gd name="T13" fmla="*/ 102 h 133"/>
                    <a:gd name="T14" fmla="*/ 12 w 409"/>
                    <a:gd name="T15" fmla="*/ 0 h 133"/>
                    <a:gd name="T16" fmla="*/ 0 w 409"/>
                    <a:gd name="T17" fmla="*/ 24 h 133"/>
                    <a:gd name="T18" fmla="*/ 204 w 409"/>
                    <a:gd name="T19" fmla="*/ 131 h 133"/>
                    <a:gd name="T20" fmla="*/ 204 w 409"/>
                    <a:gd name="T21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133">
                      <a:moveTo>
                        <a:pt x="204" y="133"/>
                      </a:moveTo>
                      <a:lnTo>
                        <a:pt x="204" y="133"/>
                      </a:lnTo>
                      <a:lnTo>
                        <a:pt x="204" y="133"/>
                      </a:lnTo>
                      <a:lnTo>
                        <a:pt x="204" y="131"/>
                      </a:lnTo>
                      <a:lnTo>
                        <a:pt x="409" y="24"/>
                      </a:lnTo>
                      <a:lnTo>
                        <a:pt x="397" y="0"/>
                      </a:lnTo>
                      <a:lnTo>
                        <a:pt x="204" y="102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204" y="131"/>
                      </a:lnTo>
                      <a:lnTo>
                        <a:pt x="204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24"/>
                <p:cNvSpPr>
                  <a:spLocks/>
                </p:cNvSpPr>
                <p:nvPr/>
              </p:nvSpPr>
              <p:spPr bwMode="auto">
                <a:xfrm>
                  <a:off x="4772025" y="3244850"/>
                  <a:ext cx="474662" cy="161925"/>
                </a:xfrm>
                <a:custGeom>
                  <a:avLst/>
                  <a:gdLst>
                    <a:gd name="T0" fmla="*/ 149 w 299"/>
                    <a:gd name="T1" fmla="*/ 102 h 102"/>
                    <a:gd name="T2" fmla="*/ 299 w 299"/>
                    <a:gd name="T3" fmla="*/ 24 h 102"/>
                    <a:gd name="T4" fmla="*/ 285 w 299"/>
                    <a:gd name="T5" fmla="*/ 0 h 102"/>
                    <a:gd name="T6" fmla="*/ 152 w 299"/>
                    <a:gd name="T7" fmla="*/ 71 h 102"/>
                    <a:gd name="T8" fmla="*/ 12 w 299"/>
                    <a:gd name="T9" fmla="*/ 3 h 102"/>
                    <a:gd name="T10" fmla="*/ 0 w 299"/>
                    <a:gd name="T11" fmla="*/ 26 h 102"/>
                    <a:gd name="T12" fmla="*/ 147 w 299"/>
                    <a:gd name="T13" fmla="*/ 97 h 102"/>
                    <a:gd name="T14" fmla="*/ 149 w 299"/>
                    <a:gd name="T15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9" h="102">
                      <a:moveTo>
                        <a:pt x="149" y="102"/>
                      </a:moveTo>
                      <a:lnTo>
                        <a:pt x="299" y="24"/>
                      </a:lnTo>
                      <a:lnTo>
                        <a:pt x="285" y="0"/>
                      </a:lnTo>
                      <a:lnTo>
                        <a:pt x="152" y="71"/>
                      </a:lnTo>
                      <a:lnTo>
                        <a:pt x="12" y="3"/>
                      </a:lnTo>
                      <a:lnTo>
                        <a:pt x="0" y="26"/>
                      </a:lnTo>
                      <a:lnTo>
                        <a:pt x="147" y="97"/>
                      </a:lnTo>
                      <a:lnTo>
                        <a:pt x="149" y="1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25"/>
            <p:cNvGrpSpPr/>
            <p:nvPr/>
          </p:nvGrpSpPr>
          <p:grpSpPr>
            <a:xfrm>
              <a:off x="3651953" y="1451619"/>
              <a:ext cx="1848956" cy="5625746"/>
              <a:chOff x="3602834" y="3465939"/>
              <a:chExt cx="1849437" cy="5625746"/>
            </a:xfrm>
          </p:grpSpPr>
          <p:sp>
            <p:nvSpPr>
              <p:cNvPr id="35" name="Freeform: Shape 26"/>
              <p:cNvSpPr>
                <a:spLocks/>
              </p:cNvSpPr>
              <p:nvPr/>
            </p:nvSpPr>
            <p:spPr bwMode="auto">
              <a:xfrm>
                <a:off x="4526759" y="3465939"/>
                <a:ext cx="925512" cy="2566988"/>
              </a:xfrm>
              <a:custGeom>
                <a:avLst/>
                <a:gdLst>
                  <a:gd name="T0" fmla="*/ 0 w 245"/>
                  <a:gd name="T1" fmla="*/ 0 h 682"/>
                  <a:gd name="T2" fmla="*/ 0 w 245"/>
                  <a:gd name="T3" fmla="*/ 682 h 682"/>
                  <a:gd name="T4" fmla="*/ 245 w 245"/>
                  <a:gd name="T5" fmla="*/ 429 h 682"/>
                  <a:gd name="T6" fmla="*/ 0 w 245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0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80" y="682"/>
                      <a:pt x="245" y="617"/>
                      <a:pt x="245" y="429"/>
                    </a:cubicBezTo>
                    <a:cubicBezTo>
                      <a:pt x="245" y="2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27"/>
              <p:cNvSpPr>
                <a:spLocks/>
              </p:cNvSpPr>
              <p:nvPr/>
            </p:nvSpPr>
            <p:spPr bwMode="auto">
              <a:xfrm>
                <a:off x="4456115" y="6007527"/>
                <a:ext cx="141288" cy="3084158"/>
              </a:xfrm>
              <a:custGeom>
                <a:avLst/>
                <a:gdLst>
                  <a:gd name="T0" fmla="*/ 0 w 35"/>
                  <a:gd name="T1" fmla="*/ 65 h 83"/>
                  <a:gd name="T2" fmla="*/ 17 w 35"/>
                  <a:gd name="T3" fmla="*/ 83 h 83"/>
                  <a:gd name="T4" fmla="*/ 35 w 35"/>
                  <a:gd name="T5" fmla="*/ 65 h 83"/>
                  <a:gd name="T6" fmla="*/ 35 w 35"/>
                  <a:gd name="T7" fmla="*/ 0 h 83"/>
                  <a:gd name="T8" fmla="*/ 0 w 35"/>
                  <a:gd name="T9" fmla="*/ 0 h 83"/>
                  <a:gd name="T10" fmla="*/ 0 w 35"/>
                  <a:gd name="T11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3">
                    <a:moveTo>
                      <a:pt x="0" y="65"/>
                    </a:moveTo>
                    <a:cubicBezTo>
                      <a:pt x="0" y="75"/>
                      <a:pt x="7" y="83"/>
                      <a:pt x="17" y="83"/>
                    </a:cubicBezTo>
                    <a:cubicBezTo>
                      <a:pt x="27" y="83"/>
                      <a:pt x="35" y="75"/>
                      <a:pt x="35" y="6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28"/>
              <p:cNvSpPr>
                <a:spLocks/>
              </p:cNvSpPr>
              <p:nvPr/>
            </p:nvSpPr>
            <p:spPr bwMode="auto">
              <a:xfrm>
                <a:off x="3602834" y="3465939"/>
                <a:ext cx="923925" cy="2566988"/>
              </a:xfrm>
              <a:custGeom>
                <a:avLst/>
                <a:gdLst>
                  <a:gd name="T0" fmla="*/ 0 w 245"/>
                  <a:gd name="T1" fmla="*/ 429 h 682"/>
                  <a:gd name="T2" fmla="*/ 245 w 245"/>
                  <a:gd name="T3" fmla="*/ 682 h 682"/>
                  <a:gd name="T4" fmla="*/ 245 w 245"/>
                  <a:gd name="T5" fmla="*/ 0 h 682"/>
                  <a:gd name="T6" fmla="*/ 0 w 245"/>
                  <a:gd name="T7" fmla="*/ 42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429"/>
                    </a:moveTo>
                    <a:cubicBezTo>
                      <a:pt x="0" y="617"/>
                      <a:pt x="165" y="682"/>
                      <a:pt x="245" y="682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0"/>
                      <a:pt x="0" y="241"/>
                      <a:pt x="0" y="4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8" name="Group 29"/>
              <p:cNvGrpSpPr/>
              <p:nvPr/>
            </p:nvGrpSpPr>
            <p:grpSpPr>
              <a:xfrm>
                <a:off x="3879059" y="3958064"/>
                <a:ext cx="1296987" cy="1885951"/>
                <a:chOff x="4360863" y="3244850"/>
                <a:chExt cx="1296987" cy="1885951"/>
              </a:xfrm>
              <a:solidFill>
                <a:srgbClr val="FFFFFF">
                  <a:alpha val="10000"/>
                </a:srgbClr>
              </a:solidFill>
            </p:grpSpPr>
            <p:sp>
              <p:nvSpPr>
                <p:cNvPr id="39" name="Freeform: Shape 30"/>
                <p:cNvSpPr>
                  <a:spLocks/>
                </p:cNvSpPr>
                <p:nvPr/>
              </p:nvSpPr>
              <p:spPr bwMode="auto">
                <a:xfrm>
                  <a:off x="4492625" y="4818063"/>
                  <a:ext cx="1033462" cy="312738"/>
                </a:xfrm>
                <a:custGeom>
                  <a:avLst/>
                  <a:gdLst>
                    <a:gd name="T0" fmla="*/ 639 w 651"/>
                    <a:gd name="T1" fmla="*/ 0 h 197"/>
                    <a:gd name="T2" fmla="*/ 325 w 651"/>
                    <a:gd name="T3" fmla="*/ 166 h 197"/>
                    <a:gd name="T4" fmla="*/ 12 w 651"/>
                    <a:gd name="T5" fmla="*/ 0 h 197"/>
                    <a:gd name="T6" fmla="*/ 0 w 651"/>
                    <a:gd name="T7" fmla="*/ 24 h 197"/>
                    <a:gd name="T8" fmla="*/ 325 w 651"/>
                    <a:gd name="T9" fmla="*/ 195 h 197"/>
                    <a:gd name="T10" fmla="*/ 325 w 651"/>
                    <a:gd name="T11" fmla="*/ 197 h 197"/>
                    <a:gd name="T12" fmla="*/ 325 w 651"/>
                    <a:gd name="T13" fmla="*/ 197 h 197"/>
                    <a:gd name="T14" fmla="*/ 325 w 651"/>
                    <a:gd name="T15" fmla="*/ 197 h 197"/>
                    <a:gd name="T16" fmla="*/ 325 w 651"/>
                    <a:gd name="T17" fmla="*/ 195 h 197"/>
                    <a:gd name="T18" fmla="*/ 651 w 651"/>
                    <a:gd name="T19" fmla="*/ 24 h 197"/>
                    <a:gd name="T20" fmla="*/ 639 w 651"/>
                    <a:gd name="T21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639" y="0"/>
                      </a:move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5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5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31"/>
                <p:cNvSpPr>
                  <a:spLocks/>
                </p:cNvSpPr>
                <p:nvPr/>
              </p:nvSpPr>
              <p:spPr bwMode="auto">
                <a:xfrm>
                  <a:off x="4360863" y="4452938"/>
                  <a:ext cx="1296987" cy="381000"/>
                </a:xfrm>
                <a:custGeom>
                  <a:avLst/>
                  <a:gdLst>
                    <a:gd name="T0" fmla="*/ 408 w 817"/>
                    <a:gd name="T1" fmla="*/ 211 h 240"/>
                    <a:gd name="T2" fmla="*/ 12 w 817"/>
                    <a:gd name="T3" fmla="*/ 0 h 240"/>
                    <a:gd name="T4" fmla="*/ 0 w 817"/>
                    <a:gd name="T5" fmla="*/ 24 h 240"/>
                    <a:gd name="T6" fmla="*/ 408 w 817"/>
                    <a:gd name="T7" fmla="*/ 240 h 240"/>
                    <a:gd name="T8" fmla="*/ 408 w 817"/>
                    <a:gd name="T9" fmla="*/ 240 h 240"/>
                    <a:gd name="T10" fmla="*/ 408 w 817"/>
                    <a:gd name="T11" fmla="*/ 240 h 240"/>
                    <a:gd name="T12" fmla="*/ 408 w 817"/>
                    <a:gd name="T13" fmla="*/ 240 h 240"/>
                    <a:gd name="T14" fmla="*/ 408 w 817"/>
                    <a:gd name="T15" fmla="*/ 240 h 240"/>
                    <a:gd name="T16" fmla="*/ 817 w 817"/>
                    <a:gd name="T17" fmla="*/ 24 h 240"/>
                    <a:gd name="T18" fmla="*/ 805 w 817"/>
                    <a:gd name="T19" fmla="*/ 0 h 240"/>
                    <a:gd name="T20" fmla="*/ 408 w 817"/>
                    <a:gd name="T21" fmla="*/ 2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11"/>
                      </a:move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817" y="24"/>
                      </a:lnTo>
                      <a:lnTo>
                        <a:pt x="805" y="0"/>
                      </a:lnTo>
                      <a:lnTo>
                        <a:pt x="408" y="2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32"/>
                <p:cNvSpPr>
                  <a:spLocks/>
                </p:cNvSpPr>
                <p:nvPr/>
              </p:nvSpPr>
              <p:spPr bwMode="auto">
                <a:xfrm>
                  <a:off x="4360863" y="4125913"/>
                  <a:ext cx="1296987" cy="381000"/>
                </a:xfrm>
                <a:custGeom>
                  <a:avLst/>
                  <a:gdLst>
                    <a:gd name="T0" fmla="*/ 408 w 817"/>
                    <a:gd name="T1" fmla="*/ 240 h 240"/>
                    <a:gd name="T2" fmla="*/ 408 w 817"/>
                    <a:gd name="T3" fmla="*/ 240 h 240"/>
                    <a:gd name="T4" fmla="*/ 408 w 817"/>
                    <a:gd name="T5" fmla="*/ 240 h 240"/>
                    <a:gd name="T6" fmla="*/ 408 w 817"/>
                    <a:gd name="T7" fmla="*/ 237 h 240"/>
                    <a:gd name="T8" fmla="*/ 817 w 817"/>
                    <a:gd name="T9" fmla="*/ 21 h 240"/>
                    <a:gd name="T10" fmla="*/ 805 w 817"/>
                    <a:gd name="T11" fmla="*/ 0 h 240"/>
                    <a:gd name="T12" fmla="*/ 408 w 817"/>
                    <a:gd name="T13" fmla="*/ 209 h 240"/>
                    <a:gd name="T14" fmla="*/ 12 w 817"/>
                    <a:gd name="T15" fmla="*/ 0 h 240"/>
                    <a:gd name="T16" fmla="*/ 0 w 817"/>
                    <a:gd name="T17" fmla="*/ 21 h 240"/>
                    <a:gd name="T18" fmla="*/ 408 w 817"/>
                    <a:gd name="T19" fmla="*/ 237 h 240"/>
                    <a:gd name="T20" fmla="*/ 408 w 817"/>
                    <a:gd name="T21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40"/>
                      </a:move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37"/>
                      </a:lnTo>
                      <a:lnTo>
                        <a:pt x="817" y="21"/>
                      </a:lnTo>
                      <a:lnTo>
                        <a:pt x="805" y="0"/>
                      </a:lnTo>
                      <a:lnTo>
                        <a:pt x="408" y="209"/>
                      </a:lnTo>
                      <a:lnTo>
                        <a:pt x="12" y="0"/>
                      </a:lnTo>
                      <a:lnTo>
                        <a:pt x="0" y="21"/>
                      </a:lnTo>
                      <a:lnTo>
                        <a:pt x="408" y="237"/>
                      </a:lnTo>
                      <a:lnTo>
                        <a:pt x="408" y="2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33"/>
                <p:cNvSpPr>
                  <a:spLocks/>
                </p:cNvSpPr>
                <p:nvPr/>
              </p:nvSpPr>
              <p:spPr bwMode="auto">
                <a:xfrm>
                  <a:off x="4492625" y="3829050"/>
                  <a:ext cx="1033462" cy="312738"/>
                </a:xfrm>
                <a:custGeom>
                  <a:avLst/>
                  <a:gdLst>
                    <a:gd name="T0" fmla="*/ 325 w 651"/>
                    <a:gd name="T1" fmla="*/ 197 h 197"/>
                    <a:gd name="T2" fmla="*/ 325 w 651"/>
                    <a:gd name="T3" fmla="*/ 197 h 197"/>
                    <a:gd name="T4" fmla="*/ 325 w 651"/>
                    <a:gd name="T5" fmla="*/ 197 h 197"/>
                    <a:gd name="T6" fmla="*/ 325 w 651"/>
                    <a:gd name="T7" fmla="*/ 197 h 197"/>
                    <a:gd name="T8" fmla="*/ 651 w 651"/>
                    <a:gd name="T9" fmla="*/ 24 h 197"/>
                    <a:gd name="T10" fmla="*/ 639 w 651"/>
                    <a:gd name="T11" fmla="*/ 0 h 197"/>
                    <a:gd name="T12" fmla="*/ 325 w 651"/>
                    <a:gd name="T13" fmla="*/ 166 h 197"/>
                    <a:gd name="T14" fmla="*/ 12 w 651"/>
                    <a:gd name="T15" fmla="*/ 0 h 197"/>
                    <a:gd name="T16" fmla="*/ 0 w 651"/>
                    <a:gd name="T17" fmla="*/ 24 h 197"/>
                    <a:gd name="T18" fmla="*/ 325 w 651"/>
                    <a:gd name="T19" fmla="*/ 197 h 197"/>
                    <a:gd name="T20" fmla="*/ 325 w 651"/>
                    <a:gd name="T21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325" y="197"/>
                      </a:move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34"/>
                <p:cNvSpPr>
                  <a:spLocks/>
                </p:cNvSpPr>
                <p:nvPr/>
              </p:nvSpPr>
              <p:spPr bwMode="auto">
                <a:xfrm>
                  <a:off x="4684713" y="3549650"/>
                  <a:ext cx="649287" cy="211138"/>
                </a:xfrm>
                <a:custGeom>
                  <a:avLst/>
                  <a:gdLst>
                    <a:gd name="T0" fmla="*/ 204 w 409"/>
                    <a:gd name="T1" fmla="*/ 133 h 133"/>
                    <a:gd name="T2" fmla="*/ 204 w 409"/>
                    <a:gd name="T3" fmla="*/ 133 h 133"/>
                    <a:gd name="T4" fmla="*/ 204 w 409"/>
                    <a:gd name="T5" fmla="*/ 133 h 133"/>
                    <a:gd name="T6" fmla="*/ 204 w 409"/>
                    <a:gd name="T7" fmla="*/ 131 h 133"/>
                    <a:gd name="T8" fmla="*/ 409 w 409"/>
                    <a:gd name="T9" fmla="*/ 24 h 133"/>
                    <a:gd name="T10" fmla="*/ 397 w 409"/>
                    <a:gd name="T11" fmla="*/ 0 h 133"/>
                    <a:gd name="T12" fmla="*/ 204 w 409"/>
                    <a:gd name="T13" fmla="*/ 102 h 133"/>
                    <a:gd name="T14" fmla="*/ 12 w 409"/>
                    <a:gd name="T15" fmla="*/ 0 h 133"/>
                    <a:gd name="T16" fmla="*/ 0 w 409"/>
                    <a:gd name="T17" fmla="*/ 24 h 133"/>
                    <a:gd name="T18" fmla="*/ 204 w 409"/>
                    <a:gd name="T19" fmla="*/ 131 h 133"/>
                    <a:gd name="T20" fmla="*/ 204 w 409"/>
                    <a:gd name="T21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133">
                      <a:moveTo>
                        <a:pt x="204" y="133"/>
                      </a:moveTo>
                      <a:lnTo>
                        <a:pt x="204" y="133"/>
                      </a:lnTo>
                      <a:lnTo>
                        <a:pt x="204" y="133"/>
                      </a:lnTo>
                      <a:lnTo>
                        <a:pt x="204" y="131"/>
                      </a:lnTo>
                      <a:lnTo>
                        <a:pt x="409" y="24"/>
                      </a:lnTo>
                      <a:lnTo>
                        <a:pt x="397" y="0"/>
                      </a:lnTo>
                      <a:lnTo>
                        <a:pt x="204" y="102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204" y="131"/>
                      </a:lnTo>
                      <a:lnTo>
                        <a:pt x="204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: Shape 35"/>
                <p:cNvSpPr>
                  <a:spLocks/>
                </p:cNvSpPr>
                <p:nvPr/>
              </p:nvSpPr>
              <p:spPr bwMode="auto">
                <a:xfrm>
                  <a:off x="4772025" y="3244850"/>
                  <a:ext cx="474662" cy="161925"/>
                </a:xfrm>
                <a:custGeom>
                  <a:avLst/>
                  <a:gdLst>
                    <a:gd name="T0" fmla="*/ 149 w 299"/>
                    <a:gd name="T1" fmla="*/ 102 h 102"/>
                    <a:gd name="T2" fmla="*/ 299 w 299"/>
                    <a:gd name="T3" fmla="*/ 24 h 102"/>
                    <a:gd name="T4" fmla="*/ 285 w 299"/>
                    <a:gd name="T5" fmla="*/ 0 h 102"/>
                    <a:gd name="T6" fmla="*/ 152 w 299"/>
                    <a:gd name="T7" fmla="*/ 71 h 102"/>
                    <a:gd name="T8" fmla="*/ 12 w 299"/>
                    <a:gd name="T9" fmla="*/ 3 h 102"/>
                    <a:gd name="T10" fmla="*/ 0 w 299"/>
                    <a:gd name="T11" fmla="*/ 26 h 102"/>
                    <a:gd name="T12" fmla="*/ 147 w 299"/>
                    <a:gd name="T13" fmla="*/ 97 h 102"/>
                    <a:gd name="T14" fmla="*/ 149 w 299"/>
                    <a:gd name="T15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9" h="102">
                      <a:moveTo>
                        <a:pt x="149" y="102"/>
                      </a:moveTo>
                      <a:lnTo>
                        <a:pt x="299" y="24"/>
                      </a:lnTo>
                      <a:lnTo>
                        <a:pt x="285" y="0"/>
                      </a:lnTo>
                      <a:lnTo>
                        <a:pt x="152" y="71"/>
                      </a:lnTo>
                      <a:lnTo>
                        <a:pt x="12" y="3"/>
                      </a:lnTo>
                      <a:lnTo>
                        <a:pt x="0" y="26"/>
                      </a:lnTo>
                      <a:lnTo>
                        <a:pt x="147" y="97"/>
                      </a:lnTo>
                      <a:lnTo>
                        <a:pt x="149" y="1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Group 36"/>
            <p:cNvGrpSpPr/>
            <p:nvPr/>
          </p:nvGrpSpPr>
          <p:grpSpPr>
            <a:xfrm>
              <a:off x="1441123" y="1451620"/>
              <a:ext cx="1848954" cy="5568019"/>
              <a:chOff x="2031209" y="3465939"/>
              <a:chExt cx="1849437" cy="5568019"/>
            </a:xfrm>
          </p:grpSpPr>
          <p:sp>
            <p:nvSpPr>
              <p:cNvPr id="25" name="Freeform: Shape 37"/>
              <p:cNvSpPr>
                <a:spLocks/>
              </p:cNvSpPr>
              <p:nvPr/>
            </p:nvSpPr>
            <p:spPr bwMode="auto">
              <a:xfrm>
                <a:off x="2884490" y="6007527"/>
                <a:ext cx="141288" cy="3026431"/>
              </a:xfrm>
              <a:custGeom>
                <a:avLst/>
                <a:gdLst>
                  <a:gd name="T0" fmla="*/ 0 w 35"/>
                  <a:gd name="T1" fmla="*/ 65 h 83"/>
                  <a:gd name="T2" fmla="*/ 17 w 35"/>
                  <a:gd name="T3" fmla="*/ 83 h 83"/>
                  <a:gd name="T4" fmla="*/ 35 w 35"/>
                  <a:gd name="T5" fmla="*/ 65 h 83"/>
                  <a:gd name="T6" fmla="*/ 35 w 35"/>
                  <a:gd name="T7" fmla="*/ 0 h 83"/>
                  <a:gd name="T8" fmla="*/ 0 w 35"/>
                  <a:gd name="T9" fmla="*/ 0 h 83"/>
                  <a:gd name="T10" fmla="*/ 0 w 35"/>
                  <a:gd name="T11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3">
                    <a:moveTo>
                      <a:pt x="0" y="65"/>
                    </a:moveTo>
                    <a:cubicBezTo>
                      <a:pt x="0" y="75"/>
                      <a:pt x="7" y="83"/>
                      <a:pt x="17" y="83"/>
                    </a:cubicBezTo>
                    <a:cubicBezTo>
                      <a:pt x="27" y="83"/>
                      <a:pt x="35" y="75"/>
                      <a:pt x="35" y="6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38"/>
              <p:cNvSpPr>
                <a:spLocks/>
              </p:cNvSpPr>
              <p:nvPr/>
            </p:nvSpPr>
            <p:spPr bwMode="auto">
              <a:xfrm>
                <a:off x="2031209" y="3465939"/>
                <a:ext cx="923925" cy="2566988"/>
              </a:xfrm>
              <a:custGeom>
                <a:avLst/>
                <a:gdLst>
                  <a:gd name="T0" fmla="*/ 0 w 245"/>
                  <a:gd name="T1" fmla="*/ 429 h 682"/>
                  <a:gd name="T2" fmla="*/ 245 w 245"/>
                  <a:gd name="T3" fmla="*/ 682 h 682"/>
                  <a:gd name="T4" fmla="*/ 245 w 245"/>
                  <a:gd name="T5" fmla="*/ 0 h 682"/>
                  <a:gd name="T6" fmla="*/ 0 w 245"/>
                  <a:gd name="T7" fmla="*/ 42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429"/>
                    </a:moveTo>
                    <a:cubicBezTo>
                      <a:pt x="0" y="617"/>
                      <a:pt x="165" y="682"/>
                      <a:pt x="245" y="682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0"/>
                      <a:pt x="0" y="241"/>
                      <a:pt x="0" y="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39"/>
              <p:cNvSpPr>
                <a:spLocks/>
              </p:cNvSpPr>
              <p:nvPr/>
            </p:nvSpPr>
            <p:spPr bwMode="auto">
              <a:xfrm>
                <a:off x="2955134" y="3465939"/>
                <a:ext cx="925512" cy="2566988"/>
              </a:xfrm>
              <a:custGeom>
                <a:avLst/>
                <a:gdLst>
                  <a:gd name="T0" fmla="*/ 0 w 245"/>
                  <a:gd name="T1" fmla="*/ 0 h 682"/>
                  <a:gd name="T2" fmla="*/ 0 w 245"/>
                  <a:gd name="T3" fmla="*/ 682 h 682"/>
                  <a:gd name="T4" fmla="*/ 245 w 245"/>
                  <a:gd name="T5" fmla="*/ 429 h 682"/>
                  <a:gd name="T6" fmla="*/ 0 w 245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0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80" y="682"/>
                      <a:pt x="245" y="617"/>
                      <a:pt x="245" y="429"/>
                    </a:cubicBezTo>
                    <a:cubicBezTo>
                      <a:pt x="245" y="2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28" name="Group 40"/>
              <p:cNvGrpSpPr/>
              <p:nvPr/>
            </p:nvGrpSpPr>
            <p:grpSpPr>
              <a:xfrm>
                <a:off x="2307434" y="3958064"/>
                <a:ext cx="1296987" cy="1885951"/>
                <a:chOff x="4360863" y="3244850"/>
                <a:chExt cx="1296987" cy="1885951"/>
              </a:xfrm>
              <a:solidFill>
                <a:srgbClr val="FFFFFF">
                  <a:alpha val="10000"/>
                </a:srgbClr>
              </a:solidFill>
            </p:grpSpPr>
            <p:sp>
              <p:nvSpPr>
                <p:cNvPr id="29" name="Freeform: Shape 41"/>
                <p:cNvSpPr>
                  <a:spLocks/>
                </p:cNvSpPr>
                <p:nvPr/>
              </p:nvSpPr>
              <p:spPr bwMode="auto">
                <a:xfrm>
                  <a:off x="4492625" y="4818063"/>
                  <a:ext cx="1033462" cy="312738"/>
                </a:xfrm>
                <a:custGeom>
                  <a:avLst/>
                  <a:gdLst>
                    <a:gd name="T0" fmla="*/ 639 w 651"/>
                    <a:gd name="T1" fmla="*/ 0 h 197"/>
                    <a:gd name="T2" fmla="*/ 325 w 651"/>
                    <a:gd name="T3" fmla="*/ 166 h 197"/>
                    <a:gd name="T4" fmla="*/ 12 w 651"/>
                    <a:gd name="T5" fmla="*/ 0 h 197"/>
                    <a:gd name="T6" fmla="*/ 0 w 651"/>
                    <a:gd name="T7" fmla="*/ 24 h 197"/>
                    <a:gd name="T8" fmla="*/ 325 w 651"/>
                    <a:gd name="T9" fmla="*/ 195 h 197"/>
                    <a:gd name="T10" fmla="*/ 325 w 651"/>
                    <a:gd name="T11" fmla="*/ 197 h 197"/>
                    <a:gd name="T12" fmla="*/ 325 w 651"/>
                    <a:gd name="T13" fmla="*/ 197 h 197"/>
                    <a:gd name="T14" fmla="*/ 325 w 651"/>
                    <a:gd name="T15" fmla="*/ 197 h 197"/>
                    <a:gd name="T16" fmla="*/ 325 w 651"/>
                    <a:gd name="T17" fmla="*/ 195 h 197"/>
                    <a:gd name="T18" fmla="*/ 651 w 651"/>
                    <a:gd name="T19" fmla="*/ 24 h 197"/>
                    <a:gd name="T20" fmla="*/ 639 w 651"/>
                    <a:gd name="T21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639" y="0"/>
                      </a:move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5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5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: Shape 42"/>
                <p:cNvSpPr>
                  <a:spLocks/>
                </p:cNvSpPr>
                <p:nvPr/>
              </p:nvSpPr>
              <p:spPr bwMode="auto">
                <a:xfrm>
                  <a:off x="4360863" y="4452938"/>
                  <a:ext cx="1296987" cy="381000"/>
                </a:xfrm>
                <a:custGeom>
                  <a:avLst/>
                  <a:gdLst>
                    <a:gd name="T0" fmla="*/ 408 w 817"/>
                    <a:gd name="T1" fmla="*/ 211 h 240"/>
                    <a:gd name="T2" fmla="*/ 12 w 817"/>
                    <a:gd name="T3" fmla="*/ 0 h 240"/>
                    <a:gd name="T4" fmla="*/ 0 w 817"/>
                    <a:gd name="T5" fmla="*/ 24 h 240"/>
                    <a:gd name="T6" fmla="*/ 408 w 817"/>
                    <a:gd name="T7" fmla="*/ 240 h 240"/>
                    <a:gd name="T8" fmla="*/ 408 w 817"/>
                    <a:gd name="T9" fmla="*/ 240 h 240"/>
                    <a:gd name="T10" fmla="*/ 408 w 817"/>
                    <a:gd name="T11" fmla="*/ 240 h 240"/>
                    <a:gd name="T12" fmla="*/ 408 w 817"/>
                    <a:gd name="T13" fmla="*/ 240 h 240"/>
                    <a:gd name="T14" fmla="*/ 408 w 817"/>
                    <a:gd name="T15" fmla="*/ 240 h 240"/>
                    <a:gd name="T16" fmla="*/ 817 w 817"/>
                    <a:gd name="T17" fmla="*/ 24 h 240"/>
                    <a:gd name="T18" fmla="*/ 805 w 817"/>
                    <a:gd name="T19" fmla="*/ 0 h 240"/>
                    <a:gd name="T20" fmla="*/ 408 w 817"/>
                    <a:gd name="T21" fmla="*/ 2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11"/>
                      </a:move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817" y="24"/>
                      </a:lnTo>
                      <a:lnTo>
                        <a:pt x="805" y="0"/>
                      </a:lnTo>
                      <a:lnTo>
                        <a:pt x="408" y="2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: Shape 43"/>
                <p:cNvSpPr>
                  <a:spLocks/>
                </p:cNvSpPr>
                <p:nvPr/>
              </p:nvSpPr>
              <p:spPr bwMode="auto">
                <a:xfrm>
                  <a:off x="4360863" y="4125913"/>
                  <a:ext cx="1296987" cy="381000"/>
                </a:xfrm>
                <a:custGeom>
                  <a:avLst/>
                  <a:gdLst>
                    <a:gd name="T0" fmla="*/ 408 w 817"/>
                    <a:gd name="T1" fmla="*/ 240 h 240"/>
                    <a:gd name="T2" fmla="*/ 408 w 817"/>
                    <a:gd name="T3" fmla="*/ 240 h 240"/>
                    <a:gd name="T4" fmla="*/ 408 w 817"/>
                    <a:gd name="T5" fmla="*/ 240 h 240"/>
                    <a:gd name="T6" fmla="*/ 408 w 817"/>
                    <a:gd name="T7" fmla="*/ 237 h 240"/>
                    <a:gd name="T8" fmla="*/ 817 w 817"/>
                    <a:gd name="T9" fmla="*/ 21 h 240"/>
                    <a:gd name="T10" fmla="*/ 805 w 817"/>
                    <a:gd name="T11" fmla="*/ 0 h 240"/>
                    <a:gd name="T12" fmla="*/ 408 w 817"/>
                    <a:gd name="T13" fmla="*/ 209 h 240"/>
                    <a:gd name="T14" fmla="*/ 12 w 817"/>
                    <a:gd name="T15" fmla="*/ 0 h 240"/>
                    <a:gd name="T16" fmla="*/ 0 w 817"/>
                    <a:gd name="T17" fmla="*/ 21 h 240"/>
                    <a:gd name="T18" fmla="*/ 408 w 817"/>
                    <a:gd name="T19" fmla="*/ 237 h 240"/>
                    <a:gd name="T20" fmla="*/ 408 w 817"/>
                    <a:gd name="T21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40"/>
                      </a:move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37"/>
                      </a:lnTo>
                      <a:lnTo>
                        <a:pt x="817" y="21"/>
                      </a:lnTo>
                      <a:lnTo>
                        <a:pt x="805" y="0"/>
                      </a:lnTo>
                      <a:lnTo>
                        <a:pt x="408" y="209"/>
                      </a:lnTo>
                      <a:lnTo>
                        <a:pt x="12" y="0"/>
                      </a:lnTo>
                      <a:lnTo>
                        <a:pt x="0" y="21"/>
                      </a:lnTo>
                      <a:lnTo>
                        <a:pt x="408" y="237"/>
                      </a:lnTo>
                      <a:lnTo>
                        <a:pt x="408" y="2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: Shape 44"/>
                <p:cNvSpPr>
                  <a:spLocks/>
                </p:cNvSpPr>
                <p:nvPr/>
              </p:nvSpPr>
              <p:spPr bwMode="auto">
                <a:xfrm>
                  <a:off x="4492625" y="3829050"/>
                  <a:ext cx="1033462" cy="312738"/>
                </a:xfrm>
                <a:custGeom>
                  <a:avLst/>
                  <a:gdLst>
                    <a:gd name="T0" fmla="*/ 325 w 651"/>
                    <a:gd name="T1" fmla="*/ 197 h 197"/>
                    <a:gd name="T2" fmla="*/ 325 w 651"/>
                    <a:gd name="T3" fmla="*/ 197 h 197"/>
                    <a:gd name="T4" fmla="*/ 325 w 651"/>
                    <a:gd name="T5" fmla="*/ 197 h 197"/>
                    <a:gd name="T6" fmla="*/ 325 w 651"/>
                    <a:gd name="T7" fmla="*/ 197 h 197"/>
                    <a:gd name="T8" fmla="*/ 651 w 651"/>
                    <a:gd name="T9" fmla="*/ 24 h 197"/>
                    <a:gd name="T10" fmla="*/ 639 w 651"/>
                    <a:gd name="T11" fmla="*/ 0 h 197"/>
                    <a:gd name="T12" fmla="*/ 325 w 651"/>
                    <a:gd name="T13" fmla="*/ 166 h 197"/>
                    <a:gd name="T14" fmla="*/ 12 w 651"/>
                    <a:gd name="T15" fmla="*/ 0 h 197"/>
                    <a:gd name="T16" fmla="*/ 0 w 651"/>
                    <a:gd name="T17" fmla="*/ 24 h 197"/>
                    <a:gd name="T18" fmla="*/ 325 w 651"/>
                    <a:gd name="T19" fmla="*/ 197 h 197"/>
                    <a:gd name="T20" fmla="*/ 325 w 651"/>
                    <a:gd name="T21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325" y="197"/>
                      </a:move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: Shape 45"/>
                <p:cNvSpPr>
                  <a:spLocks/>
                </p:cNvSpPr>
                <p:nvPr/>
              </p:nvSpPr>
              <p:spPr bwMode="auto">
                <a:xfrm>
                  <a:off x="4684713" y="3549650"/>
                  <a:ext cx="649287" cy="211138"/>
                </a:xfrm>
                <a:custGeom>
                  <a:avLst/>
                  <a:gdLst>
                    <a:gd name="T0" fmla="*/ 204 w 409"/>
                    <a:gd name="T1" fmla="*/ 133 h 133"/>
                    <a:gd name="T2" fmla="*/ 204 w 409"/>
                    <a:gd name="T3" fmla="*/ 133 h 133"/>
                    <a:gd name="T4" fmla="*/ 204 w 409"/>
                    <a:gd name="T5" fmla="*/ 133 h 133"/>
                    <a:gd name="T6" fmla="*/ 204 w 409"/>
                    <a:gd name="T7" fmla="*/ 131 h 133"/>
                    <a:gd name="T8" fmla="*/ 409 w 409"/>
                    <a:gd name="T9" fmla="*/ 24 h 133"/>
                    <a:gd name="T10" fmla="*/ 397 w 409"/>
                    <a:gd name="T11" fmla="*/ 0 h 133"/>
                    <a:gd name="T12" fmla="*/ 204 w 409"/>
                    <a:gd name="T13" fmla="*/ 102 h 133"/>
                    <a:gd name="T14" fmla="*/ 12 w 409"/>
                    <a:gd name="T15" fmla="*/ 0 h 133"/>
                    <a:gd name="T16" fmla="*/ 0 w 409"/>
                    <a:gd name="T17" fmla="*/ 24 h 133"/>
                    <a:gd name="T18" fmla="*/ 204 w 409"/>
                    <a:gd name="T19" fmla="*/ 131 h 133"/>
                    <a:gd name="T20" fmla="*/ 204 w 409"/>
                    <a:gd name="T21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133">
                      <a:moveTo>
                        <a:pt x="204" y="133"/>
                      </a:moveTo>
                      <a:lnTo>
                        <a:pt x="204" y="133"/>
                      </a:lnTo>
                      <a:lnTo>
                        <a:pt x="204" y="133"/>
                      </a:lnTo>
                      <a:lnTo>
                        <a:pt x="204" y="131"/>
                      </a:lnTo>
                      <a:lnTo>
                        <a:pt x="409" y="24"/>
                      </a:lnTo>
                      <a:lnTo>
                        <a:pt x="397" y="0"/>
                      </a:lnTo>
                      <a:lnTo>
                        <a:pt x="204" y="102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204" y="131"/>
                      </a:lnTo>
                      <a:lnTo>
                        <a:pt x="204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: Shape 46"/>
                <p:cNvSpPr>
                  <a:spLocks/>
                </p:cNvSpPr>
                <p:nvPr/>
              </p:nvSpPr>
              <p:spPr bwMode="auto">
                <a:xfrm>
                  <a:off x="4772025" y="3244850"/>
                  <a:ext cx="474662" cy="161925"/>
                </a:xfrm>
                <a:custGeom>
                  <a:avLst/>
                  <a:gdLst>
                    <a:gd name="T0" fmla="*/ 149 w 299"/>
                    <a:gd name="T1" fmla="*/ 102 h 102"/>
                    <a:gd name="T2" fmla="*/ 299 w 299"/>
                    <a:gd name="T3" fmla="*/ 24 h 102"/>
                    <a:gd name="T4" fmla="*/ 285 w 299"/>
                    <a:gd name="T5" fmla="*/ 0 h 102"/>
                    <a:gd name="T6" fmla="*/ 152 w 299"/>
                    <a:gd name="T7" fmla="*/ 71 h 102"/>
                    <a:gd name="T8" fmla="*/ 12 w 299"/>
                    <a:gd name="T9" fmla="*/ 3 h 102"/>
                    <a:gd name="T10" fmla="*/ 0 w 299"/>
                    <a:gd name="T11" fmla="*/ 26 h 102"/>
                    <a:gd name="T12" fmla="*/ 147 w 299"/>
                    <a:gd name="T13" fmla="*/ 97 h 102"/>
                    <a:gd name="T14" fmla="*/ 149 w 299"/>
                    <a:gd name="T15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9" h="102">
                      <a:moveTo>
                        <a:pt x="149" y="102"/>
                      </a:moveTo>
                      <a:lnTo>
                        <a:pt x="299" y="24"/>
                      </a:lnTo>
                      <a:lnTo>
                        <a:pt x="285" y="0"/>
                      </a:lnTo>
                      <a:lnTo>
                        <a:pt x="152" y="71"/>
                      </a:lnTo>
                      <a:lnTo>
                        <a:pt x="12" y="3"/>
                      </a:lnTo>
                      <a:lnTo>
                        <a:pt x="0" y="26"/>
                      </a:lnTo>
                      <a:lnTo>
                        <a:pt x="147" y="97"/>
                      </a:lnTo>
                      <a:lnTo>
                        <a:pt x="149" y="1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3" name="Freeform: Shape 48"/>
            <p:cNvSpPr>
              <a:spLocks/>
            </p:cNvSpPr>
            <p:nvPr/>
          </p:nvSpPr>
          <p:spPr bwMode="auto">
            <a:xfrm>
              <a:off x="2593304" y="4158287"/>
              <a:ext cx="1732392" cy="1623321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60959" tIns="720000" rIns="60959" bIns="288000" anchor="t" anchorCtr="1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模板语法与渲染</a:t>
              </a:r>
              <a:endParaRPr lang="en-US" altLang="zh-CN" sz="14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（</a:t>
              </a:r>
              <a:r>
                <a:rPr lang="en-US" altLang="zh-CN" sz="14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Html+Css</a:t>
              </a: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）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: Shape 52"/>
            <p:cNvSpPr>
              <a:spLocks/>
            </p:cNvSpPr>
            <p:nvPr/>
          </p:nvSpPr>
          <p:spPr bwMode="auto">
            <a:xfrm>
              <a:off x="4788510" y="4156511"/>
              <a:ext cx="1732392" cy="1625097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lIns="60959" tIns="720000" rIns="60959" bIns="30479" anchor="t" anchorCtr="1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样式、表单控件绑定</a:t>
              </a:r>
              <a:endParaRPr lang="en-US" altLang="zh-CN" sz="14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（</a:t>
              </a:r>
              <a:r>
                <a:rPr lang="en-US" altLang="zh-CN" sz="14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vue+HTML+Css</a:t>
              </a: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）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: Shape 56"/>
            <p:cNvSpPr>
              <a:spLocks/>
            </p:cNvSpPr>
            <p:nvPr/>
          </p:nvSpPr>
          <p:spPr bwMode="auto">
            <a:xfrm>
              <a:off x="6944579" y="4158288"/>
              <a:ext cx="1732392" cy="1623320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square" lIns="60959" tIns="720000" rIns="60959" bIns="30479" anchor="t" anchorCtr="1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事件处理器</a:t>
              </a:r>
              <a:endParaRPr lang="en-US" altLang="zh-CN" sz="14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（</a:t>
              </a:r>
              <a:r>
                <a:rPr lang="en-US" altLang="zh-CN" sz="14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vue+JavaScript</a:t>
              </a: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）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: Shape 60"/>
            <p:cNvSpPr>
              <a:spLocks/>
            </p:cNvSpPr>
            <p:nvPr/>
          </p:nvSpPr>
          <p:spPr bwMode="auto">
            <a:xfrm>
              <a:off x="9062064" y="4158288"/>
              <a:ext cx="1732392" cy="1623388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lIns="60959" tIns="720000" rIns="60959" bIns="30479" anchor="t" anchorCtr="1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组件</a:t>
              </a:r>
              <a:endParaRPr lang="en-US" altLang="zh-CN" sz="14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（</a:t>
              </a:r>
              <a:r>
                <a:rPr lang="en-US" altLang="zh-CN" sz="14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vue+HTML+Css+JavaScript</a:t>
              </a: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）</a:t>
              </a:r>
              <a:endParaRPr lang="en-US" altLang="zh-CN" sz="14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: Shape 63"/>
            <p:cNvSpPr>
              <a:spLocks/>
            </p:cNvSpPr>
            <p:nvPr/>
          </p:nvSpPr>
          <p:spPr bwMode="auto">
            <a:xfrm>
              <a:off x="4309249" y="2494397"/>
              <a:ext cx="603923" cy="5915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1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64"/>
            <p:cNvSpPr>
              <a:spLocks/>
            </p:cNvSpPr>
            <p:nvPr/>
          </p:nvSpPr>
          <p:spPr bwMode="auto">
            <a:xfrm>
              <a:off x="8546115" y="2505942"/>
              <a:ext cx="603923" cy="5939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738" y="0"/>
                  </a:moveTo>
                  <a:cubicBezTo>
                    <a:pt x="16640" y="0"/>
                    <a:pt x="17458" y="155"/>
                    <a:pt x="18184" y="471"/>
                  </a:cubicBezTo>
                  <a:cubicBezTo>
                    <a:pt x="18910" y="787"/>
                    <a:pt x="19526" y="1231"/>
                    <a:pt x="20035" y="1804"/>
                  </a:cubicBezTo>
                  <a:cubicBezTo>
                    <a:pt x="20543" y="2377"/>
                    <a:pt x="20928" y="3077"/>
                    <a:pt x="21199" y="3905"/>
                  </a:cubicBezTo>
                  <a:cubicBezTo>
                    <a:pt x="21464" y="4735"/>
                    <a:pt x="21599" y="5659"/>
                    <a:pt x="21599" y="6675"/>
                  </a:cubicBezTo>
                  <a:cubicBezTo>
                    <a:pt x="21599" y="7271"/>
                    <a:pt x="21527" y="7855"/>
                    <a:pt x="21377" y="8432"/>
                  </a:cubicBezTo>
                  <a:cubicBezTo>
                    <a:pt x="21226" y="9010"/>
                    <a:pt x="21026" y="9572"/>
                    <a:pt x="20766" y="10115"/>
                  </a:cubicBezTo>
                  <a:cubicBezTo>
                    <a:pt x="20505" y="10660"/>
                    <a:pt x="20210" y="11179"/>
                    <a:pt x="19872" y="11671"/>
                  </a:cubicBezTo>
                  <a:cubicBezTo>
                    <a:pt x="19539" y="12162"/>
                    <a:pt x="19188" y="12611"/>
                    <a:pt x="18830" y="13015"/>
                  </a:cubicBezTo>
                  <a:lnTo>
                    <a:pt x="11457" y="21289"/>
                  </a:lnTo>
                  <a:cubicBezTo>
                    <a:pt x="11276" y="21495"/>
                    <a:pt x="11056" y="21599"/>
                    <a:pt x="10798" y="21599"/>
                  </a:cubicBezTo>
                  <a:cubicBezTo>
                    <a:pt x="10553" y="21599"/>
                    <a:pt x="10323" y="21495"/>
                    <a:pt x="10117" y="21289"/>
                  </a:cubicBezTo>
                  <a:lnTo>
                    <a:pt x="2746" y="12989"/>
                  </a:lnTo>
                  <a:cubicBezTo>
                    <a:pt x="2386" y="12583"/>
                    <a:pt x="2038" y="12137"/>
                    <a:pt x="1702" y="11642"/>
                  </a:cubicBezTo>
                  <a:cubicBezTo>
                    <a:pt x="1367" y="11151"/>
                    <a:pt x="1074" y="10640"/>
                    <a:pt x="821" y="10103"/>
                  </a:cubicBezTo>
                  <a:cubicBezTo>
                    <a:pt x="568" y="9570"/>
                    <a:pt x="370" y="9005"/>
                    <a:pt x="222" y="8426"/>
                  </a:cubicBezTo>
                  <a:cubicBezTo>
                    <a:pt x="72" y="7844"/>
                    <a:pt x="0" y="7263"/>
                    <a:pt x="0" y="6675"/>
                  </a:cubicBezTo>
                  <a:cubicBezTo>
                    <a:pt x="0" y="5659"/>
                    <a:pt x="137" y="4732"/>
                    <a:pt x="408" y="3905"/>
                  </a:cubicBezTo>
                  <a:cubicBezTo>
                    <a:pt x="678" y="3078"/>
                    <a:pt x="1071" y="2377"/>
                    <a:pt x="1577" y="1804"/>
                  </a:cubicBezTo>
                  <a:cubicBezTo>
                    <a:pt x="2083" y="1231"/>
                    <a:pt x="2699" y="787"/>
                    <a:pt x="3417" y="471"/>
                  </a:cubicBezTo>
                  <a:cubicBezTo>
                    <a:pt x="4136" y="155"/>
                    <a:pt x="4942" y="0"/>
                    <a:pt x="5838" y="0"/>
                  </a:cubicBezTo>
                  <a:cubicBezTo>
                    <a:pt x="6306" y="0"/>
                    <a:pt x="6777" y="81"/>
                    <a:pt x="7238" y="248"/>
                  </a:cubicBezTo>
                  <a:cubicBezTo>
                    <a:pt x="7701" y="412"/>
                    <a:pt x="8142" y="635"/>
                    <a:pt x="8557" y="903"/>
                  </a:cubicBezTo>
                  <a:cubicBezTo>
                    <a:pt x="8973" y="1174"/>
                    <a:pt x="9369" y="1482"/>
                    <a:pt x="9744" y="1830"/>
                  </a:cubicBezTo>
                  <a:cubicBezTo>
                    <a:pt x="10122" y="2177"/>
                    <a:pt x="10470" y="2527"/>
                    <a:pt x="10798" y="2880"/>
                  </a:cubicBezTo>
                  <a:cubicBezTo>
                    <a:pt x="11109" y="2527"/>
                    <a:pt x="11457" y="2177"/>
                    <a:pt x="11842" y="1830"/>
                  </a:cubicBezTo>
                  <a:cubicBezTo>
                    <a:pt x="12225" y="1482"/>
                    <a:pt x="12626" y="1174"/>
                    <a:pt x="13047" y="903"/>
                  </a:cubicBezTo>
                  <a:cubicBezTo>
                    <a:pt x="13467" y="635"/>
                    <a:pt x="13903" y="412"/>
                    <a:pt x="14351" y="248"/>
                  </a:cubicBezTo>
                  <a:cubicBezTo>
                    <a:pt x="14804" y="84"/>
                    <a:pt x="15267" y="0"/>
                    <a:pt x="1573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Freeform: Shape 65"/>
            <p:cNvSpPr>
              <a:spLocks/>
            </p:cNvSpPr>
            <p:nvPr/>
          </p:nvSpPr>
          <p:spPr bwMode="auto">
            <a:xfrm>
              <a:off x="2068169" y="2494398"/>
              <a:ext cx="601509" cy="650759"/>
            </a:xfrm>
            <a:custGeom>
              <a:avLst/>
              <a:gdLst>
                <a:gd name="T0" fmla="*/ 10800 w 21600"/>
                <a:gd name="T1" fmla="+- 0 10813 26"/>
                <a:gd name="T2" fmla="*/ 10813 h 21574"/>
                <a:gd name="T3" fmla="*/ 10800 w 21600"/>
                <a:gd name="T4" fmla="+- 0 10813 26"/>
                <a:gd name="T5" fmla="*/ 10813 h 21574"/>
                <a:gd name="T6" fmla="*/ 10800 w 21600"/>
                <a:gd name="T7" fmla="+- 0 10813 26"/>
                <a:gd name="T8" fmla="*/ 10813 h 21574"/>
                <a:gd name="T9" fmla="*/ 10800 w 21600"/>
                <a:gd name="T10" fmla="+- 0 10813 26"/>
                <a:gd name="T11" fmla="*/ 10813 h 21574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74">
                  <a:moveTo>
                    <a:pt x="19883" y="9849"/>
                  </a:moveTo>
                  <a:cubicBezTo>
                    <a:pt x="20430" y="10441"/>
                    <a:pt x="20853" y="11078"/>
                    <a:pt x="21152" y="11757"/>
                  </a:cubicBezTo>
                  <a:cubicBezTo>
                    <a:pt x="21448" y="12437"/>
                    <a:pt x="21599" y="13164"/>
                    <a:pt x="21599" y="13934"/>
                  </a:cubicBezTo>
                  <a:cubicBezTo>
                    <a:pt x="21599" y="14988"/>
                    <a:pt x="21324" y="15980"/>
                    <a:pt x="20757" y="16911"/>
                  </a:cubicBezTo>
                  <a:cubicBezTo>
                    <a:pt x="20194" y="17841"/>
                    <a:pt x="19428" y="18656"/>
                    <a:pt x="18453" y="19346"/>
                  </a:cubicBezTo>
                  <a:cubicBezTo>
                    <a:pt x="17479" y="20040"/>
                    <a:pt x="16337" y="20584"/>
                    <a:pt x="15016" y="20982"/>
                  </a:cubicBezTo>
                  <a:cubicBezTo>
                    <a:pt x="13698" y="21373"/>
                    <a:pt x="12293" y="21574"/>
                    <a:pt x="10800" y="21574"/>
                  </a:cubicBezTo>
                  <a:cubicBezTo>
                    <a:pt x="9310" y="21574"/>
                    <a:pt x="7905" y="21373"/>
                    <a:pt x="6595" y="20982"/>
                  </a:cubicBezTo>
                  <a:cubicBezTo>
                    <a:pt x="5282" y="20584"/>
                    <a:pt x="4136" y="20040"/>
                    <a:pt x="3154" y="19346"/>
                  </a:cubicBezTo>
                  <a:cubicBezTo>
                    <a:pt x="2175" y="18656"/>
                    <a:pt x="1405" y="17841"/>
                    <a:pt x="842" y="16911"/>
                  </a:cubicBezTo>
                  <a:cubicBezTo>
                    <a:pt x="279" y="15978"/>
                    <a:pt x="0" y="14988"/>
                    <a:pt x="0" y="13934"/>
                  </a:cubicBezTo>
                  <a:cubicBezTo>
                    <a:pt x="0" y="13164"/>
                    <a:pt x="151" y="12434"/>
                    <a:pt x="451" y="11757"/>
                  </a:cubicBezTo>
                  <a:cubicBezTo>
                    <a:pt x="746" y="11078"/>
                    <a:pt x="1173" y="10441"/>
                    <a:pt x="1720" y="9849"/>
                  </a:cubicBezTo>
                  <a:cubicBezTo>
                    <a:pt x="1972" y="9553"/>
                    <a:pt x="2419" y="9105"/>
                    <a:pt x="3046" y="8507"/>
                  </a:cubicBezTo>
                  <a:cubicBezTo>
                    <a:pt x="3677" y="7906"/>
                    <a:pt x="4367" y="7213"/>
                    <a:pt x="5114" y="6421"/>
                  </a:cubicBezTo>
                  <a:cubicBezTo>
                    <a:pt x="5861" y="5626"/>
                    <a:pt x="6579" y="4758"/>
                    <a:pt x="7282" y="3810"/>
                  </a:cubicBezTo>
                  <a:cubicBezTo>
                    <a:pt x="7985" y="2860"/>
                    <a:pt x="8556" y="1882"/>
                    <a:pt x="9003" y="873"/>
                  </a:cubicBezTo>
                  <a:cubicBezTo>
                    <a:pt x="9131" y="560"/>
                    <a:pt x="9370" y="329"/>
                    <a:pt x="9714" y="179"/>
                  </a:cubicBezTo>
                  <a:cubicBezTo>
                    <a:pt x="10057" y="30"/>
                    <a:pt x="10420" y="-26"/>
                    <a:pt x="10800" y="10"/>
                  </a:cubicBezTo>
                  <a:cubicBezTo>
                    <a:pt x="11195" y="-26"/>
                    <a:pt x="11558" y="30"/>
                    <a:pt x="11897" y="179"/>
                  </a:cubicBezTo>
                  <a:cubicBezTo>
                    <a:pt x="12237" y="329"/>
                    <a:pt x="12468" y="560"/>
                    <a:pt x="12596" y="873"/>
                  </a:cubicBezTo>
                  <a:cubicBezTo>
                    <a:pt x="13015" y="1888"/>
                    <a:pt x="13586" y="2872"/>
                    <a:pt x="14309" y="3816"/>
                  </a:cubicBezTo>
                  <a:cubicBezTo>
                    <a:pt x="15028" y="4760"/>
                    <a:pt x="15758" y="5626"/>
                    <a:pt x="16505" y="6421"/>
                  </a:cubicBezTo>
                  <a:cubicBezTo>
                    <a:pt x="17256" y="7213"/>
                    <a:pt x="17934" y="7907"/>
                    <a:pt x="18561" y="8507"/>
                  </a:cubicBezTo>
                  <a:cubicBezTo>
                    <a:pt x="19188" y="9105"/>
                    <a:pt x="19623" y="9553"/>
                    <a:pt x="19883" y="9849"/>
                  </a:cubicBezTo>
                  <a:moveTo>
                    <a:pt x="7438" y="17542"/>
                  </a:moveTo>
                  <a:cubicBezTo>
                    <a:pt x="8188" y="17542"/>
                    <a:pt x="8831" y="17356"/>
                    <a:pt x="9350" y="16987"/>
                  </a:cubicBezTo>
                  <a:cubicBezTo>
                    <a:pt x="9873" y="16618"/>
                    <a:pt x="10133" y="16167"/>
                    <a:pt x="10133" y="15622"/>
                  </a:cubicBezTo>
                  <a:cubicBezTo>
                    <a:pt x="10133" y="15239"/>
                    <a:pt x="9993" y="14898"/>
                    <a:pt x="9713" y="14613"/>
                  </a:cubicBezTo>
                  <a:cubicBezTo>
                    <a:pt x="9634" y="14543"/>
                    <a:pt x="9518" y="14430"/>
                    <a:pt x="9358" y="14283"/>
                  </a:cubicBezTo>
                  <a:cubicBezTo>
                    <a:pt x="9198" y="14134"/>
                    <a:pt x="9031" y="13959"/>
                    <a:pt x="8851" y="13753"/>
                  </a:cubicBezTo>
                  <a:cubicBezTo>
                    <a:pt x="8671" y="13553"/>
                    <a:pt x="8492" y="13336"/>
                    <a:pt x="8304" y="13099"/>
                  </a:cubicBezTo>
                  <a:cubicBezTo>
                    <a:pt x="8120" y="12868"/>
                    <a:pt x="7977" y="12626"/>
                    <a:pt x="7877" y="12372"/>
                  </a:cubicBezTo>
                  <a:cubicBezTo>
                    <a:pt x="7825" y="12192"/>
                    <a:pt x="7677" y="12115"/>
                    <a:pt x="7438" y="12141"/>
                  </a:cubicBezTo>
                  <a:cubicBezTo>
                    <a:pt x="7210" y="12107"/>
                    <a:pt x="7054" y="12183"/>
                    <a:pt x="6983" y="12372"/>
                  </a:cubicBezTo>
                  <a:cubicBezTo>
                    <a:pt x="6883" y="12634"/>
                    <a:pt x="6739" y="12879"/>
                    <a:pt x="6567" y="13108"/>
                  </a:cubicBezTo>
                  <a:cubicBezTo>
                    <a:pt x="6396" y="13336"/>
                    <a:pt x="6216" y="13553"/>
                    <a:pt x="6032" y="13753"/>
                  </a:cubicBezTo>
                  <a:cubicBezTo>
                    <a:pt x="5853" y="13959"/>
                    <a:pt x="5677" y="14131"/>
                    <a:pt x="5517" y="14275"/>
                  </a:cubicBezTo>
                  <a:cubicBezTo>
                    <a:pt x="5358" y="14421"/>
                    <a:pt x="5242" y="14531"/>
                    <a:pt x="5162" y="14613"/>
                  </a:cubicBezTo>
                  <a:cubicBezTo>
                    <a:pt x="4870" y="14909"/>
                    <a:pt x="4731" y="15247"/>
                    <a:pt x="4743" y="15622"/>
                  </a:cubicBezTo>
                  <a:cubicBezTo>
                    <a:pt x="4743" y="16155"/>
                    <a:pt x="5002" y="16606"/>
                    <a:pt x="5525" y="16981"/>
                  </a:cubicBezTo>
                  <a:cubicBezTo>
                    <a:pt x="6048" y="17356"/>
                    <a:pt x="6687" y="17542"/>
                    <a:pt x="7438" y="175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Freeform: Shape 66"/>
            <p:cNvSpPr>
              <a:spLocks/>
            </p:cNvSpPr>
            <p:nvPr/>
          </p:nvSpPr>
          <p:spPr bwMode="auto">
            <a:xfrm>
              <a:off x="6464454" y="2507969"/>
              <a:ext cx="601509" cy="6507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6949"/>
                  </a:moveTo>
                  <a:cubicBezTo>
                    <a:pt x="21599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5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实践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144ecbe1-b9da-4c0e-bae8-b00cb955d28f"/>
          <p:cNvGrpSpPr>
            <a:grpSpLocks noChangeAspect="1"/>
          </p:cNvGrpSpPr>
          <p:nvPr/>
        </p:nvGrpSpPr>
        <p:grpSpPr>
          <a:xfrm>
            <a:off x="1901072" y="1718810"/>
            <a:ext cx="8389857" cy="3420380"/>
            <a:chOff x="1891316" y="1556792"/>
            <a:chExt cx="8389857" cy="3420380"/>
          </a:xfrm>
        </p:grpSpPr>
        <p:sp>
          <p:nvSpPr>
            <p:cNvPr id="6" name="Rectangle 1"/>
            <p:cNvSpPr/>
            <p:nvPr/>
          </p:nvSpPr>
          <p:spPr>
            <a:xfrm>
              <a:off x="1971108" y="1664804"/>
              <a:ext cx="2360696" cy="331236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点击此处更换文</a:t>
              </a:r>
              <a:r>
                <a:rPr lang="zh-CN" altLang="en-US" sz="1400" dirty="0" smtClean="0">
                  <a:cs typeface="+mn-ea"/>
                  <a:sym typeface="+mn-lt"/>
                </a:rPr>
                <a:t>本编辑文字，</a:t>
              </a:r>
              <a:r>
                <a:rPr lang="zh-CN" altLang="en-US" sz="1400" dirty="0">
                  <a:cs typeface="+mn-ea"/>
                  <a:sym typeface="+mn-lt"/>
                </a:rPr>
                <a:t>点击此处更换文</a:t>
              </a:r>
              <a:r>
                <a:rPr lang="zh-CN" altLang="en-US" sz="1400" dirty="0" smtClean="0">
                  <a:cs typeface="+mn-ea"/>
                  <a:sym typeface="+mn-lt"/>
                </a:rPr>
                <a:t>本编辑文字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7" name="Arrow: Pentagon 2"/>
            <p:cNvSpPr/>
            <p:nvPr/>
          </p:nvSpPr>
          <p:spPr>
            <a:xfrm rot="5400000">
              <a:off x="2179347" y="1268761"/>
              <a:ext cx="1944218" cy="252028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r>
                <a:rPr lang="zh-CN" altLang="en-US" sz="2000" dirty="0"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" name="Rectangle 6"/>
            <p:cNvSpPr/>
            <p:nvPr/>
          </p:nvSpPr>
          <p:spPr>
            <a:xfrm>
              <a:off x="4905896" y="1664804"/>
              <a:ext cx="2360696" cy="3312368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点击此处更换文</a:t>
              </a:r>
              <a:r>
                <a:rPr lang="zh-CN" altLang="en-US" sz="1400" dirty="0" smtClean="0">
                  <a:cs typeface="+mn-ea"/>
                  <a:sym typeface="+mn-lt"/>
                </a:rPr>
                <a:t>本编辑文字，</a:t>
              </a:r>
              <a:r>
                <a:rPr lang="zh-CN" altLang="en-US" sz="1400" dirty="0">
                  <a:cs typeface="+mn-ea"/>
                  <a:sym typeface="+mn-lt"/>
                </a:rPr>
                <a:t>点击此处更换文</a:t>
              </a:r>
              <a:r>
                <a:rPr lang="zh-CN" altLang="en-US" sz="1400" dirty="0" smtClean="0">
                  <a:cs typeface="+mn-ea"/>
                  <a:sym typeface="+mn-lt"/>
                </a:rPr>
                <a:t>本编辑文字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2" name="Arrow: Pentagon 7"/>
            <p:cNvSpPr/>
            <p:nvPr/>
          </p:nvSpPr>
          <p:spPr>
            <a:xfrm rot="5400000">
              <a:off x="5114135" y="1268761"/>
              <a:ext cx="1944218" cy="252028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r>
                <a:rPr lang="zh-CN" altLang="en-US" sz="2000" dirty="0"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3" name="Rectangle 11"/>
            <p:cNvSpPr/>
            <p:nvPr/>
          </p:nvSpPr>
          <p:spPr>
            <a:xfrm>
              <a:off x="7840685" y="1664804"/>
              <a:ext cx="2360696" cy="3312368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点击此处更换文</a:t>
              </a:r>
              <a:r>
                <a:rPr lang="zh-CN" altLang="en-US" sz="1400" dirty="0" smtClean="0">
                  <a:cs typeface="+mn-ea"/>
                  <a:sym typeface="+mn-lt"/>
                </a:rPr>
                <a:t>本编辑文字，</a:t>
              </a:r>
              <a:r>
                <a:rPr lang="zh-CN" altLang="en-US" sz="1400" dirty="0">
                  <a:cs typeface="+mn-ea"/>
                  <a:sym typeface="+mn-lt"/>
                </a:rPr>
                <a:t>点击此处更换文</a:t>
              </a:r>
              <a:r>
                <a:rPr lang="zh-CN" altLang="en-US" sz="1400" dirty="0" smtClean="0">
                  <a:cs typeface="+mn-ea"/>
                  <a:sym typeface="+mn-lt"/>
                </a:rPr>
                <a:t>本编辑文字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4" name="Arrow: Pentagon 12"/>
            <p:cNvSpPr/>
            <p:nvPr/>
          </p:nvSpPr>
          <p:spPr>
            <a:xfrm rot="5400000">
              <a:off x="8048924" y="1268761"/>
              <a:ext cx="1944218" cy="252028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tIns="0" anchor="t" anchorCtr="1">
              <a:normAutofit/>
            </a:bodyPr>
            <a:lstStyle/>
            <a:p>
              <a:pPr algn="ctr"/>
              <a:r>
                <a:rPr lang="zh-CN" altLang="en-US" sz="2000" dirty="0"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5" name="Freeform: Shape 19"/>
            <p:cNvSpPr>
              <a:spLocks/>
            </p:cNvSpPr>
            <p:nvPr/>
          </p:nvSpPr>
          <p:spPr bwMode="auto">
            <a:xfrm>
              <a:off x="8704431" y="2363878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20"/>
            <p:cNvSpPr>
              <a:spLocks/>
            </p:cNvSpPr>
            <p:nvPr/>
          </p:nvSpPr>
          <p:spPr bwMode="auto">
            <a:xfrm>
              <a:off x="2834854" y="2363878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Freeform: Shape 21"/>
            <p:cNvSpPr>
              <a:spLocks/>
            </p:cNvSpPr>
            <p:nvPr/>
          </p:nvSpPr>
          <p:spPr bwMode="auto">
            <a:xfrm>
              <a:off x="5780663" y="2364064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3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 smtClean="0">
                <a:cs typeface="+mn-ea"/>
                <a:sym typeface="+mn-lt"/>
              </a:rPr>
              <a:t>感谢您的聆听</a:t>
            </a:r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669490" y="1419781"/>
            <a:ext cx="418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600" dirty="0" smtClean="0">
                <a:cs typeface="+mn-ea"/>
                <a:sym typeface="+mn-lt"/>
              </a:rPr>
              <a:t>2018</a:t>
            </a:r>
            <a:endParaRPr lang="zh-CN" altLang="en-US" sz="6000" spc="600" dirty="0">
              <a:cs typeface="+mn-ea"/>
              <a:sym typeface="+mn-lt"/>
            </a:endParaRPr>
          </a:p>
        </p:txBody>
      </p:sp>
      <p:sp>
        <p:nvSpPr>
          <p:cNvPr id="7" name="PA_文本框 2"/>
          <p:cNvSpPr txBox="1"/>
          <p:nvPr>
            <p:custDataLst>
              <p:tags r:id="rId4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BASIC COURSE OF VUE.JS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490" y="4524356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Designed by </a:t>
            </a:r>
            <a:r>
              <a:rPr lang="zh-CN" altLang="en-US" sz="1600" dirty="0" smtClean="0">
                <a:cs typeface="+mn-ea"/>
                <a:sym typeface="+mn-lt"/>
              </a:rPr>
              <a:t>齐秀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490" y="4072548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zh-CN" sz="1600" dirty="0"/>
              <a:t>构建</a:t>
            </a:r>
            <a:r>
              <a:rPr lang="zh-CN" altLang="zh-CN" sz="1600" b="1" dirty="0"/>
              <a:t>交互式的</a:t>
            </a:r>
            <a:r>
              <a:rPr lang="en-US" altLang="zh-CN" sz="1600" b="1" dirty="0"/>
              <a:t> Web </a:t>
            </a:r>
            <a:r>
              <a:rPr lang="zh-CN" altLang="zh-CN" sz="1600" b="1" dirty="0"/>
              <a:t>界面</a:t>
            </a:r>
            <a:r>
              <a:rPr lang="zh-CN" altLang="en-US" sz="1600" b="1" dirty="0"/>
              <a:t>的</a:t>
            </a:r>
            <a:r>
              <a:rPr lang="zh-CN" altLang="zh-CN" sz="1600" dirty="0"/>
              <a:t>库</a:t>
            </a:r>
            <a:r>
              <a:rPr lang="en-US" altLang="zh-CN" sz="1600" dirty="0">
                <a:cs typeface="+mn-ea"/>
                <a:sym typeface="+mn-lt"/>
              </a:rPr>
              <a:t>.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9490" y="4976164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2018</a:t>
            </a:r>
            <a:r>
              <a:rPr lang="zh-CN" altLang="en-US" sz="1600" dirty="0" smtClean="0">
                <a:cs typeface="+mn-ea"/>
                <a:sym typeface="+mn-lt"/>
              </a:rPr>
              <a:t>年</a:t>
            </a:r>
            <a:r>
              <a:rPr lang="en-US" altLang="zh-CN" sz="1600" dirty="0" smtClean="0">
                <a:cs typeface="+mn-ea"/>
                <a:sym typeface="+mn-lt"/>
              </a:rPr>
              <a:t>2</a:t>
            </a:r>
            <a:r>
              <a:rPr lang="zh-CN" altLang="en-US" sz="1600" dirty="0" smtClean="0">
                <a:cs typeface="+mn-ea"/>
                <a:sym typeface="+mn-lt"/>
              </a:rPr>
              <a:t>月</a:t>
            </a:r>
            <a:r>
              <a:rPr lang="en-US" altLang="zh-CN" sz="1600" dirty="0" smtClean="0">
                <a:cs typeface="+mn-ea"/>
                <a:sym typeface="+mn-lt"/>
              </a:rPr>
              <a:t>26</a:t>
            </a:r>
            <a:r>
              <a:rPr lang="zh-CN" altLang="en-US" sz="1600" dirty="0" smtClean="0">
                <a:cs typeface="+mn-ea"/>
                <a:sym typeface="+mn-lt"/>
              </a:rPr>
              <a:t>日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PA_组合 21"/>
          <p:cNvGrpSpPr/>
          <p:nvPr>
            <p:custDataLst>
              <p:tags r:id="rId3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4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grpSp>
        <p:nvGrpSpPr>
          <p:cNvPr id="6" name="Group 283"/>
          <p:cNvGrpSpPr/>
          <p:nvPr/>
        </p:nvGrpSpPr>
        <p:grpSpPr>
          <a:xfrm>
            <a:off x="793551" y="1455921"/>
            <a:ext cx="5390745" cy="3967009"/>
            <a:chOff x="6792409" y="1649954"/>
            <a:chExt cx="4430099" cy="3260077"/>
          </a:xfrm>
        </p:grpSpPr>
        <p:sp>
          <p:nvSpPr>
            <p:cNvPr id="9" name="Diamond 286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0" name="Group 287"/>
            <p:cNvGrpSpPr/>
            <p:nvPr/>
          </p:nvGrpSpPr>
          <p:grpSpPr>
            <a:xfrm>
              <a:off x="7259934" y="4316240"/>
              <a:ext cx="3962574" cy="563232"/>
              <a:chOff x="6444107" y="1469392"/>
              <a:chExt cx="4232109" cy="563232"/>
            </a:xfrm>
          </p:grpSpPr>
          <p:sp>
            <p:nvSpPr>
              <p:cNvPr id="23" name="TextBox 300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2400" b="1" spc="600" dirty="0" smtClean="0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理论与实践</a:t>
                </a:r>
                <a:endParaRPr lang="zh-CN" altLang="en-US" sz="24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TextBox 301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VUE</a:t>
                </a:r>
                <a:r>
                  <a:rPr lang="zh-CN" altLang="en-US" sz="110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案例</a:t>
                </a:r>
                <a:endPara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2" name="Group 289"/>
            <p:cNvGrpSpPr/>
            <p:nvPr/>
          </p:nvGrpSpPr>
          <p:grpSpPr>
            <a:xfrm>
              <a:off x="7259934" y="3437664"/>
              <a:ext cx="3962574" cy="563232"/>
              <a:chOff x="6444107" y="1469392"/>
              <a:chExt cx="4232109" cy="563232"/>
            </a:xfrm>
          </p:grpSpPr>
          <p:sp>
            <p:nvSpPr>
              <p:cNvPr id="21" name="TextBox 298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r>
                  <a:rPr lang="zh-CN" altLang="en-US" sz="2400" b="1" spc="600" dirty="0" smtClean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核心思想</a:t>
                </a:r>
                <a:endParaRPr lang="zh-CN" altLang="en-US" sz="2400" b="1" spc="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TextBox 299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数据驱动、组件化</a:t>
                </a:r>
                <a:endPara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3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4" name="Group 291"/>
            <p:cNvGrpSpPr/>
            <p:nvPr/>
          </p:nvGrpSpPr>
          <p:grpSpPr>
            <a:xfrm>
              <a:off x="7259934" y="2559088"/>
              <a:ext cx="3962574" cy="563232"/>
              <a:chOff x="6444107" y="1469392"/>
              <a:chExt cx="4232109" cy="563232"/>
            </a:xfrm>
          </p:grpSpPr>
          <p:sp>
            <p:nvSpPr>
              <p:cNvPr id="19" name="TextBox 296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r>
                  <a:rPr lang="zh-CN" altLang="en-US" sz="2400" b="1" spc="600" dirty="0" smtClean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基本内容</a:t>
                </a:r>
                <a:endParaRPr lang="zh-CN" altLang="en-US" sz="2400" b="1" spc="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TextBox 297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NPM</a:t>
                </a:r>
                <a:r>
                  <a:rPr lang="zh-CN" altLang="en-US" sz="110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安装、模板语法、组件、事件等</a:t>
                </a:r>
                <a:endPara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16" name="Group 293"/>
            <p:cNvGrpSpPr/>
            <p:nvPr/>
          </p:nvGrpSpPr>
          <p:grpSpPr>
            <a:xfrm>
              <a:off x="7259934" y="1680512"/>
              <a:ext cx="3962574" cy="563232"/>
              <a:chOff x="6444107" y="1469392"/>
              <a:chExt cx="4232109" cy="563232"/>
            </a:xfrm>
          </p:grpSpPr>
          <p:sp>
            <p:nvSpPr>
              <p:cNvPr id="17" name="TextBox 294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r>
                  <a:rPr lang="zh-CN" altLang="en-US" sz="2400" b="1" spc="600" dirty="0" smtClean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专业术语</a:t>
                </a:r>
                <a:endParaRPr lang="zh-CN" altLang="en-US" sz="24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TextBox 295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MVVM</a:t>
                </a:r>
                <a:r>
                  <a:rPr lang="zh-CN" altLang="en-US" sz="110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、</a:t>
                </a:r>
                <a:r>
                  <a:rPr lang="en-US" altLang="zh-CN" sz="110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MVP</a:t>
                </a:r>
                <a:r>
                  <a:rPr lang="zh-CN" altLang="en-US" sz="110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、</a:t>
                </a:r>
                <a:r>
                  <a:rPr lang="en-US" altLang="zh-CN" sz="110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WPF</a:t>
                </a:r>
                <a:endPara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77668" y="207750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spc="600" dirty="0" smtClean="0">
                <a:cs typeface="+mn-ea"/>
                <a:sym typeface="+mn-lt"/>
              </a:rPr>
              <a:t>专业术语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77668" y="3306169"/>
            <a:ext cx="4223535" cy="246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MVVM </a:t>
            </a:r>
            <a:r>
              <a:rPr lang="zh-CN" altLang="zh-CN" sz="1600" dirty="0"/>
              <a:t>—— </a:t>
            </a:r>
            <a:r>
              <a:rPr lang="en-US" altLang="zh-CN" sz="1600" dirty="0"/>
              <a:t>Model-View-</a:t>
            </a:r>
            <a:r>
              <a:rPr lang="en-US" altLang="zh-CN" sz="1600" dirty="0" err="1"/>
              <a:t>ViewModel</a:t>
            </a:r>
            <a:r>
              <a:rPr lang="en-US" altLang="zh-CN" sz="1600" dirty="0"/>
              <a:t> </a:t>
            </a:r>
            <a:r>
              <a:rPr lang="zh-CN" altLang="zh-CN" sz="1600" dirty="0"/>
              <a:t>（模型视图） </a:t>
            </a:r>
            <a:r>
              <a:rPr lang="en-US" altLang="zh-CN" sz="1600" dirty="0"/>
              <a:t>= MVP + </a:t>
            </a:r>
            <a:r>
              <a:rPr lang="en-US" altLang="zh-CN" sz="1600" dirty="0" smtClean="0"/>
              <a:t>WPF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MVP —— Model-View-Presenter</a:t>
            </a:r>
            <a:r>
              <a:rPr lang="zh-CN" altLang="zh-CN" sz="1600" dirty="0"/>
              <a:t>（提出者</a:t>
            </a:r>
            <a:r>
              <a:rPr lang="en-US" altLang="zh-CN" sz="1600" dirty="0"/>
              <a:t>/</a:t>
            </a:r>
            <a:r>
              <a:rPr lang="zh-CN" altLang="zh-CN" sz="1600" dirty="0"/>
              <a:t>推荐者</a:t>
            </a:r>
            <a:r>
              <a:rPr lang="zh-CN" altLang="zh-CN" sz="1600" dirty="0" smtClean="0"/>
              <a:t>）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WPF —— Windows Presentation </a:t>
            </a:r>
            <a:r>
              <a:rPr lang="en-US" altLang="zh-CN" sz="1600" dirty="0" smtClean="0"/>
              <a:t>Foundation</a:t>
            </a:r>
            <a:r>
              <a:rPr lang="zh-CN" altLang="zh-CN" sz="1600" dirty="0"/>
              <a:t>（图形系统）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MVVM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00e6aa4c-33c1-4c4c-8d0d-59f2d3a7bcb8">
            <a:extLst>
              <a:ext uri="{FF2B5EF4-FFF2-40B4-BE49-F238E27FC236}">
                <a16:creationId xmlns="" xmlns:a16="http://schemas.microsoft.com/office/drawing/2014/main" id="{04E0AD60-20B8-455A-B6E4-9A3D9D7105E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41037" y="1854090"/>
            <a:ext cx="11014514" cy="3855530"/>
            <a:chOff x="354666" y="1826745"/>
            <a:chExt cx="11014514" cy="3855530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>
            <a:xfrm rot="18900000">
              <a:off x="4967461" y="4514742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>
              <a:off x="7096370" y="3061260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/>
            </p:cNvCxnSpPr>
            <p:nvPr/>
          </p:nvCxnSpPr>
          <p:spPr>
            <a:xfrm rot="18900000">
              <a:off x="5990042" y="3524227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cxnSpLocks/>
            </p:cNvCxnSpPr>
            <p:nvPr/>
          </p:nvCxnSpPr>
          <p:spPr>
            <a:xfrm flipV="1">
              <a:off x="8400256" y="1916832"/>
              <a:ext cx="1130464" cy="1130464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: 形状 15"/>
            <p:cNvSpPr>
              <a:spLocks/>
            </p:cNvSpPr>
            <p:nvPr/>
          </p:nvSpPr>
          <p:spPr bwMode="auto">
            <a:xfrm>
              <a:off x="4668084" y="3797718"/>
              <a:ext cx="383655" cy="369530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>
              <a:grpSpLocks/>
            </p:cNvGrpSpPr>
            <p:nvPr/>
          </p:nvGrpSpPr>
          <p:grpSpPr>
            <a:xfrm>
              <a:off x="6769468" y="2739332"/>
              <a:ext cx="653802" cy="653803"/>
              <a:chOff x="7492359" y="2249137"/>
              <a:chExt cx="648072" cy="64807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492359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18"/>
              <p:cNvSpPr>
                <a:spLocks/>
              </p:cNvSpPr>
              <p:nvPr/>
            </p:nvSpPr>
            <p:spPr bwMode="auto">
              <a:xfrm>
                <a:off x="764832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>
              <a:grpSpLocks/>
            </p:cNvGrpSpPr>
            <p:nvPr/>
          </p:nvGrpSpPr>
          <p:grpSpPr>
            <a:xfrm>
              <a:off x="8152357" y="2702334"/>
              <a:ext cx="653802" cy="653803"/>
              <a:chOff x="4834588" y="2212463"/>
              <a:chExt cx="648072" cy="64807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4834588" y="2212463"/>
                <a:ext cx="648072" cy="64807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任意多边形: 形状 21"/>
              <p:cNvSpPr>
                <a:spLocks/>
              </p:cNvSpPr>
              <p:nvPr/>
            </p:nvSpPr>
            <p:spPr bwMode="auto">
              <a:xfrm>
                <a:off x="4979128" y="234760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>
              <a:grpSpLocks/>
            </p:cNvGrpSpPr>
            <p:nvPr/>
          </p:nvGrpSpPr>
          <p:grpSpPr>
            <a:xfrm>
              <a:off x="5051739" y="4437236"/>
              <a:ext cx="653802" cy="653802"/>
              <a:chOff x="5293347" y="2107783"/>
              <a:chExt cx="648073" cy="64807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5293347" y="2107783"/>
                <a:ext cx="648073" cy="64807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24"/>
              <p:cNvSpPr>
                <a:spLocks/>
              </p:cNvSpPr>
              <p:nvPr/>
            </p:nvSpPr>
            <p:spPr bwMode="auto">
              <a:xfrm>
                <a:off x="5411910" y="2204384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03852" y="4437236"/>
              <a:ext cx="5105787" cy="1245039"/>
              <a:chOff x="-671965" y="1911333"/>
              <a:chExt cx="7071709" cy="1245039"/>
            </a:xfrm>
          </p:grpSpPr>
          <p:sp>
            <p:nvSpPr>
              <p:cNvPr id="38" name="文本框 26"/>
              <p:cNvSpPr txBox="1"/>
              <p:nvPr/>
            </p:nvSpPr>
            <p:spPr>
              <a:xfrm>
                <a:off x="-671965" y="2143125"/>
                <a:ext cx="6163786" cy="101324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zh-CN" sz="1400" dirty="0"/>
                  <a:t>视图（</a:t>
                </a:r>
                <a:r>
                  <a:rPr lang="en-US" altLang="zh-CN" sz="1400" dirty="0"/>
                  <a:t>View</a:t>
                </a:r>
                <a:r>
                  <a:rPr lang="zh-CN" altLang="zh-CN" sz="1400" dirty="0"/>
                  <a:t>）可以独立于</a:t>
                </a:r>
                <a:r>
                  <a:rPr lang="en-US" altLang="zh-CN" sz="1400" dirty="0"/>
                  <a:t>Model</a:t>
                </a:r>
                <a:r>
                  <a:rPr lang="zh-CN" altLang="zh-CN" sz="1400" dirty="0"/>
                  <a:t>变化和修改，一个</a:t>
                </a:r>
                <a:r>
                  <a:rPr lang="en-US" altLang="zh-CN" sz="1400" dirty="0" err="1"/>
                  <a:t>ViewModel</a:t>
                </a:r>
                <a:r>
                  <a:rPr lang="zh-CN" altLang="zh-CN" sz="1400" dirty="0"/>
                  <a:t>可以绑定到不同的</a:t>
                </a:r>
                <a:r>
                  <a:rPr lang="en-US" altLang="zh-CN" sz="1400" dirty="0"/>
                  <a:t>"View"</a:t>
                </a:r>
                <a:r>
                  <a:rPr lang="zh-CN" altLang="zh-CN" sz="1400" dirty="0"/>
                  <a:t>上，当</a:t>
                </a:r>
                <a:r>
                  <a:rPr lang="en-US" altLang="zh-CN" sz="1400" dirty="0"/>
                  <a:t>View</a:t>
                </a:r>
                <a:r>
                  <a:rPr lang="zh-CN" altLang="zh-CN" sz="1400" dirty="0"/>
                  <a:t>变化的时候</a:t>
                </a:r>
                <a:r>
                  <a:rPr lang="en-US" altLang="zh-CN" sz="1400" dirty="0"/>
                  <a:t>Model</a:t>
                </a:r>
                <a:r>
                  <a:rPr lang="zh-CN" altLang="zh-CN" sz="1400" dirty="0"/>
                  <a:t>可以不变，当</a:t>
                </a:r>
                <a:r>
                  <a:rPr lang="en-US" altLang="zh-CN" sz="1400" dirty="0"/>
                  <a:t>Model</a:t>
                </a:r>
                <a:r>
                  <a:rPr lang="zh-CN" altLang="zh-CN" sz="1400" dirty="0"/>
                  <a:t>变化的时候</a:t>
                </a:r>
                <a:r>
                  <a:rPr lang="en-US" altLang="zh-CN" sz="1400" dirty="0"/>
                  <a:t>View</a:t>
                </a:r>
                <a:r>
                  <a:rPr lang="zh-CN" altLang="zh-CN" sz="1400" dirty="0"/>
                  <a:t>也可以不变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111115" y="1911333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ym typeface="+mn-lt"/>
                  </a:rPr>
                  <a:t>低耦合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965487" y="2847412"/>
              <a:ext cx="2403693" cy="1832326"/>
              <a:chOff x="251866" y="1988839"/>
              <a:chExt cx="3288629" cy="1832326"/>
            </a:xfrm>
          </p:grpSpPr>
          <p:sp>
            <p:nvSpPr>
              <p:cNvPr id="36" name="文本框 29"/>
              <p:cNvSpPr txBox="1"/>
              <p:nvPr/>
            </p:nvSpPr>
            <p:spPr>
              <a:xfrm>
                <a:off x="251866" y="2372217"/>
                <a:ext cx="3288629" cy="144894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zh-CN" sz="1400" dirty="0"/>
                  <a:t>开发人员可以专注于业务逻辑和数据的开发（</a:t>
                </a:r>
                <a:r>
                  <a:rPr lang="en-US" altLang="zh-CN" sz="1400" dirty="0" err="1"/>
                  <a:t>ViewModel</a:t>
                </a:r>
                <a:r>
                  <a:rPr lang="zh-CN" altLang="zh-CN" sz="1400" dirty="0"/>
                  <a:t>），设计人员可以专注于页面设计，使用</a:t>
                </a:r>
                <a:r>
                  <a:rPr lang="en-US" altLang="zh-CN" sz="1400" dirty="0"/>
                  <a:t>Expression Blend</a:t>
                </a:r>
                <a:r>
                  <a:rPr lang="zh-CN" altLang="zh-CN" sz="1400" dirty="0"/>
                  <a:t>可以很容易设计界面并生成</a:t>
                </a:r>
                <a:r>
                  <a:rPr lang="en-US" altLang="zh-CN" sz="1400" dirty="0"/>
                  <a:t>xml</a:t>
                </a:r>
                <a:r>
                  <a:rPr lang="zh-CN" altLang="zh-CN" sz="1400" dirty="0"/>
                  <a:t>代码。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zh-CN" sz="2000" b="1" dirty="0"/>
                  <a:t>独立开发</a:t>
                </a:r>
                <a:endPara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859120" y="1826746"/>
              <a:ext cx="2374396" cy="945714"/>
              <a:chOff x="251866" y="1988839"/>
              <a:chExt cx="3288629" cy="945714"/>
            </a:xfrm>
          </p:grpSpPr>
          <p:sp>
            <p:nvSpPr>
              <p:cNvPr id="34" name="文本框 32"/>
              <p:cNvSpPr txBox="1"/>
              <p:nvPr/>
            </p:nvSpPr>
            <p:spPr>
              <a:xfrm>
                <a:off x="251866" y="2270368"/>
                <a:ext cx="3288629" cy="66418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 smtClean="0"/>
                  <a:t>界面素来测试难，</a:t>
                </a:r>
                <a:r>
                  <a:rPr lang="zh-CN" altLang="zh-CN" sz="1400" dirty="0" smtClean="0"/>
                  <a:t>现在</a:t>
                </a:r>
                <a:r>
                  <a:rPr lang="zh-CN" altLang="zh-CN" sz="1400" dirty="0"/>
                  <a:t>测试可以针对</a:t>
                </a:r>
                <a:r>
                  <a:rPr lang="en-US" altLang="zh-CN" sz="1400" dirty="0" err="1"/>
                  <a:t>ViewModel</a:t>
                </a:r>
                <a:r>
                  <a:rPr lang="zh-CN" altLang="zh-CN" sz="1400" dirty="0"/>
                  <a:t>来</a:t>
                </a:r>
                <a:r>
                  <a:rPr lang="zh-CN" altLang="zh-CN" sz="1400" dirty="0" smtClean="0"/>
                  <a:t>写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zh-CN" sz="2000" b="1" dirty="0"/>
                  <a:t>可测试</a:t>
                </a:r>
                <a:endPara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54666" y="1826745"/>
              <a:ext cx="5706573" cy="1913843"/>
              <a:chOff x="-6181273" y="-620229"/>
              <a:chExt cx="7903822" cy="1913843"/>
            </a:xfrm>
          </p:grpSpPr>
          <p:sp>
            <p:nvSpPr>
              <p:cNvPr id="32" name="文本框 35"/>
              <p:cNvSpPr txBox="1"/>
              <p:nvPr/>
            </p:nvSpPr>
            <p:spPr>
              <a:xfrm>
                <a:off x="-6181273" y="-38437"/>
                <a:ext cx="6748715" cy="133205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just"/>
                <a:r>
                  <a:rPr lang="en-US" altLang="zh-CN" sz="1400" dirty="0" smtClean="0"/>
                  <a:t>        WPF</a:t>
                </a:r>
                <a:r>
                  <a:rPr lang="zh-CN" altLang="zh-CN" sz="1400" dirty="0"/>
                  <a:t>的</a:t>
                </a:r>
                <a:r>
                  <a:rPr lang="en-US" altLang="zh-CN" sz="1400" u="sng" dirty="0" err="1">
                    <a:hlinkClick r:id="rId5"/>
                  </a:rPr>
                  <a:t>数据绑定</a:t>
                </a:r>
                <a:r>
                  <a:rPr lang="zh-CN" altLang="zh-CN" sz="1400" dirty="0"/>
                  <a:t>与</a:t>
                </a:r>
                <a:r>
                  <a:rPr lang="en-US" altLang="zh-CN" sz="1400" dirty="0"/>
                  <a:t>Presentation Model</a:t>
                </a:r>
                <a:r>
                  <a:rPr lang="zh-CN" altLang="zh-CN" sz="1400" dirty="0"/>
                  <a:t>相</a:t>
                </a:r>
                <a:r>
                  <a:rPr lang="zh-CN" altLang="zh-CN" sz="1400" dirty="0" smtClean="0"/>
                  <a:t>结合</a:t>
                </a:r>
                <a:endParaRPr lang="en-US" altLang="zh-CN" sz="1400" dirty="0" smtClean="0"/>
              </a:p>
              <a:p>
                <a:pPr algn="just"/>
                <a:endParaRPr lang="zh-CN" altLang="zh-CN" sz="1400" dirty="0"/>
              </a:p>
              <a:p>
                <a:pPr algn="just"/>
                <a:r>
                  <a:rPr lang="en-US" altLang="zh-CN" sz="1400" dirty="0" smtClean="0"/>
                  <a:t>        </a:t>
                </a:r>
                <a:r>
                  <a:rPr lang="zh-CN" altLang="zh-CN" sz="1400" dirty="0" smtClean="0"/>
                  <a:t>需要</a:t>
                </a:r>
                <a:r>
                  <a:rPr lang="zh-CN" altLang="zh-CN" sz="1400" dirty="0"/>
                  <a:t>一个为</a:t>
                </a:r>
                <a:r>
                  <a:rPr lang="en-US" altLang="zh-CN" sz="1400" dirty="0"/>
                  <a:t>View</a:t>
                </a:r>
                <a:r>
                  <a:rPr lang="zh-CN" altLang="zh-CN" sz="1400" dirty="0"/>
                  <a:t>量身定制的</a:t>
                </a:r>
                <a:r>
                  <a:rPr lang="en-US" altLang="zh-CN" sz="1400" dirty="0"/>
                  <a:t>model</a:t>
                </a:r>
                <a:r>
                  <a:rPr lang="zh-CN" altLang="zh-CN" sz="1400" dirty="0"/>
                  <a:t>，这个</a:t>
                </a:r>
                <a:r>
                  <a:rPr lang="en-US" altLang="zh-CN" sz="1400" dirty="0"/>
                  <a:t>model</a:t>
                </a:r>
                <a:r>
                  <a:rPr lang="zh-CN" altLang="zh-CN" sz="1400" dirty="0"/>
                  <a:t>就是</a:t>
                </a:r>
                <a:r>
                  <a:rPr lang="en-US" altLang="zh-CN" sz="1400" b="1" dirty="0" err="1"/>
                  <a:t>ViewModel</a:t>
                </a:r>
                <a:r>
                  <a:rPr lang="zh-CN" altLang="zh-CN" sz="1400" dirty="0"/>
                  <a:t>。</a:t>
                </a:r>
                <a:r>
                  <a:rPr lang="en-US" altLang="zh-CN" sz="1400" dirty="0" err="1"/>
                  <a:t>ViewModel</a:t>
                </a:r>
                <a:r>
                  <a:rPr lang="zh-CN" altLang="zh-CN" sz="1400" dirty="0"/>
                  <a:t>包含所有由</a:t>
                </a:r>
                <a:r>
                  <a:rPr lang="en-US" altLang="zh-CN" sz="1400" dirty="0"/>
                  <a:t>UI</a:t>
                </a:r>
                <a:r>
                  <a:rPr lang="zh-CN" altLang="zh-CN" sz="1400" dirty="0"/>
                  <a:t>特定的接口和属性，并由一个</a:t>
                </a:r>
                <a:r>
                  <a:rPr lang="en-US" altLang="zh-CN" sz="1400" dirty="0"/>
                  <a:t> </a:t>
                </a:r>
                <a:r>
                  <a:rPr lang="en-US" altLang="zh-CN" sz="1400" dirty="0" err="1"/>
                  <a:t>ViewModel</a:t>
                </a:r>
                <a:r>
                  <a:rPr lang="en-US" altLang="zh-CN" sz="1400" dirty="0"/>
                  <a:t> </a:t>
                </a:r>
                <a:r>
                  <a:rPr lang="zh-CN" altLang="zh-CN" sz="1400" dirty="0"/>
                  <a:t>的视图的绑定属性，并可获得二者之间的松散耦合，所以需要在</a:t>
                </a:r>
                <a:r>
                  <a:rPr lang="en-US" altLang="zh-CN" sz="1400" dirty="0" err="1"/>
                  <a:t>ViewModel</a:t>
                </a:r>
                <a:r>
                  <a:rPr lang="en-US" altLang="zh-CN" sz="1400" dirty="0"/>
                  <a:t> </a:t>
                </a:r>
                <a:r>
                  <a:rPr lang="zh-CN" altLang="zh-CN" sz="1400" dirty="0"/>
                  <a:t>直接更新视图中编写相应代码。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-6181273" y="-620229"/>
                <a:ext cx="7903822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sz="2000" b="1" dirty="0">
                    <a:solidFill>
                      <a:schemeClr val="accent2"/>
                    </a:solidFill>
                    <a:cs typeface="+mn-ea"/>
                  </a:rPr>
                  <a:t>Model-View-</a:t>
                </a:r>
                <a:r>
                  <a:rPr lang="en-US" altLang="zh-CN" sz="2000" b="1" dirty="0" err="1">
                    <a:solidFill>
                      <a:schemeClr val="accent2"/>
                    </a:solidFill>
                    <a:cs typeface="+mn-ea"/>
                  </a:rPr>
                  <a:t>ViewModel</a:t>
                </a:r>
                <a:r>
                  <a:rPr lang="en-US" altLang="zh-CN" sz="2000" b="1" dirty="0">
                    <a:solidFill>
                      <a:schemeClr val="accent2"/>
                    </a:solidFill>
                    <a:cs typeface="+mn-ea"/>
                  </a:rPr>
                  <a:t> </a:t>
                </a:r>
                <a:r>
                  <a:rPr lang="zh-CN" altLang="zh-CN" sz="2000" b="1" dirty="0">
                    <a:solidFill>
                      <a:schemeClr val="accent2"/>
                    </a:solidFill>
                    <a:cs typeface="+mn-ea"/>
                  </a:rPr>
                  <a:t>（模型视图） </a:t>
                </a:r>
                <a:r>
                  <a:rPr lang="en-US" altLang="zh-CN" sz="2000" b="1" dirty="0">
                    <a:solidFill>
                      <a:schemeClr val="accent2"/>
                    </a:solidFill>
                    <a:cs typeface="+mn-ea"/>
                  </a:rPr>
                  <a:t>= MVP + WPF</a:t>
                </a:r>
                <a:endPara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>
              <a:grpSpLocks/>
            </p:cNvGrpSpPr>
            <p:nvPr/>
          </p:nvGrpSpPr>
          <p:grpSpPr>
            <a:xfrm>
              <a:off x="5926167" y="3622191"/>
              <a:ext cx="653802" cy="653803"/>
              <a:chOff x="5741837" y="2216039"/>
              <a:chExt cx="648072" cy="64807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5741837" y="2216039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45"/>
              <p:cNvSpPr>
                <a:spLocks/>
              </p:cNvSpPr>
              <p:nvPr/>
            </p:nvSpPr>
            <p:spPr bwMode="auto">
              <a:xfrm>
                <a:off x="5875726" y="2337090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6193805" y="4000390"/>
            <a:ext cx="2374396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zh-CN" sz="2000" b="1" dirty="0"/>
              <a:t>可重用性</a:t>
            </a:r>
            <a:endParaRPr lang="zh-CN" altLang="en-US" sz="20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9" name="文本框 32"/>
          <p:cNvSpPr txBox="1"/>
          <p:nvPr/>
        </p:nvSpPr>
        <p:spPr>
          <a:xfrm>
            <a:off x="6229071" y="4336467"/>
            <a:ext cx="2374396" cy="858207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zh-CN" sz="1400" dirty="0"/>
              <a:t>你可以把一些视图逻辑放在一个</a:t>
            </a:r>
            <a:r>
              <a:rPr lang="en-US" altLang="zh-CN" sz="1400" dirty="0" err="1"/>
              <a:t>ViewModel</a:t>
            </a:r>
            <a:r>
              <a:rPr lang="zh-CN" altLang="zh-CN" sz="1400" dirty="0"/>
              <a:t>里面，让很多</a:t>
            </a:r>
            <a:r>
              <a:rPr lang="en-US" altLang="zh-CN" sz="1400" dirty="0"/>
              <a:t>view</a:t>
            </a:r>
            <a:r>
              <a:rPr lang="zh-CN" altLang="zh-CN" sz="1400" dirty="0"/>
              <a:t>重用这段视图逻辑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9827" y="6117957"/>
            <a:ext cx="1127132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2"/>
                </a:solidFill>
                <a:cs typeface="+mn-ea"/>
              </a:rPr>
              <a:t>MVVM</a:t>
            </a:r>
            <a:r>
              <a:rPr lang="zh-CN" altLang="zh-CN" sz="2000" b="1" dirty="0">
                <a:solidFill>
                  <a:schemeClr val="accent2"/>
                </a:solidFill>
                <a:cs typeface="+mn-ea"/>
              </a:rPr>
              <a:t>模式和</a:t>
            </a:r>
            <a:r>
              <a:rPr lang="en-US" altLang="zh-CN" sz="2000" b="1" dirty="0">
                <a:solidFill>
                  <a:schemeClr val="accent2"/>
                </a:solidFill>
                <a:cs typeface="+mn-ea"/>
              </a:rPr>
              <a:t>MVC</a:t>
            </a:r>
            <a:r>
              <a:rPr lang="zh-CN" altLang="zh-CN" sz="2000" b="1" dirty="0">
                <a:solidFill>
                  <a:schemeClr val="accent2"/>
                </a:solidFill>
                <a:cs typeface="+mn-ea"/>
              </a:rPr>
              <a:t>模式一样，主要目的是分离</a:t>
            </a:r>
            <a:r>
              <a:rPr lang="en-US" altLang="zh-CN" sz="2000" b="1" dirty="0" err="1">
                <a:solidFill>
                  <a:schemeClr val="accent2"/>
                </a:solidFill>
                <a:cs typeface="+mn-ea"/>
                <a:hlinkClick r:id="rId6"/>
              </a:rPr>
              <a:t>视图</a:t>
            </a:r>
            <a:r>
              <a:rPr lang="zh-CN" altLang="zh-CN" sz="2000" b="1" dirty="0">
                <a:solidFill>
                  <a:schemeClr val="accent2"/>
                </a:solidFill>
                <a:cs typeface="+mn-ea"/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  <a:cs typeface="+mn-ea"/>
              </a:rPr>
              <a:t>View</a:t>
            </a:r>
            <a:r>
              <a:rPr lang="zh-CN" altLang="zh-CN" sz="2000" b="1" dirty="0">
                <a:solidFill>
                  <a:schemeClr val="accent2"/>
                </a:solidFill>
                <a:cs typeface="+mn-ea"/>
              </a:rPr>
              <a:t>）和模型（</a:t>
            </a:r>
            <a:r>
              <a:rPr lang="en-US" altLang="zh-CN" sz="2000" b="1" dirty="0">
                <a:solidFill>
                  <a:schemeClr val="accent2"/>
                </a:solidFill>
                <a:cs typeface="+mn-ea"/>
              </a:rPr>
              <a:t>Model</a:t>
            </a:r>
            <a:r>
              <a:rPr lang="zh-CN" altLang="zh-CN" sz="2000" b="1" dirty="0">
                <a:solidFill>
                  <a:schemeClr val="accent2"/>
                </a:solidFill>
                <a:cs typeface="+mn-ea"/>
              </a:rPr>
              <a:t>）</a:t>
            </a:r>
            <a:endParaRPr lang="zh-CN" altLang="en-US" sz="20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75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MVP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de1ffbe9-936a-4bc2-91a5-102e309e1217">
            <a:extLst>
              <a:ext uri="{FF2B5EF4-FFF2-40B4-BE49-F238E27FC236}">
                <a16:creationId xmlns="" xmlns:a16="http://schemas.microsoft.com/office/drawing/2014/main" id="{CB5A8EAB-D46E-4C9E-90DC-1DD5695F6D33}"/>
              </a:ext>
            </a:extLst>
          </p:cNvPr>
          <p:cNvGrpSpPr>
            <a:grpSpLocks noChangeAspect="1"/>
          </p:cNvGrpSpPr>
          <p:nvPr/>
        </p:nvGrpSpPr>
        <p:grpSpPr>
          <a:xfrm>
            <a:off x="1343371" y="1133575"/>
            <a:ext cx="9492018" cy="4767210"/>
            <a:chOff x="1343371" y="1133575"/>
            <a:chExt cx="9492018" cy="4767210"/>
          </a:xfrm>
        </p:grpSpPr>
        <p:sp>
          <p:nvSpPr>
            <p:cNvPr id="6" name="矩形 5">
              <a:extLst/>
            </p:cNvPr>
            <p:cNvSpPr/>
            <p:nvPr/>
          </p:nvSpPr>
          <p:spPr>
            <a:xfrm>
              <a:off x="4300823" y="1133575"/>
              <a:ext cx="3591892" cy="957148"/>
            </a:xfrm>
            <a:prstGeom prst="rect">
              <a:avLst/>
            </a:prstGeom>
          </p:spPr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/>
                <a:t>Model-View-Presenter</a:t>
              </a:r>
              <a:r>
                <a:rPr lang="zh-CN" altLang="zh-CN" sz="1600" dirty="0"/>
                <a:t>（提出者</a:t>
              </a:r>
              <a:r>
                <a:rPr lang="en-US" altLang="zh-CN" sz="1600" dirty="0"/>
                <a:t>/</a:t>
              </a:r>
              <a:r>
                <a:rPr lang="zh-CN" altLang="zh-CN" sz="1600" dirty="0"/>
                <a:t>推荐者）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7" name="任意多边形: 形状 36"/>
            <p:cNvSpPr/>
            <p:nvPr/>
          </p:nvSpPr>
          <p:spPr>
            <a:xfrm flipV="1">
              <a:off x="1932423" y="3684203"/>
              <a:ext cx="3515258" cy="2187952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35"/>
            <p:cNvSpPr/>
            <p:nvPr/>
          </p:nvSpPr>
          <p:spPr>
            <a:xfrm flipH="1">
              <a:off x="7778506" y="2935815"/>
              <a:ext cx="1754659" cy="506627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34"/>
            <p:cNvSpPr/>
            <p:nvPr/>
          </p:nvSpPr>
          <p:spPr>
            <a:xfrm>
              <a:off x="2717423" y="2935816"/>
              <a:ext cx="1754659" cy="506627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>
              <a:grpSpLocks noChangeAspect="1"/>
            </p:cNvGrpSpPr>
            <p:nvPr/>
          </p:nvGrpSpPr>
          <p:grpSpPr bwMode="auto">
            <a:xfrm>
              <a:off x="4294837" y="2060848"/>
              <a:ext cx="3609328" cy="3642193"/>
              <a:chOff x="1973" y="280"/>
              <a:chExt cx="3734" cy="3768"/>
            </a:xfrm>
          </p:grpSpPr>
          <p:sp>
            <p:nvSpPr>
              <p:cNvPr id="27" name="任意多边形: 形状 2"/>
              <p:cNvSpPr>
                <a:spLocks/>
              </p:cNvSpPr>
              <p:nvPr/>
            </p:nvSpPr>
            <p:spPr bwMode="auto">
              <a:xfrm>
                <a:off x="3681" y="280"/>
                <a:ext cx="327" cy="423"/>
              </a:xfrm>
              <a:custGeom>
                <a:avLst/>
                <a:gdLst>
                  <a:gd name="T0" fmla="*/ 105 w 138"/>
                  <a:gd name="T1" fmla="*/ 117 h 179"/>
                  <a:gd name="T2" fmla="*/ 93 w 138"/>
                  <a:gd name="T3" fmla="*/ 117 h 179"/>
                  <a:gd name="T4" fmla="*/ 85 w 138"/>
                  <a:gd name="T5" fmla="*/ 25 h 179"/>
                  <a:gd name="T6" fmla="*/ 67 w 138"/>
                  <a:gd name="T7" fmla="*/ 0 h 179"/>
                  <a:gd name="T8" fmla="*/ 65 w 138"/>
                  <a:gd name="T9" fmla="*/ 0 h 179"/>
                  <a:gd name="T10" fmla="*/ 51 w 138"/>
                  <a:gd name="T11" fmla="*/ 25 h 179"/>
                  <a:gd name="T12" fmla="*/ 43 w 138"/>
                  <a:gd name="T13" fmla="*/ 117 h 179"/>
                  <a:gd name="T14" fmla="*/ 31 w 138"/>
                  <a:gd name="T15" fmla="*/ 117 h 179"/>
                  <a:gd name="T16" fmla="*/ 28 w 138"/>
                  <a:gd name="T17" fmla="*/ 117 h 179"/>
                  <a:gd name="T18" fmla="*/ 1 w 138"/>
                  <a:gd name="T19" fmla="*/ 150 h 179"/>
                  <a:gd name="T20" fmla="*/ 31 w 138"/>
                  <a:gd name="T21" fmla="*/ 179 h 179"/>
                  <a:gd name="T22" fmla="*/ 77 w 138"/>
                  <a:gd name="T23" fmla="*/ 179 h 179"/>
                  <a:gd name="T24" fmla="*/ 77 w 138"/>
                  <a:gd name="T25" fmla="*/ 179 h 179"/>
                  <a:gd name="T26" fmla="*/ 72 w 138"/>
                  <a:gd name="T27" fmla="*/ 172 h 179"/>
                  <a:gd name="T28" fmla="*/ 65 w 138"/>
                  <a:gd name="T29" fmla="*/ 154 h 179"/>
                  <a:gd name="T30" fmla="*/ 72 w 138"/>
                  <a:gd name="T31" fmla="*/ 134 h 179"/>
                  <a:gd name="T32" fmla="*/ 95 w 138"/>
                  <a:gd name="T33" fmla="*/ 124 h 179"/>
                  <a:gd name="T34" fmla="*/ 118 w 138"/>
                  <a:gd name="T35" fmla="*/ 134 h 179"/>
                  <a:gd name="T36" fmla="*/ 124 w 138"/>
                  <a:gd name="T37" fmla="*/ 154 h 179"/>
                  <a:gd name="T38" fmla="*/ 118 w 138"/>
                  <a:gd name="T39" fmla="*/ 171 h 179"/>
                  <a:gd name="T40" fmla="*/ 114 w 138"/>
                  <a:gd name="T41" fmla="*/ 177 h 179"/>
                  <a:gd name="T42" fmla="*/ 114 w 138"/>
                  <a:gd name="T43" fmla="*/ 178 h 179"/>
                  <a:gd name="T44" fmla="*/ 128 w 138"/>
                  <a:gd name="T45" fmla="*/ 171 h 179"/>
                  <a:gd name="T46" fmla="*/ 138 w 138"/>
                  <a:gd name="T47" fmla="*/ 148 h 179"/>
                  <a:gd name="T48" fmla="*/ 128 w 138"/>
                  <a:gd name="T49" fmla="*/ 126 h 179"/>
                  <a:gd name="T50" fmla="*/ 105 w 138"/>
                  <a:gd name="T51" fmla="*/ 11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" h="179">
                    <a:moveTo>
                      <a:pt x="105" y="117"/>
                    </a:moveTo>
                    <a:cubicBezTo>
                      <a:pt x="93" y="117"/>
                      <a:pt x="93" y="117"/>
                      <a:pt x="93" y="117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12"/>
                      <a:pt x="81" y="0"/>
                      <a:pt x="67" y="0"/>
                    </a:cubicBezTo>
                    <a:cubicBezTo>
                      <a:pt x="67" y="0"/>
                      <a:pt x="66" y="0"/>
                      <a:pt x="65" y="0"/>
                    </a:cubicBezTo>
                    <a:cubicBezTo>
                      <a:pt x="53" y="1"/>
                      <a:pt x="51" y="13"/>
                      <a:pt x="51" y="25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0" y="117"/>
                      <a:pt x="29" y="117"/>
                      <a:pt x="28" y="117"/>
                    </a:cubicBezTo>
                    <a:cubicBezTo>
                      <a:pt x="12" y="119"/>
                      <a:pt x="0" y="134"/>
                      <a:pt x="1" y="150"/>
                    </a:cubicBezTo>
                    <a:cubicBezTo>
                      <a:pt x="1" y="165"/>
                      <a:pt x="15" y="179"/>
                      <a:pt x="31" y="179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77" y="177"/>
                      <a:pt x="76" y="177"/>
                      <a:pt x="72" y="172"/>
                    </a:cubicBezTo>
                    <a:cubicBezTo>
                      <a:pt x="69" y="168"/>
                      <a:pt x="65" y="162"/>
                      <a:pt x="65" y="154"/>
                    </a:cubicBezTo>
                    <a:cubicBezTo>
                      <a:pt x="65" y="147"/>
                      <a:pt x="67" y="140"/>
                      <a:pt x="72" y="134"/>
                    </a:cubicBezTo>
                    <a:cubicBezTo>
                      <a:pt x="76" y="128"/>
                      <a:pt x="85" y="124"/>
                      <a:pt x="95" y="124"/>
                    </a:cubicBezTo>
                    <a:cubicBezTo>
                      <a:pt x="104" y="124"/>
                      <a:pt x="113" y="128"/>
                      <a:pt x="118" y="134"/>
                    </a:cubicBezTo>
                    <a:cubicBezTo>
                      <a:pt x="123" y="140"/>
                      <a:pt x="124" y="147"/>
                      <a:pt x="124" y="154"/>
                    </a:cubicBezTo>
                    <a:cubicBezTo>
                      <a:pt x="124" y="162"/>
                      <a:pt x="121" y="168"/>
                      <a:pt x="118" y="171"/>
                    </a:cubicBezTo>
                    <a:cubicBezTo>
                      <a:pt x="114" y="176"/>
                      <a:pt x="114" y="176"/>
                      <a:pt x="114" y="177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9" y="177"/>
                      <a:pt x="124" y="175"/>
                      <a:pt x="128" y="171"/>
                    </a:cubicBezTo>
                    <a:cubicBezTo>
                      <a:pt x="135" y="165"/>
                      <a:pt x="138" y="157"/>
                      <a:pt x="138" y="148"/>
                    </a:cubicBezTo>
                    <a:cubicBezTo>
                      <a:pt x="138" y="140"/>
                      <a:pt x="135" y="131"/>
                      <a:pt x="128" y="126"/>
                    </a:cubicBezTo>
                    <a:cubicBezTo>
                      <a:pt x="122" y="120"/>
                      <a:pt x="113" y="117"/>
                      <a:pt x="105" y="11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3"/>
              <p:cNvSpPr>
                <a:spLocks/>
              </p:cNvSpPr>
              <p:nvPr/>
            </p:nvSpPr>
            <p:spPr bwMode="auto">
              <a:xfrm>
                <a:off x="2396" y="701"/>
                <a:ext cx="1274" cy="734"/>
              </a:xfrm>
              <a:custGeom>
                <a:avLst/>
                <a:gdLst>
                  <a:gd name="T0" fmla="*/ 522 w 538"/>
                  <a:gd name="T1" fmla="*/ 0 h 310"/>
                  <a:gd name="T2" fmla="*/ 522 w 538"/>
                  <a:gd name="T3" fmla="*/ 0 h 310"/>
                  <a:gd name="T4" fmla="*/ 521 w 538"/>
                  <a:gd name="T5" fmla="*/ 0 h 310"/>
                  <a:gd name="T6" fmla="*/ 0 w 538"/>
                  <a:gd name="T7" fmla="*/ 267 h 310"/>
                  <a:gd name="T8" fmla="*/ 108 w 538"/>
                  <a:gd name="T9" fmla="*/ 249 h 310"/>
                  <a:gd name="T10" fmla="*/ 141 w 538"/>
                  <a:gd name="T11" fmla="*/ 248 h 310"/>
                  <a:gd name="T12" fmla="*/ 149 w 538"/>
                  <a:gd name="T13" fmla="*/ 249 h 310"/>
                  <a:gd name="T14" fmla="*/ 149 w 538"/>
                  <a:gd name="T15" fmla="*/ 247 h 310"/>
                  <a:gd name="T16" fmla="*/ 147 w 538"/>
                  <a:gd name="T17" fmla="*/ 239 h 310"/>
                  <a:gd name="T18" fmla="*/ 146 w 538"/>
                  <a:gd name="T19" fmla="*/ 219 h 310"/>
                  <a:gd name="T20" fmla="*/ 158 w 538"/>
                  <a:gd name="T21" fmla="*/ 202 h 310"/>
                  <a:gd name="T22" fmla="*/ 182 w 538"/>
                  <a:gd name="T23" fmla="*/ 200 h 310"/>
                  <a:gd name="T24" fmla="*/ 202 w 538"/>
                  <a:gd name="T25" fmla="*/ 216 h 310"/>
                  <a:gd name="T26" fmla="*/ 202 w 538"/>
                  <a:gd name="T27" fmla="*/ 237 h 310"/>
                  <a:gd name="T28" fmla="*/ 190 w 538"/>
                  <a:gd name="T29" fmla="*/ 252 h 310"/>
                  <a:gd name="T30" fmla="*/ 189 w 538"/>
                  <a:gd name="T31" fmla="*/ 253 h 310"/>
                  <a:gd name="T32" fmla="*/ 318 w 538"/>
                  <a:gd name="T33" fmla="*/ 310 h 310"/>
                  <a:gd name="T34" fmla="*/ 385 w 538"/>
                  <a:gd name="T35" fmla="*/ 190 h 310"/>
                  <a:gd name="T36" fmla="*/ 384 w 538"/>
                  <a:gd name="T37" fmla="*/ 189 h 310"/>
                  <a:gd name="T38" fmla="*/ 376 w 538"/>
                  <a:gd name="T39" fmla="*/ 190 h 310"/>
                  <a:gd name="T40" fmla="*/ 357 w 538"/>
                  <a:gd name="T41" fmla="*/ 186 h 310"/>
                  <a:gd name="T42" fmla="*/ 343 w 538"/>
                  <a:gd name="T43" fmla="*/ 170 h 310"/>
                  <a:gd name="T44" fmla="*/ 347 w 538"/>
                  <a:gd name="T45" fmla="*/ 146 h 310"/>
                  <a:gd name="T46" fmla="*/ 368 w 538"/>
                  <a:gd name="T47" fmla="*/ 131 h 310"/>
                  <a:gd name="T48" fmla="*/ 388 w 538"/>
                  <a:gd name="T49" fmla="*/ 136 h 310"/>
                  <a:gd name="T50" fmla="*/ 399 w 538"/>
                  <a:gd name="T51" fmla="*/ 151 h 310"/>
                  <a:gd name="T52" fmla="*/ 403 w 538"/>
                  <a:gd name="T53" fmla="*/ 157 h 310"/>
                  <a:gd name="T54" fmla="*/ 406 w 538"/>
                  <a:gd name="T55" fmla="*/ 159 h 310"/>
                  <a:gd name="T56" fmla="*/ 531 w 538"/>
                  <a:gd name="T57" fmla="*/ 25 h 310"/>
                  <a:gd name="T58" fmla="*/ 536 w 538"/>
                  <a:gd name="T59" fmla="*/ 9 h 310"/>
                  <a:gd name="T60" fmla="*/ 522 w 538"/>
                  <a:gd name="T6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8" h="310">
                    <a:moveTo>
                      <a:pt x="522" y="0"/>
                    </a:moveTo>
                    <a:cubicBezTo>
                      <a:pt x="522" y="0"/>
                      <a:pt x="522" y="0"/>
                      <a:pt x="522" y="0"/>
                    </a:cubicBezTo>
                    <a:cubicBezTo>
                      <a:pt x="521" y="0"/>
                      <a:pt x="521" y="0"/>
                      <a:pt x="521" y="0"/>
                    </a:cubicBezTo>
                    <a:cubicBezTo>
                      <a:pt x="302" y="23"/>
                      <a:pt x="128" y="131"/>
                      <a:pt x="0" y="267"/>
                    </a:cubicBezTo>
                    <a:cubicBezTo>
                      <a:pt x="35" y="257"/>
                      <a:pt x="71" y="250"/>
                      <a:pt x="108" y="249"/>
                    </a:cubicBezTo>
                    <a:cubicBezTo>
                      <a:pt x="119" y="248"/>
                      <a:pt x="130" y="248"/>
                      <a:pt x="141" y="248"/>
                    </a:cubicBezTo>
                    <a:cubicBezTo>
                      <a:pt x="143" y="248"/>
                      <a:pt x="146" y="248"/>
                      <a:pt x="149" y="249"/>
                    </a:cubicBezTo>
                    <a:cubicBezTo>
                      <a:pt x="149" y="247"/>
                      <a:pt x="149" y="247"/>
                      <a:pt x="149" y="247"/>
                    </a:cubicBezTo>
                    <a:cubicBezTo>
                      <a:pt x="150" y="245"/>
                      <a:pt x="149" y="244"/>
                      <a:pt x="147" y="239"/>
                    </a:cubicBezTo>
                    <a:cubicBezTo>
                      <a:pt x="145" y="234"/>
                      <a:pt x="143" y="227"/>
                      <a:pt x="146" y="219"/>
                    </a:cubicBezTo>
                    <a:cubicBezTo>
                      <a:pt x="148" y="213"/>
                      <a:pt x="151" y="206"/>
                      <a:pt x="158" y="202"/>
                    </a:cubicBezTo>
                    <a:cubicBezTo>
                      <a:pt x="164" y="198"/>
                      <a:pt x="173" y="197"/>
                      <a:pt x="182" y="200"/>
                    </a:cubicBezTo>
                    <a:cubicBezTo>
                      <a:pt x="192" y="202"/>
                      <a:pt x="199" y="209"/>
                      <a:pt x="202" y="216"/>
                    </a:cubicBezTo>
                    <a:cubicBezTo>
                      <a:pt x="205" y="223"/>
                      <a:pt x="204" y="230"/>
                      <a:pt x="202" y="237"/>
                    </a:cubicBezTo>
                    <a:cubicBezTo>
                      <a:pt x="200" y="244"/>
                      <a:pt x="194" y="249"/>
                      <a:pt x="190" y="252"/>
                    </a:cubicBezTo>
                    <a:cubicBezTo>
                      <a:pt x="189" y="252"/>
                      <a:pt x="189" y="253"/>
                      <a:pt x="189" y="253"/>
                    </a:cubicBezTo>
                    <a:cubicBezTo>
                      <a:pt x="236" y="261"/>
                      <a:pt x="281" y="279"/>
                      <a:pt x="318" y="310"/>
                    </a:cubicBezTo>
                    <a:cubicBezTo>
                      <a:pt x="338" y="266"/>
                      <a:pt x="360" y="226"/>
                      <a:pt x="385" y="190"/>
                    </a:cubicBezTo>
                    <a:cubicBezTo>
                      <a:pt x="384" y="189"/>
                      <a:pt x="384" y="189"/>
                      <a:pt x="384" y="189"/>
                    </a:cubicBezTo>
                    <a:cubicBezTo>
                      <a:pt x="383" y="189"/>
                      <a:pt x="382" y="189"/>
                      <a:pt x="376" y="190"/>
                    </a:cubicBezTo>
                    <a:cubicBezTo>
                      <a:pt x="371" y="190"/>
                      <a:pt x="364" y="190"/>
                      <a:pt x="357" y="186"/>
                    </a:cubicBezTo>
                    <a:cubicBezTo>
                      <a:pt x="351" y="183"/>
                      <a:pt x="346" y="178"/>
                      <a:pt x="343" y="170"/>
                    </a:cubicBezTo>
                    <a:cubicBezTo>
                      <a:pt x="341" y="164"/>
                      <a:pt x="342" y="154"/>
                      <a:pt x="347" y="146"/>
                    </a:cubicBezTo>
                    <a:cubicBezTo>
                      <a:pt x="352" y="137"/>
                      <a:pt x="360" y="132"/>
                      <a:pt x="368" y="131"/>
                    </a:cubicBezTo>
                    <a:cubicBezTo>
                      <a:pt x="375" y="130"/>
                      <a:pt x="382" y="133"/>
                      <a:pt x="388" y="136"/>
                    </a:cubicBezTo>
                    <a:cubicBezTo>
                      <a:pt x="395" y="140"/>
                      <a:pt x="398" y="146"/>
                      <a:pt x="399" y="151"/>
                    </a:cubicBezTo>
                    <a:cubicBezTo>
                      <a:pt x="402" y="156"/>
                      <a:pt x="402" y="157"/>
                      <a:pt x="403" y="157"/>
                    </a:cubicBezTo>
                    <a:cubicBezTo>
                      <a:pt x="406" y="159"/>
                      <a:pt x="406" y="159"/>
                      <a:pt x="406" y="159"/>
                    </a:cubicBezTo>
                    <a:cubicBezTo>
                      <a:pt x="443" y="108"/>
                      <a:pt x="485" y="64"/>
                      <a:pt x="531" y="25"/>
                    </a:cubicBezTo>
                    <a:cubicBezTo>
                      <a:pt x="536" y="21"/>
                      <a:pt x="538" y="14"/>
                      <a:pt x="536" y="9"/>
                    </a:cubicBezTo>
                    <a:cubicBezTo>
                      <a:pt x="533" y="3"/>
                      <a:pt x="527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4"/>
              <p:cNvSpPr>
                <a:spLocks/>
              </p:cNvSpPr>
              <p:nvPr/>
            </p:nvSpPr>
            <p:spPr bwMode="auto">
              <a:xfrm>
                <a:off x="1973" y="1198"/>
                <a:ext cx="1152" cy="878"/>
              </a:xfrm>
              <a:custGeom>
                <a:avLst/>
                <a:gdLst>
                  <a:gd name="T0" fmla="*/ 353 w 487"/>
                  <a:gd name="T1" fmla="*/ 43 h 371"/>
                  <a:gd name="T2" fmla="*/ 362 w 487"/>
                  <a:gd name="T3" fmla="*/ 32 h 371"/>
                  <a:gd name="T4" fmla="*/ 370 w 487"/>
                  <a:gd name="T5" fmla="*/ 23 h 371"/>
                  <a:gd name="T6" fmla="*/ 370 w 487"/>
                  <a:gd name="T7" fmla="*/ 10 h 371"/>
                  <a:gd name="T8" fmla="*/ 358 w 487"/>
                  <a:gd name="T9" fmla="*/ 1 h 371"/>
                  <a:gd name="T10" fmla="*/ 351 w 487"/>
                  <a:gd name="T11" fmla="*/ 0 h 371"/>
                  <a:gd name="T12" fmla="*/ 343 w 487"/>
                  <a:gd name="T13" fmla="*/ 2 h 371"/>
                  <a:gd name="T14" fmla="*/ 336 w 487"/>
                  <a:gd name="T15" fmla="*/ 13 h 371"/>
                  <a:gd name="T16" fmla="*/ 337 w 487"/>
                  <a:gd name="T17" fmla="*/ 24 h 371"/>
                  <a:gd name="T18" fmla="*/ 340 w 487"/>
                  <a:gd name="T19" fmla="*/ 39 h 371"/>
                  <a:gd name="T20" fmla="*/ 340 w 487"/>
                  <a:gd name="T21" fmla="*/ 39 h 371"/>
                  <a:gd name="T22" fmla="*/ 332 w 487"/>
                  <a:gd name="T23" fmla="*/ 63 h 371"/>
                  <a:gd name="T24" fmla="*/ 303 w 487"/>
                  <a:gd name="T25" fmla="*/ 62 h 371"/>
                  <a:gd name="T26" fmla="*/ 288 w 487"/>
                  <a:gd name="T27" fmla="*/ 63 h 371"/>
                  <a:gd name="T28" fmla="*/ 147 w 487"/>
                  <a:gd name="T29" fmla="*/ 94 h 371"/>
                  <a:gd name="T30" fmla="*/ 9 w 487"/>
                  <a:gd name="T31" fmla="*/ 303 h 371"/>
                  <a:gd name="T32" fmla="*/ 9 w 487"/>
                  <a:gd name="T33" fmla="*/ 303 h 371"/>
                  <a:gd name="T34" fmla="*/ 18 w 487"/>
                  <a:gd name="T35" fmla="*/ 357 h 371"/>
                  <a:gd name="T36" fmla="*/ 72 w 487"/>
                  <a:gd name="T37" fmla="*/ 354 h 371"/>
                  <a:gd name="T38" fmla="*/ 73 w 487"/>
                  <a:gd name="T39" fmla="*/ 354 h 371"/>
                  <a:gd name="T40" fmla="*/ 73 w 487"/>
                  <a:gd name="T41" fmla="*/ 354 h 371"/>
                  <a:gd name="T42" fmla="*/ 394 w 487"/>
                  <a:gd name="T43" fmla="*/ 361 h 371"/>
                  <a:gd name="T44" fmla="*/ 407 w 487"/>
                  <a:gd name="T45" fmla="*/ 362 h 371"/>
                  <a:gd name="T46" fmla="*/ 416 w 487"/>
                  <a:gd name="T47" fmla="*/ 352 h 371"/>
                  <a:gd name="T48" fmla="*/ 442 w 487"/>
                  <a:gd name="T49" fmla="*/ 251 h 371"/>
                  <a:gd name="T50" fmla="*/ 434 w 487"/>
                  <a:gd name="T51" fmla="*/ 253 h 371"/>
                  <a:gd name="T52" fmla="*/ 415 w 487"/>
                  <a:gd name="T53" fmla="*/ 256 h 371"/>
                  <a:gd name="T54" fmla="*/ 397 w 487"/>
                  <a:gd name="T55" fmla="*/ 245 h 371"/>
                  <a:gd name="T56" fmla="*/ 393 w 487"/>
                  <a:gd name="T57" fmla="*/ 220 h 371"/>
                  <a:gd name="T58" fmla="*/ 408 w 487"/>
                  <a:gd name="T59" fmla="*/ 200 h 371"/>
                  <a:gd name="T60" fmla="*/ 430 w 487"/>
                  <a:gd name="T61" fmla="*/ 199 h 371"/>
                  <a:gd name="T62" fmla="*/ 445 w 487"/>
                  <a:gd name="T63" fmla="*/ 210 h 371"/>
                  <a:gd name="T64" fmla="*/ 450 w 487"/>
                  <a:gd name="T65" fmla="*/ 215 h 371"/>
                  <a:gd name="T66" fmla="*/ 453 w 487"/>
                  <a:gd name="T67" fmla="*/ 215 h 371"/>
                  <a:gd name="T68" fmla="*/ 487 w 487"/>
                  <a:gd name="T69" fmla="*/ 123 h 371"/>
                  <a:gd name="T70" fmla="*/ 346 w 487"/>
                  <a:gd name="T71" fmla="*/ 64 h 371"/>
                  <a:gd name="T72" fmla="*/ 353 w 487"/>
                  <a:gd name="T73" fmla="*/ 43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7" h="371">
                    <a:moveTo>
                      <a:pt x="353" y="43"/>
                    </a:moveTo>
                    <a:cubicBezTo>
                      <a:pt x="355" y="37"/>
                      <a:pt x="359" y="35"/>
                      <a:pt x="362" y="32"/>
                    </a:cubicBezTo>
                    <a:cubicBezTo>
                      <a:pt x="366" y="30"/>
                      <a:pt x="368" y="27"/>
                      <a:pt x="370" y="23"/>
                    </a:cubicBezTo>
                    <a:cubicBezTo>
                      <a:pt x="371" y="19"/>
                      <a:pt x="371" y="14"/>
                      <a:pt x="370" y="10"/>
                    </a:cubicBezTo>
                    <a:cubicBezTo>
                      <a:pt x="368" y="6"/>
                      <a:pt x="365" y="3"/>
                      <a:pt x="358" y="1"/>
                    </a:cubicBezTo>
                    <a:cubicBezTo>
                      <a:pt x="355" y="0"/>
                      <a:pt x="353" y="0"/>
                      <a:pt x="351" y="0"/>
                    </a:cubicBezTo>
                    <a:cubicBezTo>
                      <a:pt x="348" y="0"/>
                      <a:pt x="345" y="0"/>
                      <a:pt x="343" y="2"/>
                    </a:cubicBezTo>
                    <a:cubicBezTo>
                      <a:pt x="340" y="4"/>
                      <a:pt x="337" y="8"/>
                      <a:pt x="336" y="13"/>
                    </a:cubicBezTo>
                    <a:cubicBezTo>
                      <a:pt x="334" y="17"/>
                      <a:pt x="335" y="20"/>
                      <a:pt x="337" y="24"/>
                    </a:cubicBezTo>
                    <a:cubicBezTo>
                      <a:pt x="339" y="29"/>
                      <a:pt x="341" y="33"/>
                      <a:pt x="340" y="39"/>
                    </a:cubicBezTo>
                    <a:cubicBezTo>
                      <a:pt x="340" y="39"/>
                      <a:pt x="340" y="39"/>
                      <a:pt x="340" y="39"/>
                    </a:cubicBezTo>
                    <a:cubicBezTo>
                      <a:pt x="332" y="63"/>
                      <a:pt x="332" y="63"/>
                      <a:pt x="332" y="63"/>
                    </a:cubicBezTo>
                    <a:cubicBezTo>
                      <a:pt x="323" y="62"/>
                      <a:pt x="313" y="62"/>
                      <a:pt x="303" y="62"/>
                    </a:cubicBezTo>
                    <a:cubicBezTo>
                      <a:pt x="298" y="62"/>
                      <a:pt x="293" y="62"/>
                      <a:pt x="288" y="63"/>
                    </a:cubicBezTo>
                    <a:cubicBezTo>
                      <a:pt x="240" y="65"/>
                      <a:pt x="191" y="76"/>
                      <a:pt x="147" y="94"/>
                    </a:cubicBezTo>
                    <a:cubicBezTo>
                      <a:pt x="91" y="160"/>
                      <a:pt x="45" y="232"/>
                      <a:pt x="9" y="303"/>
                    </a:cubicBezTo>
                    <a:cubicBezTo>
                      <a:pt x="9" y="303"/>
                      <a:pt x="9" y="303"/>
                      <a:pt x="9" y="303"/>
                    </a:cubicBezTo>
                    <a:cubicBezTo>
                      <a:pt x="0" y="321"/>
                      <a:pt x="3" y="343"/>
                      <a:pt x="18" y="357"/>
                    </a:cubicBezTo>
                    <a:cubicBezTo>
                      <a:pt x="33" y="371"/>
                      <a:pt x="55" y="365"/>
                      <a:pt x="72" y="354"/>
                    </a:cubicBezTo>
                    <a:cubicBezTo>
                      <a:pt x="73" y="354"/>
                      <a:pt x="73" y="354"/>
                      <a:pt x="73" y="354"/>
                    </a:cubicBezTo>
                    <a:cubicBezTo>
                      <a:pt x="73" y="354"/>
                      <a:pt x="73" y="354"/>
                      <a:pt x="73" y="354"/>
                    </a:cubicBezTo>
                    <a:cubicBezTo>
                      <a:pt x="191" y="283"/>
                      <a:pt x="289" y="293"/>
                      <a:pt x="394" y="361"/>
                    </a:cubicBezTo>
                    <a:cubicBezTo>
                      <a:pt x="398" y="363"/>
                      <a:pt x="403" y="364"/>
                      <a:pt x="407" y="362"/>
                    </a:cubicBezTo>
                    <a:cubicBezTo>
                      <a:pt x="411" y="360"/>
                      <a:pt x="415" y="356"/>
                      <a:pt x="416" y="352"/>
                    </a:cubicBezTo>
                    <a:cubicBezTo>
                      <a:pt x="423" y="317"/>
                      <a:pt x="432" y="283"/>
                      <a:pt x="442" y="251"/>
                    </a:cubicBezTo>
                    <a:cubicBezTo>
                      <a:pt x="440" y="251"/>
                      <a:pt x="439" y="251"/>
                      <a:pt x="434" y="253"/>
                    </a:cubicBezTo>
                    <a:cubicBezTo>
                      <a:pt x="430" y="255"/>
                      <a:pt x="423" y="258"/>
                      <a:pt x="415" y="256"/>
                    </a:cubicBezTo>
                    <a:cubicBezTo>
                      <a:pt x="408" y="254"/>
                      <a:pt x="402" y="251"/>
                      <a:pt x="397" y="245"/>
                    </a:cubicBezTo>
                    <a:cubicBezTo>
                      <a:pt x="393" y="239"/>
                      <a:pt x="391" y="230"/>
                      <a:pt x="393" y="220"/>
                    </a:cubicBezTo>
                    <a:cubicBezTo>
                      <a:pt x="396" y="210"/>
                      <a:pt x="402" y="203"/>
                      <a:pt x="408" y="200"/>
                    </a:cubicBezTo>
                    <a:cubicBezTo>
                      <a:pt x="416" y="197"/>
                      <a:pt x="423" y="197"/>
                      <a:pt x="430" y="199"/>
                    </a:cubicBezTo>
                    <a:cubicBezTo>
                      <a:pt x="437" y="201"/>
                      <a:pt x="442" y="206"/>
                      <a:pt x="445" y="210"/>
                    </a:cubicBezTo>
                    <a:cubicBezTo>
                      <a:pt x="449" y="214"/>
                      <a:pt x="449" y="214"/>
                      <a:pt x="450" y="215"/>
                    </a:cubicBezTo>
                    <a:cubicBezTo>
                      <a:pt x="453" y="215"/>
                      <a:pt x="453" y="215"/>
                      <a:pt x="453" y="215"/>
                    </a:cubicBezTo>
                    <a:cubicBezTo>
                      <a:pt x="463" y="183"/>
                      <a:pt x="475" y="152"/>
                      <a:pt x="487" y="123"/>
                    </a:cubicBezTo>
                    <a:cubicBezTo>
                      <a:pt x="448" y="89"/>
                      <a:pt x="399" y="70"/>
                      <a:pt x="346" y="64"/>
                    </a:cubicBezTo>
                    <a:lnTo>
                      <a:pt x="353" y="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5"/>
              <p:cNvSpPr>
                <a:spLocks/>
              </p:cNvSpPr>
              <p:nvPr/>
            </p:nvSpPr>
            <p:spPr bwMode="auto">
              <a:xfrm>
                <a:off x="4013" y="701"/>
                <a:ext cx="1270" cy="736"/>
              </a:xfrm>
              <a:custGeom>
                <a:avLst/>
                <a:gdLst>
                  <a:gd name="T0" fmla="*/ 17 w 537"/>
                  <a:gd name="T1" fmla="*/ 0 h 311"/>
                  <a:gd name="T2" fmla="*/ 14 w 537"/>
                  <a:gd name="T3" fmla="*/ 0 h 311"/>
                  <a:gd name="T4" fmla="*/ 2 w 537"/>
                  <a:gd name="T5" fmla="*/ 10 h 311"/>
                  <a:gd name="T6" fmla="*/ 7 w 537"/>
                  <a:gd name="T7" fmla="*/ 25 h 311"/>
                  <a:gd name="T8" fmla="*/ 132 w 537"/>
                  <a:gd name="T9" fmla="*/ 160 h 311"/>
                  <a:gd name="T10" fmla="*/ 136 w 537"/>
                  <a:gd name="T11" fmla="*/ 157 h 311"/>
                  <a:gd name="T12" fmla="*/ 139 w 537"/>
                  <a:gd name="T13" fmla="*/ 151 h 311"/>
                  <a:gd name="T14" fmla="*/ 151 w 537"/>
                  <a:gd name="T15" fmla="*/ 136 h 311"/>
                  <a:gd name="T16" fmla="*/ 171 w 537"/>
                  <a:gd name="T17" fmla="*/ 131 h 311"/>
                  <a:gd name="T18" fmla="*/ 192 w 537"/>
                  <a:gd name="T19" fmla="*/ 146 h 311"/>
                  <a:gd name="T20" fmla="*/ 195 w 537"/>
                  <a:gd name="T21" fmla="*/ 170 h 311"/>
                  <a:gd name="T22" fmla="*/ 182 w 537"/>
                  <a:gd name="T23" fmla="*/ 186 h 311"/>
                  <a:gd name="T24" fmla="*/ 163 w 537"/>
                  <a:gd name="T25" fmla="*/ 190 h 311"/>
                  <a:gd name="T26" fmla="*/ 154 w 537"/>
                  <a:gd name="T27" fmla="*/ 189 h 311"/>
                  <a:gd name="T28" fmla="*/ 153 w 537"/>
                  <a:gd name="T29" fmla="*/ 190 h 311"/>
                  <a:gd name="T30" fmla="*/ 220 w 537"/>
                  <a:gd name="T31" fmla="*/ 311 h 311"/>
                  <a:gd name="T32" fmla="*/ 353 w 537"/>
                  <a:gd name="T33" fmla="*/ 253 h 311"/>
                  <a:gd name="T34" fmla="*/ 351 w 537"/>
                  <a:gd name="T35" fmla="*/ 252 h 311"/>
                  <a:gd name="T36" fmla="*/ 340 w 537"/>
                  <a:gd name="T37" fmla="*/ 237 h 311"/>
                  <a:gd name="T38" fmla="*/ 340 w 537"/>
                  <a:gd name="T39" fmla="*/ 216 h 311"/>
                  <a:gd name="T40" fmla="*/ 359 w 537"/>
                  <a:gd name="T41" fmla="*/ 200 h 311"/>
                  <a:gd name="T42" fmla="*/ 384 w 537"/>
                  <a:gd name="T43" fmla="*/ 202 h 311"/>
                  <a:gd name="T44" fmla="*/ 396 w 537"/>
                  <a:gd name="T45" fmla="*/ 219 h 311"/>
                  <a:gd name="T46" fmla="*/ 395 w 537"/>
                  <a:gd name="T47" fmla="*/ 239 h 311"/>
                  <a:gd name="T48" fmla="*/ 392 w 537"/>
                  <a:gd name="T49" fmla="*/ 247 h 311"/>
                  <a:gd name="T50" fmla="*/ 393 w 537"/>
                  <a:gd name="T51" fmla="*/ 248 h 311"/>
                  <a:gd name="T52" fmla="*/ 398 w 537"/>
                  <a:gd name="T53" fmla="*/ 248 h 311"/>
                  <a:gd name="T54" fmla="*/ 431 w 537"/>
                  <a:gd name="T55" fmla="*/ 249 h 311"/>
                  <a:gd name="T56" fmla="*/ 537 w 537"/>
                  <a:gd name="T57" fmla="*/ 267 h 311"/>
                  <a:gd name="T58" fmla="*/ 17 w 537"/>
                  <a:gd name="T5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7" h="311">
                    <a:moveTo>
                      <a:pt x="17" y="0"/>
                    </a:moveTo>
                    <a:cubicBezTo>
                      <a:pt x="16" y="0"/>
                      <a:pt x="15" y="0"/>
                      <a:pt x="14" y="0"/>
                    </a:cubicBezTo>
                    <a:cubicBezTo>
                      <a:pt x="9" y="0"/>
                      <a:pt x="4" y="4"/>
                      <a:pt x="2" y="10"/>
                    </a:cubicBezTo>
                    <a:cubicBezTo>
                      <a:pt x="0" y="15"/>
                      <a:pt x="2" y="21"/>
                      <a:pt x="7" y="25"/>
                    </a:cubicBezTo>
                    <a:cubicBezTo>
                      <a:pt x="53" y="64"/>
                      <a:pt x="95" y="109"/>
                      <a:pt x="132" y="160"/>
                    </a:cubicBezTo>
                    <a:cubicBezTo>
                      <a:pt x="136" y="157"/>
                      <a:pt x="136" y="157"/>
                      <a:pt x="136" y="157"/>
                    </a:cubicBezTo>
                    <a:cubicBezTo>
                      <a:pt x="137" y="157"/>
                      <a:pt x="137" y="156"/>
                      <a:pt x="139" y="151"/>
                    </a:cubicBezTo>
                    <a:cubicBezTo>
                      <a:pt x="141" y="146"/>
                      <a:pt x="144" y="140"/>
                      <a:pt x="151" y="136"/>
                    </a:cubicBezTo>
                    <a:cubicBezTo>
                      <a:pt x="156" y="133"/>
                      <a:pt x="163" y="130"/>
                      <a:pt x="171" y="131"/>
                    </a:cubicBezTo>
                    <a:cubicBezTo>
                      <a:pt x="178" y="132"/>
                      <a:pt x="187" y="137"/>
                      <a:pt x="192" y="146"/>
                    </a:cubicBezTo>
                    <a:cubicBezTo>
                      <a:pt x="197" y="154"/>
                      <a:pt x="198" y="164"/>
                      <a:pt x="195" y="170"/>
                    </a:cubicBezTo>
                    <a:cubicBezTo>
                      <a:pt x="193" y="178"/>
                      <a:pt x="188" y="183"/>
                      <a:pt x="182" y="186"/>
                    </a:cubicBezTo>
                    <a:cubicBezTo>
                      <a:pt x="175" y="190"/>
                      <a:pt x="168" y="190"/>
                      <a:pt x="163" y="190"/>
                    </a:cubicBezTo>
                    <a:cubicBezTo>
                      <a:pt x="157" y="189"/>
                      <a:pt x="155" y="189"/>
                      <a:pt x="154" y="189"/>
                    </a:cubicBezTo>
                    <a:cubicBezTo>
                      <a:pt x="153" y="190"/>
                      <a:pt x="153" y="190"/>
                      <a:pt x="153" y="190"/>
                    </a:cubicBezTo>
                    <a:cubicBezTo>
                      <a:pt x="178" y="227"/>
                      <a:pt x="200" y="267"/>
                      <a:pt x="220" y="311"/>
                    </a:cubicBezTo>
                    <a:cubicBezTo>
                      <a:pt x="258" y="279"/>
                      <a:pt x="304" y="260"/>
                      <a:pt x="353" y="253"/>
                    </a:cubicBezTo>
                    <a:cubicBezTo>
                      <a:pt x="352" y="252"/>
                      <a:pt x="352" y="252"/>
                      <a:pt x="351" y="252"/>
                    </a:cubicBezTo>
                    <a:cubicBezTo>
                      <a:pt x="348" y="249"/>
                      <a:pt x="342" y="244"/>
                      <a:pt x="340" y="237"/>
                    </a:cubicBezTo>
                    <a:cubicBezTo>
                      <a:pt x="338" y="230"/>
                      <a:pt x="337" y="223"/>
                      <a:pt x="340" y="216"/>
                    </a:cubicBezTo>
                    <a:cubicBezTo>
                      <a:pt x="343" y="209"/>
                      <a:pt x="350" y="202"/>
                      <a:pt x="359" y="200"/>
                    </a:cubicBezTo>
                    <a:cubicBezTo>
                      <a:pt x="369" y="197"/>
                      <a:pt x="378" y="198"/>
                      <a:pt x="384" y="202"/>
                    </a:cubicBezTo>
                    <a:cubicBezTo>
                      <a:pt x="391" y="206"/>
                      <a:pt x="394" y="213"/>
                      <a:pt x="396" y="219"/>
                    </a:cubicBezTo>
                    <a:cubicBezTo>
                      <a:pt x="399" y="227"/>
                      <a:pt x="397" y="234"/>
                      <a:pt x="395" y="239"/>
                    </a:cubicBezTo>
                    <a:cubicBezTo>
                      <a:pt x="393" y="244"/>
                      <a:pt x="392" y="245"/>
                      <a:pt x="392" y="247"/>
                    </a:cubicBezTo>
                    <a:cubicBezTo>
                      <a:pt x="393" y="248"/>
                      <a:pt x="393" y="248"/>
                      <a:pt x="393" y="248"/>
                    </a:cubicBezTo>
                    <a:cubicBezTo>
                      <a:pt x="395" y="248"/>
                      <a:pt x="396" y="248"/>
                      <a:pt x="398" y="248"/>
                    </a:cubicBezTo>
                    <a:cubicBezTo>
                      <a:pt x="409" y="248"/>
                      <a:pt x="420" y="248"/>
                      <a:pt x="431" y="249"/>
                    </a:cubicBezTo>
                    <a:cubicBezTo>
                      <a:pt x="467" y="250"/>
                      <a:pt x="502" y="257"/>
                      <a:pt x="537" y="267"/>
                    </a:cubicBezTo>
                    <a:cubicBezTo>
                      <a:pt x="409" y="130"/>
                      <a:pt x="236" y="23"/>
                      <a:pt x="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6"/>
              <p:cNvSpPr>
                <a:spLocks/>
              </p:cNvSpPr>
              <p:nvPr/>
            </p:nvSpPr>
            <p:spPr bwMode="auto">
              <a:xfrm>
                <a:off x="4557" y="1198"/>
                <a:ext cx="1150" cy="876"/>
              </a:xfrm>
              <a:custGeom>
                <a:avLst/>
                <a:gdLst>
                  <a:gd name="T0" fmla="*/ 478 w 486"/>
                  <a:gd name="T1" fmla="*/ 303 h 370"/>
                  <a:gd name="T2" fmla="*/ 339 w 486"/>
                  <a:gd name="T3" fmla="*/ 93 h 370"/>
                  <a:gd name="T4" fmla="*/ 200 w 486"/>
                  <a:gd name="T5" fmla="*/ 63 h 370"/>
                  <a:gd name="T6" fmla="*/ 184 w 486"/>
                  <a:gd name="T7" fmla="*/ 62 h 370"/>
                  <a:gd name="T8" fmla="*/ 158 w 486"/>
                  <a:gd name="T9" fmla="*/ 63 h 370"/>
                  <a:gd name="T10" fmla="*/ 151 w 486"/>
                  <a:gd name="T11" fmla="*/ 39 h 370"/>
                  <a:gd name="T12" fmla="*/ 151 w 486"/>
                  <a:gd name="T13" fmla="*/ 39 h 370"/>
                  <a:gd name="T14" fmla="*/ 154 w 486"/>
                  <a:gd name="T15" fmla="*/ 24 h 370"/>
                  <a:gd name="T16" fmla="*/ 155 w 486"/>
                  <a:gd name="T17" fmla="*/ 13 h 370"/>
                  <a:gd name="T18" fmla="*/ 148 w 486"/>
                  <a:gd name="T19" fmla="*/ 2 h 370"/>
                  <a:gd name="T20" fmla="*/ 140 w 486"/>
                  <a:gd name="T21" fmla="*/ 0 h 370"/>
                  <a:gd name="T22" fmla="*/ 133 w 486"/>
                  <a:gd name="T23" fmla="*/ 1 h 370"/>
                  <a:gd name="T24" fmla="*/ 121 w 486"/>
                  <a:gd name="T25" fmla="*/ 10 h 370"/>
                  <a:gd name="T26" fmla="*/ 121 w 486"/>
                  <a:gd name="T27" fmla="*/ 23 h 370"/>
                  <a:gd name="T28" fmla="*/ 128 w 486"/>
                  <a:gd name="T29" fmla="*/ 32 h 370"/>
                  <a:gd name="T30" fmla="*/ 138 w 486"/>
                  <a:gd name="T31" fmla="*/ 43 h 370"/>
                  <a:gd name="T32" fmla="*/ 145 w 486"/>
                  <a:gd name="T33" fmla="*/ 64 h 370"/>
                  <a:gd name="T34" fmla="*/ 0 w 486"/>
                  <a:gd name="T35" fmla="*/ 124 h 370"/>
                  <a:gd name="T36" fmla="*/ 34 w 486"/>
                  <a:gd name="T37" fmla="*/ 213 h 370"/>
                  <a:gd name="T38" fmla="*/ 37 w 486"/>
                  <a:gd name="T39" fmla="*/ 210 h 370"/>
                  <a:gd name="T40" fmla="*/ 52 w 486"/>
                  <a:gd name="T41" fmla="*/ 199 h 370"/>
                  <a:gd name="T42" fmla="*/ 73 w 486"/>
                  <a:gd name="T43" fmla="*/ 200 h 370"/>
                  <a:gd name="T44" fmla="*/ 88 w 486"/>
                  <a:gd name="T45" fmla="*/ 220 h 370"/>
                  <a:gd name="T46" fmla="*/ 85 w 486"/>
                  <a:gd name="T47" fmla="*/ 245 h 370"/>
                  <a:gd name="T48" fmla="*/ 67 w 486"/>
                  <a:gd name="T49" fmla="*/ 256 h 370"/>
                  <a:gd name="T50" fmla="*/ 47 w 486"/>
                  <a:gd name="T51" fmla="*/ 253 h 370"/>
                  <a:gd name="T52" fmla="*/ 46 w 486"/>
                  <a:gd name="T53" fmla="*/ 253 h 370"/>
                  <a:gd name="T54" fmla="*/ 71 w 486"/>
                  <a:gd name="T55" fmla="*/ 352 h 370"/>
                  <a:gd name="T56" fmla="*/ 91 w 486"/>
                  <a:gd name="T57" fmla="*/ 362 h 370"/>
                  <a:gd name="T58" fmla="*/ 413 w 486"/>
                  <a:gd name="T59" fmla="*/ 353 h 370"/>
                  <a:gd name="T60" fmla="*/ 414 w 486"/>
                  <a:gd name="T61" fmla="*/ 353 h 370"/>
                  <a:gd name="T62" fmla="*/ 467 w 486"/>
                  <a:gd name="T63" fmla="*/ 356 h 370"/>
                  <a:gd name="T64" fmla="*/ 478 w 486"/>
                  <a:gd name="T65" fmla="*/ 304 h 370"/>
                  <a:gd name="T66" fmla="*/ 478 w 486"/>
                  <a:gd name="T67" fmla="*/ 30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6" h="370">
                    <a:moveTo>
                      <a:pt x="478" y="303"/>
                    </a:moveTo>
                    <a:cubicBezTo>
                      <a:pt x="442" y="232"/>
                      <a:pt x="396" y="160"/>
                      <a:pt x="339" y="93"/>
                    </a:cubicBezTo>
                    <a:cubicBezTo>
                      <a:pt x="295" y="76"/>
                      <a:pt x="247" y="65"/>
                      <a:pt x="200" y="63"/>
                    </a:cubicBezTo>
                    <a:cubicBezTo>
                      <a:pt x="195" y="62"/>
                      <a:pt x="190" y="62"/>
                      <a:pt x="184" y="62"/>
                    </a:cubicBezTo>
                    <a:cubicBezTo>
                      <a:pt x="176" y="62"/>
                      <a:pt x="167" y="62"/>
                      <a:pt x="158" y="63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0" y="33"/>
                      <a:pt x="152" y="29"/>
                      <a:pt x="154" y="24"/>
                    </a:cubicBezTo>
                    <a:cubicBezTo>
                      <a:pt x="155" y="20"/>
                      <a:pt x="156" y="17"/>
                      <a:pt x="155" y="13"/>
                    </a:cubicBezTo>
                    <a:cubicBezTo>
                      <a:pt x="154" y="8"/>
                      <a:pt x="151" y="4"/>
                      <a:pt x="148" y="2"/>
                    </a:cubicBezTo>
                    <a:cubicBezTo>
                      <a:pt x="146" y="0"/>
                      <a:pt x="143" y="0"/>
                      <a:pt x="140" y="0"/>
                    </a:cubicBezTo>
                    <a:cubicBezTo>
                      <a:pt x="138" y="0"/>
                      <a:pt x="135" y="0"/>
                      <a:pt x="133" y="1"/>
                    </a:cubicBezTo>
                    <a:cubicBezTo>
                      <a:pt x="125" y="3"/>
                      <a:pt x="122" y="6"/>
                      <a:pt x="121" y="10"/>
                    </a:cubicBezTo>
                    <a:cubicBezTo>
                      <a:pt x="119" y="14"/>
                      <a:pt x="120" y="19"/>
                      <a:pt x="121" y="23"/>
                    </a:cubicBezTo>
                    <a:cubicBezTo>
                      <a:pt x="122" y="27"/>
                      <a:pt x="125" y="30"/>
                      <a:pt x="128" y="32"/>
                    </a:cubicBezTo>
                    <a:cubicBezTo>
                      <a:pt x="132" y="35"/>
                      <a:pt x="136" y="37"/>
                      <a:pt x="138" y="43"/>
                    </a:cubicBezTo>
                    <a:cubicBezTo>
                      <a:pt x="145" y="64"/>
                      <a:pt x="145" y="64"/>
                      <a:pt x="145" y="64"/>
                    </a:cubicBezTo>
                    <a:cubicBezTo>
                      <a:pt x="90" y="69"/>
                      <a:pt x="40" y="88"/>
                      <a:pt x="0" y="124"/>
                    </a:cubicBezTo>
                    <a:cubicBezTo>
                      <a:pt x="12" y="152"/>
                      <a:pt x="23" y="182"/>
                      <a:pt x="34" y="213"/>
                    </a:cubicBezTo>
                    <a:cubicBezTo>
                      <a:pt x="34" y="212"/>
                      <a:pt x="35" y="212"/>
                      <a:pt x="37" y="210"/>
                    </a:cubicBezTo>
                    <a:cubicBezTo>
                      <a:pt x="40" y="206"/>
                      <a:pt x="45" y="201"/>
                      <a:pt x="52" y="199"/>
                    </a:cubicBezTo>
                    <a:cubicBezTo>
                      <a:pt x="59" y="197"/>
                      <a:pt x="66" y="197"/>
                      <a:pt x="73" y="200"/>
                    </a:cubicBezTo>
                    <a:cubicBezTo>
                      <a:pt x="80" y="203"/>
                      <a:pt x="86" y="210"/>
                      <a:pt x="88" y="220"/>
                    </a:cubicBezTo>
                    <a:cubicBezTo>
                      <a:pt x="91" y="230"/>
                      <a:pt x="89" y="239"/>
                      <a:pt x="85" y="245"/>
                    </a:cubicBezTo>
                    <a:cubicBezTo>
                      <a:pt x="80" y="251"/>
                      <a:pt x="73" y="254"/>
                      <a:pt x="67" y="256"/>
                    </a:cubicBezTo>
                    <a:cubicBezTo>
                      <a:pt x="59" y="258"/>
                      <a:pt x="52" y="255"/>
                      <a:pt x="47" y="253"/>
                    </a:cubicBezTo>
                    <a:cubicBezTo>
                      <a:pt x="47" y="253"/>
                      <a:pt x="46" y="253"/>
                      <a:pt x="46" y="253"/>
                    </a:cubicBezTo>
                    <a:cubicBezTo>
                      <a:pt x="55" y="284"/>
                      <a:pt x="64" y="317"/>
                      <a:pt x="71" y="352"/>
                    </a:cubicBezTo>
                    <a:cubicBezTo>
                      <a:pt x="73" y="360"/>
                      <a:pt x="84" y="365"/>
                      <a:pt x="91" y="362"/>
                    </a:cubicBezTo>
                    <a:cubicBezTo>
                      <a:pt x="210" y="301"/>
                      <a:pt x="311" y="287"/>
                      <a:pt x="413" y="353"/>
                    </a:cubicBezTo>
                    <a:cubicBezTo>
                      <a:pt x="414" y="353"/>
                      <a:pt x="414" y="353"/>
                      <a:pt x="414" y="353"/>
                    </a:cubicBezTo>
                    <a:cubicBezTo>
                      <a:pt x="431" y="363"/>
                      <a:pt x="452" y="370"/>
                      <a:pt x="467" y="356"/>
                    </a:cubicBezTo>
                    <a:cubicBezTo>
                      <a:pt x="482" y="343"/>
                      <a:pt x="486" y="322"/>
                      <a:pt x="478" y="304"/>
                    </a:cubicBezTo>
                    <a:cubicBezTo>
                      <a:pt x="478" y="303"/>
                      <a:pt x="478" y="303"/>
                      <a:pt x="478" y="3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7"/>
              <p:cNvSpPr>
                <a:spLocks/>
              </p:cNvSpPr>
              <p:nvPr/>
            </p:nvSpPr>
            <p:spPr bwMode="auto">
              <a:xfrm>
                <a:off x="3719" y="601"/>
                <a:ext cx="758" cy="853"/>
              </a:xfrm>
              <a:custGeom>
                <a:avLst/>
                <a:gdLst>
                  <a:gd name="T0" fmla="*/ 273 w 320"/>
                  <a:gd name="T1" fmla="*/ 221 h 360"/>
                  <a:gd name="T2" fmla="*/ 273 w 320"/>
                  <a:gd name="T3" fmla="*/ 221 h 360"/>
                  <a:gd name="T4" fmla="*/ 288 w 320"/>
                  <a:gd name="T5" fmla="*/ 220 h 360"/>
                  <a:gd name="T6" fmla="*/ 300 w 320"/>
                  <a:gd name="T7" fmla="*/ 218 h 360"/>
                  <a:gd name="T8" fmla="*/ 308 w 320"/>
                  <a:gd name="T9" fmla="*/ 209 h 360"/>
                  <a:gd name="T10" fmla="*/ 306 w 320"/>
                  <a:gd name="T11" fmla="*/ 194 h 360"/>
                  <a:gd name="T12" fmla="*/ 294 w 320"/>
                  <a:gd name="T13" fmla="*/ 185 h 360"/>
                  <a:gd name="T14" fmla="*/ 281 w 320"/>
                  <a:gd name="T15" fmla="*/ 188 h 360"/>
                  <a:gd name="T16" fmla="*/ 274 w 320"/>
                  <a:gd name="T17" fmla="*/ 197 h 360"/>
                  <a:gd name="T18" fmla="*/ 266 w 320"/>
                  <a:gd name="T19" fmla="*/ 209 h 360"/>
                  <a:gd name="T20" fmla="*/ 245 w 320"/>
                  <a:gd name="T21" fmla="*/ 222 h 360"/>
                  <a:gd name="T22" fmla="*/ 86 w 320"/>
                  <a:gd name="T23" fmla="*/ 59 h 360"/>
                  <a:gd name="T24" fmla="*/ 86 w 320"/>
                  <a:gd name="T25" fmla="*/ 41 h 360"/>
                  <a:gd name="T26" fmla="*/ 92 w 320"/>
                  <a:gd name="T27" fmla="*/ 29 h 360"/>
                  <a:gd name="T28" fmla="*/ 96 w 320"/>
                  <a:gd name="T29" fmla="*/ 18 h 360"/>
                  <a:gd name="T30" fmla="*/ 93 w 320"/>
                  <a:gd name="T31" fmla="*/ 5 h 360"/>
                  <a:gd name="T32" fmla="*/ 79 w 320"/>
                  <a:gd name="T33" fmla="*/ 0 h 360"/>
                  <a:gd name="T34" fmla="*/ 65 w 320"/>
                  <a:gd name="T35" fmla="*/ 5 h 360"/>
                  <a:gd name="T36" fmla="*/ 61 w 320"/>
                  <a:gd name="T37" fmla="*/ 18 h 360"/>
                  <a:gd name="T38" fmla="*/ 66 w 320"/>
                  <a:gd name="T39" fmla="*/ 29 h 360"/>
                  <a:gd name="T40" fmla="*/ 73 w 320"/>
                  <a:gd name="T41" fmla="*/ 42 h 360"/>
                  <a:gd name="T42" fmla="*/ 73 w 320"/>
                  <a:gd name="T43" fmla="*/ 42 h 360"/>
                  <a:gd name="T44" fmla="*/ 73 w 320"/>
                  <a:gd name="T45" fmla="*/ 55 h 360"/>
                  <a:gd name="T46" fmla="*/ 62 w 320"/>
                  <a:gd name="T47" fmla="*/ 68 h 360"/>
                  <a:gd name="T48" fmla="*/ 62 w 320"/>
                  <a:gd name="T49" fmla="*/ 219 h 360"/>
                  <a:gd name="T50" fmla="*/ 42 w 320"/>
                  <a:gd name="T51" fmla="*/ 219 h 360"/>
                  <a:gd name="T52" fmla="*/ 29 w 320"/>
                  <a:gd name="T53" fmla="*/ 213 h 360"/>
                  <a:gd name="T54" fmla="*/ 19 w 320"/>
                  <a:gd name="T55" fmla="*/ 209 h 360"/>
                  <a:gd name="T56" fmla="*/ 6 w 320"/>
                  <a:gd name="T57" fmla="*/ 213 h 360"/>
                  <a:gd name="T58" fmla="*/ 1 w 320"/>
                  <a:gd name="T59" fmla="*/ 227 h 360"/>
                  <a:gd name="T60" fmla="*/ 6 w 320"/>
                  <a:gd name="T61" fmla="*/ 241 h 360"/>
                  <a:gd name="T62" fmla="*/ 19 w 320"/>
                  <a:gd name="T63" fmla="*/ 245 h 360"/>
                  <a:gd name="T64" fmla="*/ 30 w 320"/>
                  <a:gd name="T65" fmla="*/ 240 h 360"/>
                  <a:gd name="T66" fmla="*/ 42 w 320"/>
                  <a:gd name="T67" fmla="*/ 233 h 360"/>
                  <a:gd name="T68" fmla="*/ 43 w 320"/>
                  <a:gd name="T69" fmla="*/ 233 h 360"/>
                  <a:gd name="T70" fmla="*/ 62 w 320"/>
                  <a:gd name="T71" fmla="*/ 233 h 360"/>
                  <a:gd name="T72" fmla="*/ 62 w 320"/>
                  <a:gd name="T73" fmla="*/ 360 h 360"/>
                  <a:gd name="T74" fmla="*/ 176 w 320"/>
                  <a:gd name="T75" fmla="*/ 324 h 360"/>
                  <a:gd name="T76" fmla="*/ 177 w 320"/>
                  <a:gd name="T77" fmla="*/ 324 h 360"/>
                  <a:gd name="T78" fmla="*/ 170 w 320"/>
                  <a:gd name="T79" fmla="*/ 309 h 360"/>
                  <a:gd name="T80" fmla="*/ 174 w 320"/>
                  <a:gd name="T81" fmla="*/ 289 h 360"/>
                  <a:gd name="T82" fmla="*/ 196 w 320"/>
                  <a:gd name="T83" fmla="*/ 276 h 360"/>
                  <a:gd name="T84" fmla="*/ 220 w 320"/>
                  <a:gd name="T85" fmla="*/ 283 h 360"/>
                  <a:gd name="T86" fmla="*/ 229 w 320"/>
                  <a:gd name="T87" fmla="*/ 303 h 360"/>
                  <a:gd name="T88" fmla="*/ 224 w 320"/>
                  <a:gd name="T89" fmla="*/ 321 h 360"/>
                  <a:gd name="T90" fmla="*/ 221 w 320"/>
                  <a:gd name="T91" fmla="*/ 326 h 360"/>
                  <a:gd name="T92" fmla="*/ 320 w 320"/>
                  <a:gd name="T93" fmla="*/ 351 h 360"/>
                  <a:gd name="T94" fmla="*/ 253 w 320"/>
                  <a:gd name="T95" fmla="*/ 233 h 360"/>
                  <a:gd name="T96" fmla="*/ 273 w 320"/>
                  <a:gd name="T97" fmla="*/ 22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0" h="360">
                    <a:moveTo>
                      <a:pt x="273" y="221"/>
                    </a:moveTo>
                    <a:cubicBezTo>
                      <a:pt x="273" y="221"/>
                      <a:pt x="273" y="221"/>
                      <a:pt x="273" y="221"/>
                    </a:cubicBezTo>
                    <a:cubicBezTo>
                      <a:pt x="279" y="218"/>
                      <a:pt x="284" y="220"/>
                      <a:pt x="288" y="220"/>
                    </a:cubicBezTo>
                    <a:cubicBezTo>
                      <a:pt x="292" y="221"/>
                      <a:pt x="296" y="221"/>
                      <a:pt x="300" y="218"/>
                    </a:cubicBezTo>
                    <a:cubicBezTo>
                      <a:pt x="304" y="216"/>
                      <a:pt x="307" y="213"/>
                      <a:pt x="308" y="209"/>
                    </a:cubicBezTo>
                    <a:cubicBezTo>
                      <a:pt x="310" y="205"/>
                      <a:pt x="310" y="200"/>
                      <a:pt x="306" y="194"/>
                    </a:cubicBezTo>
                    <a:cubicBezTo>
                      <a:pt x="302" y="187"/>
                      <a:pt x="298" y="185"/>
                      <a:pt x="294" y="185"/>
                    </a:cubicBezTo>
                    <a:cubicBezTo>
                      <a:pt x="290" y="184"/>
                      <a:pt x="285" y="186"/>
                      <a:pt x="281" y="188"/>
                    </a:cubicBezTo>
                    <a:cubicBezTo>
                      <a:pt x="277" y="190"/>
                      <a:pt x="276" y="194"/>
                      <a:pt x="274" y="197"/>
                    </a:cubicBezTo>
                    <a:cubicBezTo>
                      <a:pt x="272" y="201"/>
                      <a:pt x="271" y="206"/>
                      <a:pt x="266" y="209"/>
                    </a:cubicBezTo>
                    <a:cubicBezTo>
                      <a:pt x="245" y="222"/>
                      <a:pt x="245" y="222"/>
                      <a:pt x="245" y="222"/>
                    </a:cubicBezTo>
                    <a:cubicBezTo>
                      <a:pt x="200" y="158"/>
                      <a:pt x="147" y="104"/>
                      <a:pt x="86" y="59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36"/>
                      <a:pt x="90" y="32"/>
                      <a:pt x="92" y="29"/>
                    </a:cubicBezTo>
                    <a:cubicBezTo>
                      <a:pt x="95" y="25"/>
                      <a:pt x="96" y="22"/>
                      <a:pt x="96" y="18"/>
                    </a:cubicBezTo>
                    <a:cubicBezTo>
                      <a:pt x="96" y="13"/>
                      <a:pt x="95" y="8"/>
                      <a:pt x="93" y="5"/>
                    </a:cubicBezTo>
                    <a:cubicBezTo>
                      <a:pt x="90" y="2"/>
                      <a:pt x="86" y="0"/>
                      <a:pt x="79" y="0"/>
                    </a:cubicBezTo>
                    <a:cubicBezTo>
                      <a:pt x="71" y="0"/>
                      <a:pt x="67" y="2"/>
                      <a:pt x="65" y="5"/>
                    </a:cubicBezTo>
                    <a:cubicBezTo>
                      <a:pt x="62" y="8"/>
                      <a:pt x="61" y="13"/>
                      <a:pt x="61" y="18"/>
                    </a:cubicBezTo>
                    <a:cubicBezTo>
                      <a:pt x="61" y="22"/>
                      <a:pt x="63" y="25"/>
                      <a:pt x="66" y="29"/>
                    </a:cubicBezTo>
                    <a:cubicBezTo>
                      <a:pt x="68" y="32"/>
                      <a:pt x="72" y="36"/>
                      <a:pt x="73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67" y="56"/>
                      <a:pt x="62" y="62"/>
                      <a:pt x="62" y="68"/>
                    </a:cubicBezTo>
                    <a:cubicBezTo>
                      <a:pt x="62" y="219"/>
                      <a:pt x="62" y="219"/>
                      <a:pt x="62" y="219"/>
                    </a:cubicBezTo>
                    <a:cubicBezTo>
                      <a:pt x="42" y="219"/>
                      <a:pt x="42" y="219"/>
                      <a:pt x="42" y="219"/>
                    </a:cubicBezTo>
                    <a:cubicBezTo>
                      <a:pt x="36" y="219"/>
                      <a:pt x="33" y="216"/>
                      <a:pt x="29" y="213"/>
                    </a:cubicBezTo>
                    <a:cubicBezTo>
                      <a:pt x="26" y="211"/>
                      <a:pt x="23" y="209"/>
                      <a:pt x="19" y="209"/>
                    </a:cubicBezTo>
                    <a:cubicBezTo>
                      <a:pt x="14" y="209"/>
                      <a:pt x="9" y="210"/>
                      <a:pt x="6" y="213"/>
                    </a:cubicBezTo>
                    <a:cubicBezTo>
                      <a:pt x="3" y="216"/>
                      <a:pt x="0" y="219"/>
                      <a:pt x="1" y="227"/>
                    </a:cubicBezTo>
                    <a:cubicBezTo>
                      <a:pt x="1" y="235"/>
                      <a:pt x="3" y="239"/>
                      <a:pt x="6" y="241"/>
                    </a:cubicBezTo>
                    <a:cubicBezTo>
                      <a:pt x="9" y="244"/>
                      <a:pt x="14" y="245"/>
                      <a:pt x="19" y="245"/>
                    </a:cubicBezTo>
                    <a:cubicBezTo>
                      <a:pt x="23" y="245"/>
                      <a:pt x="26" y="243"/>
                      <a:pt x="30" y="240"/>
                    </a:cubicBezTo>
                    <a:cubicBezTo>
                      <a:pt x="33" y="237"/>
                      <a:pt x="37" y="233"/>
                      <a:pt x="42" y="233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360"/>
                      <a:pt x="62" y="360"/>
                      <a:pt x="62" y="360"/>
                    </a:cubicBezTo>
                    <a:cubicBezTo>
                      <a:pt x="94" y="337"/>
                      <a:pt x="134" y="326"/>
                      <a:pt x="176" y="324"/>
                    </a:cubicBezTo>
                    <a:cubicBezTo>
                      <a:pt x="176" y="324"/>
                      <a:pt x="177" y="324"/>
                      <a:pt x="177" y="324"/>
                    </a:cubicBezTo>
                    <a:cubicBezTo>
                      <a:pt x="174" y="321"/>
                      <a:pt x="171" y="316"/>
                      <a:pt x="170" y="309"/>
                    </a:cubicBezTo>
                    <a:cubicBezTo>
                      <a:pt x="169" y="303"/>
                      <a:pt x="170" y="295"/>
                      <a:pt x="174" y="289"/>
                    </a:cubicBezTo>
                    <a:cubicBezTo>
                      <a:pt x="178" y="282"/>
                      <a:pt x="187" y="277"/>
                      <a:pt x="196" y="276"/>
                    </a:cubicBezTo>
                    <a:cubicBezTo>
                      <a:pt x="206" y="275"/>
                      <a:pt x="215" y="278"/>
                      <a:pt x="220" y="283"/>
                    </a:cubicBezTo>
                    <a:cubicBezTo>
                      <a:pt x="226" y="289"/>
                      <a:pt x="228" y="296"/>
                      <a:pt x="229" y="303"/>
                    </a:cubicBezTo>
                    <a:cubicBezTo>
                      <a:pt x="230" y="311"/>
                      <a:pt x="226" y="317"/>
                      <a:pt x="224" y="321"/>
                    </a:cubicBezTo>
                    <a:cubicBezTo>
                      <a:pt x="222" y="324"/>
                      <a:pt x="222" y="325"/>
                      <a:pt x="221" y="326"/>
                    </a:cubicBezTo>
                    <a:cubicBezTo>
                      <a:pt x="255" y="329"/>
                      <a:pt x="288" y="338"/>
                      <a:pt x="320" y="351"/>
                    </a:cubicBezTo>
                    <a:cubicBezTo>
                      <a:pt x="300" y="308"/>
                      <a:pt x="277" y="269"/>
                      <a:pt x="253" y="233"/>
                    </a:cubicBezTo>
                    <a:lnTo>
                      <a:pt x="273" y="2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8"/>
              <p:cNvSpPr>
                <a:spLocks/>
              </p:cNvSpPr>
              <p:nvPr/>
            </p:nvSpPr>
            <p:spPr bwMode="auto">
              <a:xfrm>
                <a:off x="3866" y="1283"/>
                <a:ext cx="878" cy="767"/>
              </a:xfrm>
              <a:custGeom>
                <a:avLst/>
                <a:gdLst>
                  <a:gd name="T0" fmla="*/ 360 w 371"/>
                  <a:gd name="T1" fmla="*/ 175 h 324"/>
                  <a:gd name="T2" fmla="*/ 347 w 371"/>
                  <a:gd name="T3" fmla="*/ 174 h 324"/>
                  <a:gd name="T4" fmla="*/ 338 w 371"/>
                  <a:gd name="T5" fmla="*/ 181 h 324"/>
                  <a:gd name="T6" fmla="*/ 327 w 371"/>
                  <a:gd name="T7" fmla="*/ 190 h 324"/>
                  <a:gd name="T8" fmla="*/ 309 w 371"/>
                  <a:gd name="T9" fmla="*/ 195 h 324"/>
                  <a:gd name="T10" fmla="*/ 273 w 371"/>
                  <a:gd name="T11" fmla="*/ 97 h 324"/>
                  <a:gd name="T12" fmla="*/ 148 w 371"/>
                  <a:gd name="T13" fmla="*/ 61 h 324"/>
                  <a:gd name="T14" fmla="*/ 146 w 371"/>
                  <a:gd name="T15" fmla="*/ 41 h 324"/>
                  <a:gd name="T16" fmla="*/ 146 w 371"/>
                  <a:gd name="T17" fmla="*/ 41 h 324"/>
                  <a:gd name="T18" fmla="*/ 152 w 371"/>
                  <a:gd name="T19" fmla="*/ 27 h 324"/>
                  <a:gd name="T20" fmla="*/ 155 w 371"/>
                  <a:gd name="T21" fmla="*/ 16 h 324"/>
                  <a:gd name="T22" fmla="*/ 150 w 371"/>
                  <a:gd name="T23" fmla="*/ 4 h 324"/>
                  <a:gd name="T24" fmla="*/ 138 w 371"/>
                  <a:gd name="T25" fmla="*/ 0 h 324"/>
                  <a:gd name="T26" fmla="*/ 135 w 371"/>
                  <a:gd name="T27" fmla="*/ 0 h 324"/>
                  <a:gd name="T28" fmla="*/ 122 w 371"/>
                  <a:gd name="T29" fmla="*/ 7 h 324"/>
                  <a:gd name="T30" fmla="*/ 120 w 371"/>
                  <a:gd name="T31" fmla="*/ 20 h 324"/>
                  <a:gd name="T32" fmla="*/ 125 w 371"/>
                  <a:gd name="T33" fmla="*/ 30 h 324"/>
                  <a:gd name="T34" fmla="*/ 133 w 371"/>
                  <a:gd name="T35" fmla="*/ 42 h 324"/>
                  <a:gd name="T36" fmla="*/ 135 w 371"/>
                  <a:gd name="T37" fmla="*/ 60 h 324"/>
                  <a:gd name="T38" fmla="*/ 127 w 371"/>
                  <a:gd name="T39" fmla="*/ 60 h 324"/>
                  <a:gd name="T40" fmla="*/ 0 w 371"/>
                  <a:gd name="T41" fmla="*/ 103 h 324"/>
                  <a:gd name="T42" fmla="*/ 0 w 371"/>
                  <a:gd name="T43" fmla="*/ 175 h 324"/>
                  <a:gd name="T44" fmla="*/ 4 w 371"/>
                  <a:gd name="T45" fmla="*/ 172 h 324"/>
                  <a:gd name="T46" fmla="*/ 22 w 371"/>
                  <a:gd name="T47" fmla="*/ 165 h 324"/>
                  <a:gd name="T48" fmla="*/ 42 w 371"/>
                  <a:gd name="T49" fmla="*/ 172 h 324"/>
                  <a:gd name="T50" fmla="*/ 52 w 371"/>
                  <a:gd name="T51" fmla="*/ 195 h 324"/>
                  <a:gd name="T52" fmla="*/ 42 w 371"/>
                  <a:gd name="T53" fmla="*/ 218 h 324"/>
                  <a:gd name="T54" fmla="*/ 22 w 371"/>
                  <a:gd name="T55" fmla="*/ 224 h 324"/>
                  <a:gd name="T56" fmla="*/ 4 w 371"/>
                  <a:gd name="T57" fmla="*/ 217 h 324"/>
                  <a:gd name="T58" fmla="*/ 0 w 371"/>
                  <a:gd name="T59" fmla="*/ 214 h 324"/>
                  <a:gd name="T60" fmla="*/ 0 w 371"/>
                  <a:gd name="T61" fmla="*/ 309 h 324"/>
                  <a:gd name="T62" fmla="*/ 7 w 371"/>
                  <a:gd name="T63" fmla="*/ 321 h 324"/>
                  <a:gd name="T64" fmla="*/ 21 w 371"/>
                  <a:gd name="T65" fmla="*/ 321 h 324"/>
                  <a:gd name="T66" fmla="*/ 317 w 371"/>
                  <a:gd name="T67" fmla="*/ 316 h 324"/>
                  <a:gd name="T68" fmla="*/ 332 w 371"/>
                  <a:gd name="T69" fmla="*/ 314 h 324"/>
                  <a:gd name="T70" fmla="*/ 337 w 371"/>
                  <a:gd name="T71" fmla="*/ 300 h 324"/>
                  <a:gd name="T72" fmla="*/ 313 w 371"/>
                  <a:gd name="T73" fmla="*/ 208 h 324"/>
                  <a:gd name="T74" fmla="*/ 329 w 371"/>
                  <a:gd name="T75" fmla="*/ 203 h 324"/>
                  <a:gd name="T76" fmla="*/ 330 w 371"/>
                  <a:gd name="T77" fmla="*/ 203 h 324"/>
                  <a:gd name="T78" fmla="*/ 344 w 371"/>
                  <a:gd name="T79" fmla="*/ 207 h 324"/>
                  <a:gd name="T80" fmla="*/ 356 w 371"/>
                  <a:gd name="T81" fmla="*/ 209 h 324"/>
                  <a:gd name="T82" fmla="*/ 367 w 371"/>
                  <a:gd name="T83" fmla="*/ 202 h 324"/>
                  <a:gd name="T84" fmla="*/ 369 w 371"/>
                  <a:gd name="T85" fmla="*/ 187 h 324"/>
                  <a:gd name="T86" fmla="*/ 360 w 371"/>
                  <a:gd name="T87" fmla="*/ 175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1" h="324">
                    <a:moveTo>
                      <a:pt x="360" y="175"/>
                    </a:moveTo>
                    <a:cubicBezTo>
                      <a:pt x="357" y="173"/>
                      <a:pt x="352" y="173"/>
                      <a:pt x="347" y="174"/>
                    </a:cubicBezTo>
                    <a:cubicBezTo>
                      <a:pt x="343" y="175"/>
                      <a:pt x="340" y="178"/>
                      <a:pt x="338" y="181"/>
                    </a:cubicBezTo>
                    <a:cubicBezTo>
                      <a:pt x="335" y="184"/>
                      <a:pt x="332" y="189"/>
                      <a:pt x="327" y="190"/>
                    </a:cubicBezTo>
                    <a:cubicBezTo>
                      <a:pt x="309" y="195"/>
                      <a:pt x="309" y="195"/>
                      <a:pt x="309" y="195"/>
                    </a:cubicBezTo>
                    <a:cubicBezTo>
                      <a:pt x="298" y="160"/>
                      <a:pt x="286" y="127"/>
                      <a:pt x="273" y="97"/>
                    </a:cubicBezTo>
                    <a:cubicBezTo>
                      <a:pt x="235" y="77"/>
                      <a:pt x="191" y="64"/>
                      <a:pt x="148" y="61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6" y="35"/>
                      <a:pt x="150" y="31"/>
                      <a:pt x="152" y="27"/>
                    </a:cubicBezTo>
                    <a:cubicBezTo>
                      <a:pt x="154" y="24"/>
                      <a:pt x="156" y="20"/>
                      <a:pt x="155" y="16"/>
                    </a:cubicBezTo>
                    <a:cubicBezTo>
                      <a:pt x="155" y="11"/>
                      <a:pt x="153" y="7"/>
                      <a:pt x="150" y="4"/>
                    </a:cubicBezTo>
                    <a:cubicBezTo>
                      <a:pt x="148" y="1"/>
                      <a:pt x="144" y="0"/>
                      <a:pt x="138" y="0"/>
                    </a:cubicBezTo>
                    <a:cubicBezTo>
                      <a:pt x="137" y="0"/>
                      <a:pt x="136" y="0"/>
                      <a:pt x="135" y="0"/>
                    </a:cubicBezTo>
                    <a:cubicBezTo>
                      <a:pt x="128" y="1"/>
                      <a:pt x="124" y="3"/>
                      <a:pt x="122" y="7"/>
                    </a:cubicBezTo>
                    <a:cubicBezTo>
                      <a:pt x="120" y="10"/>
                      <a:pt x="119" y="15"/>
                      <a:pt x="120" y="20"/>
                    </a:cubicBezTo>
                    <a:cubicBezTo>
                      <a:pt x="120" y="24"/>
                      <a:pt x="123" y="27"/>
                      <a:pt x="125" y="30"/>
                    </a:cubicBezTo>
                    <a:cubicBezTo>
                      <a:pt x="128" y="33"/>
                      <a:pt x="132" y="37"/>
                      <a:pt x="133" y="42"/>
                    </a:cubicBezTo>
                    <a:cubicBezTo>
                      <a:pt x="135" y="60"/>
                      <a:pt x="135" y="60"/>
                      <a:pt x="135" y="60"/>
                    </a:cubicBezTo>
                    <a:cubicBezTo>
                      <a:pt x="132" y="60"/>
                      <a:pt x="130" y="60"/>
                      <a:pt x="127" y="60"/>
                    </a:cubicBezTo>
                    <a:cubicBezTo>
                      <a:pt x="77" y="60"/>
                      <a:pt x="32" y="73"/>
                      <a:pt x="0" y="103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1" y="174"/>
                      <a:pt x="2" y="174"/>
                      <a:pt x="4" y="172"/>
                    </a:cubicBezTo>
                    <a:cubicBezTo>
                      <a:pt x="8" y="169"/>
                      <a:pt x="14" y="165"/>
                      <a:pt x="22" y="165"/>
                    </a:cubicBezTo>
                    <a:cubicBezTo>
                      <a:pt x="28" y="165"/>
                      <a:pt x="36" y="167"/>
                      <a:pt x="42" y="172"/>
                    </a:cubicBezTo>
                    <a:cubicBezTo>
                      <a:pt x="48" y="176"/>
                      <a:pt x="52" y="185"/>
                      <a:pt x="52" y="195"/>
                    </a:cubicBezTo>
                    <a:cubicBezTo>
                      <a:pt x="51" y="205"/>
                      <a:pt x="47" y="213"/>
                      <a:pt x="42" y="218"/>
                    </a:cubicBezTo>
                    <a:cubicBezTo>
                      <a:pt x="36" y="223"/>
                      <a:pt x="29" y="224"/>
                      <a:pt x="22" y="224"/>
                    </a:cubicBezTo>
                    <a:cubicBezTo>
                      <a:pt x="14" y="224"/>
                      <a:pt x="8" y="220"/>
                      <a:pt x="4" y="217"/>
                    </a:cubicBezTo>
                    <a:cubicBezTo>
                      <a:pt x="2" y="216"/>
                      <a:pt x="1" y="215"/>
                      <a:pt x="0" y="214"/>
                    </a:cubicBezTo>
                    <a:cubicBezTo>
                      <a:pt x="0" y="309"/>
                      <a:pt x="0" y="309"/>
                      <a:pt x="0" y="309"/>
                    </a:cubicBezTo>
                    <a:cubicBezTo>
                      <a:pt x="0" y="314"/>
                      <a:pt x="3" y="319"/>
                      <a:pt x="7" y="321"/>
                    </a:cubicBezTo>
                    <a:cubicBezTo>
                      <a:pt x="12" y="324"/>
                      <a:pt x="17" y="324"/>
                      <a:pt x="21" y="321"/>
                    </a:cubicBezTo>
                    <a:cubicBezTo>
                      <a:pt x="134" y="253"/>
                      <a:pt x="222" y="264"/>
                      <a:pt x="317" y="316"/>
                    </a:cubicBezTo>
                    <a:cubicBezTo>
                      <a:pt x="322" y="318"/>
                      <a:pt x="328" y="318"/>
                      <a:pt x="332" y="314"/>
                    </a:cubicBezTo>
                    <a:cubicBezTo>
                      <a:pt x="337" y="311"/>
                      <a:pt x="339" y="305"/>
                      <a:pt x="337" y="300"/>
                    </a:cubicBezTo>
                    <a:cubicBezTo>
                      <a:pt x="330" y="268"/>
                      <a:pt x="322" y="237"/>
                      <a:pt x="313" y="208"/>
                    </a:cubicBezTo>
                    <a:cubicBezTo>
                      <a:pt x="329" y="203"/>
                      <a:pt x="329" y="203"/>
                      <a:pt x="329" y="203"/>
                    </a:cubicBezTo>
                    <a:cubicBezTo>
                      <a:pt x="330" y="203"/>
                      <a:pt x="330" y="203"/>
                      <a:pt x="330" y="203"/>
                    </a:cubicBezTo>
                    <a:cubicBezTo>
                      <a:pt x="336" y="202"/>
                      <a:pt x="340" y="205"/>
                      <a:pt x="344" y="207"/>
                    </a:cubicBezTo>
                    <a:cubicBezTo>
                      <a:pt x="348" y="209"/>
                      <a:pt x="352" y="210"/>
                      <a:pt x="356" y="209"/>
                    </a:cubicBezTo>
                    <a:cubicBezTo>
                      <a:pt x="361" y="207"/>
                      <a:pt x="365" y="205"/>
                      <a:pt x="367" y="202"/>
                    </a:cubicBezTo>
                    <a:cubicBezTo>
                      <a:pt x="369" y="199"/>
                      <a:pt x="371" y="194"/>
                      <a:pt x="369" y="187"/>
                    </a:cubicBezTo>
                    <a:cubicBezTo>
                      <a:pt x="367" y="180"/>
                      <a:pt x="364" y="176"/>
                      <a:pt x="360" y="1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9"/>
              <p:cNvSpPr>
                <a:spLocks/>
              </p:cNvSpPr>
              <p:nvPr/>
            </p:nvSpPr>
            <p:spPr bwMode="auto">
              <a:xfrm>
                <a:off x="3211" y="732"/>
                <a:ext cx="605" cy="733"/>
              </a:xfrm>
              <a:custGeom>
                <a:avLst/>
                <a:gdLst>
                  <a:gd name="T0" fmla="*/ 242 w 256"/>
                  <a:gd name="T1" fmla="*/ 0 h 310"/>
                  <a:gd name="T2" fmla="*/ 234 w 256"/>
                  <a:gd name="T3" fmla="*/ 3 h 310"/>
                  <a:gd name="T4" fmla="*/ 73 w 256"/>
                  <a:gd name="T5" fmla="*/ 167 h 310"/>
                  <a:gd name="T6" fmla="*/ 52 w 256"/>
                  <a:gd name="T7" fmla="*/ 154 h 310"/>
                  <a:gd name="T8" fmla="*/ 45 w 256"/>
                  <a:gd name="T9" fmla="*/ 142 h 310"/>
                  <a:gd name="T10" fmla="*/ 38 w 256"/>
                  <a:gd name="T11" fmla="*/ 133 h 310"/>
                  <a:gd name="T12" fmla="*/ 25 w 256"/>
                  <a:gd name="T13" fmla="*/ 130 h 310"/>
                  <a:gd name="T14" fmla="*/ 13 w 256"/>
                  <a:gd name="T15" fmla="*/ 139 h 310"/>
                  <a:gd name="T16" fmla="*/ 10 w 256"/>
                  <a:gd name="T17" fmla="*/ 154 h 310"/>
                  <a:gd name="T18" fmla="*/ 19 w 256"/>
                  <a:gd name="T19" fmla="*/ 163 h 310"/>
                  <a:gd name="T20" fmla="*/ 31 w 256"/>
                  <a:gd name="T21" fmla="*/ 165 h 310"/>
                  <a:gd name="T22" fmla="*/ 46 w 256"/>
                  <a:gd name="T23" fmla="*/ 166 h 310"/>
                  <a:gd name="T24" fmla="*/ 46 w 256"/>
                  <a:gd name="T25" fmla="*/ 166 h 310"/>
                  <a:gd name="T26" fmla="*/ 66 w 256"/>
                  <a:gd name="T27" fmla="*/ 178 h 310"/>
                  <a:gd name="T28" fmla="*/ 0 w 256"/>
                  <a:gd name="T29" fmla="*/ 293 h 310"/>
                  <a:gd name="T30" fmla="*/ 100 w 256"/>
                  <a:gd name="T31" fmla="*/ 270 h 310"/>
                  <a:gd name="T32" fmla="*/ 98 w 256"/>
                  <a:gd name="T33" fmla="*/ 266 h 310"/>
                  <a:gd name="T34" fmla="*/ 93 w 256"/>
                  <a:gd name="T35" fmla="*/ 248 h 310"/>
                  <a:gd name="T36" fmla="*/ 102 w 256"/>
                  <a:gd name="T37" fmla="*/ 228 h 310"/>
                  <a:gd name="T38" fmla="*/ 125 w 256"/>
                  <a:gd name="T39" fmla="*/ 221 h 310"/>
                  <a:gd name="T40" fmla="*/ 148 w 256"/>
                  <a:gd name="T41" fmla="*/ 234 h 310"/>
                  <a:gd name="T42" fmla="*/ 151 w 256"/>
                  <a:gd name="T43" fmla="*/ 254 h 310"/>
                  <a:gd name="T44" fmla="*/ 144 w 256"/>
                  <a:gd name="T45" fmla="*/ 270 h 310"/>
                  <a:gd name="T46" fmla="*/ 256 w 256"/>
                  <a:gd name="T47" fmla="*/ 310 h 310"/>
                  <a:gd name="T48" fmla="*/ 256 w 256"/>
                  <a:gd name="T49" fmla="*/ 191 h 310"/>
                  <a:gd name="T50" fmla="*/ 252 w 256"/>
                  <a:gd name="T51" fmla="*/ 194 h 310"/>
                  <a:gd name="T52" fmla="*/ 234 w 256"/>
                  <a:gd name="T53" fmla="*/ 201 h 310"/>
                  <a:gd name="T54" fmla="*/ 214 w 256"/>
                  <a:gd name="T55" fmla="*/ 195 h 310"/>
                  <a:gd name="T56" fmla="*/ 204 w 256"/>
                  <a:gd name="T57" fmla="*/ 172 h 310"/>
                  <a:gd name="T58" fmla="*/ 214 w 256"/>
                  <a:gd name="T59" fmla="*/ 149 h 310"/>
                  <a:gd name="T60" fmla="*/ 234 w 256"/>
                  <a:gd name="T61" fmla="*/ 142 h 310"/>
                  <a:gd name="T62" fmla="*/ 251 w 256"/>
                  <a:gd name="T63" fmla="*/ 149 h 310"/>
                  <a:gd name="T64" fmla="*/ 256 w 256"/>
                  <a:gd name="T65" fmla="*/ 152 h 310"/>
                  <a:gd name="T66" fmla="*/ 256 w 256"/>
                  <a:gd name="T67" fmla="*/ 14 h 310"/>
                  <a:gd name="T68" fmla="*/ 242 w 256"/>
                  <a:gd name="T69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6" h="310">
                    <a:moveTo>
                      <a:pt x="242" y="0"/>
                    </a:moveTo>
                    <a:cubicBezTo>
                      <a:pt x="239" y="1"/>
                      <a:pt x="236" y="2"/>
                      <a:pt x="234" y="3"/>
                    </a:cubicBezTo>
                    <a:cubicBezTo>
                      <a:pt x="173" y="49"/>
                      <a:pt x="119" y="103"/>
                      <a:pt x="73" y="167"/>
                    </a:cubicBezTo>
                    <a:cubicBezTo>
                      <a:pt x="52" y="154"/>
                      <a:pt x="52" y="154"/>
                      <a:pt x="52" y="154"/>
                    </a:cubicBezTo>
                    <a:cubicBezTo>
                      <a:pt x="47" y="151"/>
                      <a:pt x="46" y="146"/>
                      <a:pt x="45" y="142"/>
                    </a:cubicBezTo>
                    <a:cubicBezTo>
                      <a:pt x="43" y="139"/>
                      <a:pt x="41" y="135"/>
                      <a:pt x="38" y="133"/>
                    </a:cubicBezTo>
                    <a:cubicBezTo>
                      <a:pt x="34" y="131"/>
                      <a:pt x="29" y="129"/>
                      <a:pt x="25" y="130"/>
                    </a:cubicBezTo>
                    <a:cubicBezTo>
                      <a:pt x="21" y="130"/>
                      <a:pt x="17" y="132"/>
                      <a:pt x="13" y="139"/>
                    </a:cubicBezTo>
                    <a:cubicBezTo>
                      <a:pt x="9" y="145"/>
                      <a:pt x="9" y="150"/>
                      <a:pt x="10" y="154"/>
                    </a:cubicBezTo>
                    <a:cubicBezTo>
                      <a:pt x="12" y="158"/>
                      <a:pt x="15" y="161"/>
                      <a:pt x="19" y="163"/>
                    </a:cubicBezTo>
                    <a:cubicBezTo>
                      <a:pt x="23" y="166"/>
                      <a:pt x="26" y="166"/>
                      <a:pt x="31" y="165"/>
                    </a:cubicBezTo>
                    <a:cubicBezTo>
                      <a:pt x="35" y="165"/>
                      <a:pt x="40" y="163"/>
                      <a:pt x="46" y="166"/>
                    </a:cubicBezTo>
                    <a:cubicBezTo>
                      <a:pt x="46" y="166"/>
                      <a:pt x="46" y="166"/>
                      <a:pt x="46" y="166"/>
                    </a:cubicBezTo>
                    <a:cubicBezTo>
                      <a:pt x="66" y="178"/>
                      <a:pt x="66" y="178"/>
                      <a:pt x="66" y="178"/>
                    </a:cubicBezTo>
                    <a:cubicBezTo>
                      <a:pt x="42" y="213"/>
                      <a:pt x="20" y="251"/>
                      <a:pt x="0" y="293"/>
                    </a:cubicBezTo>
                    <a:cubicBezTo>
                      <a:pt x="32" y="281"/>
                      <a:pt x="66" y="273"/>
                      <a:pt x="100" y="270"/>
                    </a:cubicBezTo>
                    <a:cubicBezTo>
                      <a:pt x="100" y="269"/>
                      <a:pt x="99" y="268"/>
                      <a:pt x="98" y="266"/>
                    </a:cubicBezTo>
                    <a:cubicBezTo>
                      <a:pt x="95" y="262"/>
                      <a:pt x="92" y="256"/>
                      <a:pt x="93" y="248"/>
                    </a:cubicBezTo>
                    <a:cubicBezTo>
                      <a:pt x="94" y="241"/>
                      <a:pt x="96" y="234"/>
                      <a:pt x="102" y="228"/>
                    </a:cubicBezTo>
                    <a:cubicBezTo>
                      <a:pt x="107" y="223"/>
                      <a:pt x="116" y="220"/>
                      <a:pt x="125" y="221"/>
                    </a:cubicBezTo>
                    <a:cubicBezTo>
                      <a:pt x="135" y="222"/>
                      <a:pt x="144" y="227"/>
                      <a:pt x="148" y="234"/>
                    </a:cubicBezTo>
                    <a:cubicBezTo>
                      <a:pt x="152" y="240"/>
                      <a:pt x="152" y="248"/>
                      <a:pt x="151" y="254"/>
                    </a:cubicBezTo>
                    <a:cubicBezTo>
                      <a:pt x="151" y="261"/>
                      <a:pt x="147" y="266"/>
                      <a:pt x="144" y="270"/>
                    </a:cubicBezTo>
                    <a:cubicBezTo>
                      <a:pt x="186" y="273"/>
                      <a:pt x="225" y="286"/>
                      <a:pt x="256" y="310"/>
                    </a:cubicBezTo>
                    <a:cubicBezTo>
                      <a:pt x="256" y="191"/>
                      <a:pt x="256" y="191"/>
                      <a:pt x="256" y="191"/>
                    </a:cubicBezTo>
                    <a:cubicBezTo>
                      <a:pt x="255" y="192"/>
                      <a:pt x="254" y="193"/>
                      <a:pt x="252" y="194"/>
                    </a:cubicBezTo>
                    <a:cubicBezTo>
                      <a:pt x="248" y="197"/>
                      <a:pt x="242" y="201"/>
                      <a:pt x="234" y="201"/>
                    </a:cubicBezTo>
                    <a:cubicBezTo>
                      <a:pt x="227" y="201"/>
                      <a:pt x="220" y="200"/>
                      <a:pt x="214" y="195"/>
                    </a:cubicBezTo>
                    <a:cubicBezTo>
                      <a:pt x="208" y="190"/>
                      <a:pt x="204" y="182"/>
                      <a:pt x="204" y="172"/>
                    </a:cubicBezTo>
                    <a:cubicBezTo>
                      <a:pt x="204" y="162"/>
                      <a:pt x="208" y="153"/>
                      <a:pt x="214" y="149"/>
                    </a:cubicBezTo>
                    <a:cubicBezTo>
                      <a:pt x="220" y="144"/>
                      <a:pt x="227" y="142"/>
                      <a:pt x="234" y="142"/>
                    </a:cubicBezTo>
                    <a:cubicBezTo>
                      <a:pt x="241" y="142"/>
                      <a:pt x="247" y="146"/>
                      <a:pt x="251" y="149"/>
                    </a:cubicBezTo>
                    <a:cubicBezTo>
                      <a:pt x="254" y="151"/>
                      <a:pt x="255" y="152"/>
                      <a:pt x="256" y="152"/>
                    </a:cubicBezTo>
                    <a:cubicBezTo>
                      <a:pt x="256" y="14"/>
                      <a:pt x="256" y="14"/>
                      <a:pt x="256" y="14"/>
                    </a:cubicBezTo>
                    <a:cubicBezTo>
                      <a:pt x="256" y="7"/>
                      <a:pt x="249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10"/>
              <p:cNvSpPr>
                <a:spLocks/>
              </p:cNvSpPr>
              <p:nvPr/>
            </p:nvSpPr>
            <p:spPr bwMode="auto">
              <a:xfrm>
                <a:off x="2927" y="1283"/>
                <a:ext cx="1034" cy="767"/>
              </a:xfrm>
              <a:custGeom>
                <a:avLst/>
                <a:gdLst>
                  <a:gd name="T0" fmla="*/ 432 w 437"/>
                  <a:gd name="T1" fmla="*/ 181 h 324"/>
                  <a:gd name="T2" fmla="*/ 419 w 437"/>
                  <a:gd name="T3" fmla="*/ 177 h 324"/>
                  <a:gd name="T4" fmla="*/ 408 w 437"/>
                  <a:gd name="T5" fmla="*/ 181 h 324"/>
                  <a:gd name="T6" fmla="*/ 395 w 437"/>
                  <a:gd name="T7" fmla="*/ 187 h 324"/>
                  <a:gd name="T8" fmla="*/ 376 w 437"/>
                  <a:gd name="T9" fmla="*/ 187 h 324"/>
                  <a:gd name="T10" fmla="*/ 376 w 437"/>
                  <a:gd name="T11" fmla="*/ 110 h 324"/>
                  <a:gd name="T12" fmla="*/ 245 w 437"/>
                  <a:gd name="T13" fmla="*/ 60 h 324"/>
                  <a:gd name="T14" fmla="*/ 247 w 437"/>
                  <a:gd name="T15" fmla="*/ 42 h 324"/>
                  <a:gd name="T16" fmla="*/ 254 w 437"/>
                  <a:gd name="T17" fmla="*/ 30 h 324"/>
                  <a:gd name="T18" fmla="*/ 260 w 437"/>
                  <a:gd name="T19" fmla="*/ 20 h 324"/>
                  <a:gd name="T20" fmla="*/ 258 w 437"/>
                  <a:gd name="T21" fmla="*/ 7 h 324"/>
                  <a:gd name="T22" fmla="*/ 244 w 437"/>
                  <a:gd name="T23" fmla="*/ 0 h 324"/>
                  <a:gd name="T24" fmla="*/ 242 w 437"/>
                  <a:gd name="T25" fmla="*/ 0 h 324"/>
                  <a:gd name="T26" fmla="*/ 230 w 437"/>
                  <a:gd name="T27" fmla="*/ 4 h 324"/>
                  <a:gd name="T28" fmla="*/ 225 w 437"/>
                  <a:gd name="T29" fmla="*/ 16 h 324"/>
                  <a:gd name="T30" fmla="*/ 228 w 437"/>
                  <a:gd name="T31" fmla="*/ 27 h 324"/>
                  <a:gd name="T32" fmla="*/ 234 w 437"/>
                  <a:gd name="T33" fmla="*/ 41 h 324"/>
                  <a:gd name="T34" fmla="*/ 234 w 437"/>
                  <a:gd name="T35" fmla="*/ 41 h 324"/>
                  <a:gd name="T36" fmla="*/ 231 w 437"/>
                  <a:gd name="T37" fmla="*/ 60 h 324"/>
                  <a:gd name="T38" fmla="*/ 230 w 437"/>
                  <a:gd name="T39" fmla="*/ 60 h 324"/>
                  <a:gd name="T40" fmla="*/ 105 w 437"/>
                  <a:gd name="T41" fmla="*/ 93 h 324"/>
                  <a:gd name="T42" fmla="*/ 67 w 437"/>
                  <a:gd name="T43" fmla="*/ 196 h 324"/>
                  <a:gd name="T44" fmla="*/ 44 w 437"/>
                  <a:gd name="T45" fmla="*/ 190 h 324"/>
                  <a:gd name="T46" fmla="*/ 33 w 437"/>
                  <a:gd name="T47" fmla="*/ 181 h 324"/>
                  <a:gd name="T48" fmla="*/ 24 w 437"/>
                  <a:gd name="T49" fmla="*/ 174 h 324"/>
                  <a:gd name="T50" fmla="*/ 10 w 437"/>
                  <a:gd name="T51" fmla="*/ 175 h 324"/>
                  <a:gd name="T52" fmla="*/ 2 w 437"/>
                  <a:gd name="T53" fmla="*/ 187 h 324"/>
                  <a:gd name="T54" fmla="*/ 3 w 437"/>
                  <a:gd name="T55" fmla="*/ 202 h 324"/>
                  <a:gd name="T56" fmla="*/ 15 w 437"/>
                  <a:gd name="T57" fmla="*/ 209 h 324"/>
                  <a:gd name="T58" fmla="*/ 26 w 437"/>
                  <a:gd name="T59" fmla="*/ 207 h 324"/>
                  <a:gd name="T60" fmla="*/ 41 w 437"/>
                  <a:gd name="T61" fmla="*/ 203 h 324"/>
                  <a:gd name="T62" fmla="*/ 41 w 437"/>
                  <a:gd name="T63" fmla="*/ 203 h 324"/>
                  <a:gd name="T64" fmla="*/ 63 w 437"/>
                  <a:gd name="T65" fmla="*/ 209 h 324"/>
                  <a:gd name="T66" fmla="*/ 38 w 437"/>
                  <a:gd name="T67" fmla="*/ 300 h 324"/>
                  <a:gd name="T68" fmla="*/ 43 w 437"/>
                  <a:gd name="T69" fmla="*/ 314 h 324"/>
                  <a:gd name="T70" fmla="*/ 58 w 437"/>
                  <a:gd name="T71" fmla="*/ 315 h 324"/>
                  <a:gd name="T72" fmla="*/ 355 w 437"/>
                  <a:gd name="T73" fmla="*/ 321 h 324"/>
                  <a:gd name="T74" fmla="*/ 369 w 437"/>
                  <a:gd name="T75" fmla="*/ 321 h 324"/>
                  <a:gd name="T76" fmla="*/ 376 w 437"/>
                  <a:gd name="T77" fmla="*/ 309 h 324"/>
                  <a:gd name="T78" fmla="*/ 376 w 437"/>
                  <a:gd name="T79" fmla="*/ 201 h 324"/>
                  <a:gd name="T80" fmla="*/ 395 w 437"/>
                  <a:gd name="T81" fmla="*/ 201 h 324"/>
                  <a:gd name="T82" fmla="*/ 395 w 437"/>
                  <a:gd name="T83" fmla="*/ 201 h 324"/>
                  <a:gd name="T84" fmla="*/ 408 w 437"/>
                  <a:gd name="T85" fmla="*/ 208 h 324"/>
                  <a:gd name="T86" fmla="*/ 419 w 437"/>
                  <a:gd name="T87" fmla="*/ 213 h 324"/>
                  <a:gd name="T88" fmla="*/ 431 w 437"/>
                  <a:gd name="T89" fmla="*/ 209 h 324"/>
                  <a:gd name="T90" fmla="*/ 437 w 437"/>
                  <a:gd name="T91" fmla="*/ 195 h 324"/>
                  <a:gd name="T92" fmla="*/ 432 w 437"/>
                  <a:gd name="T93" fmla="*/ 18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7" h="324">
                    <a:moveTo>
                      <a:pt x="432" y="181"/>
                    </a:moveTo>
                    <a:cubicBezTo>
                      <a:pt x="428" y="178"/>
                      <a:pt x="424" y="177"/>
                      <a:pt x="419" y="177"/>
                    </a:cubicBezTo>
                    <a:cubicBezTo>
                      <a:pt x="415" y="177"/>
                      <a:pt x="411" y="179"/>
                      <a:pt x="408" y="181"/>
                    </a:cubicBezTo>
                    <a:cubicBezTo>
                      <a:pt x="405" y="184"/>
                      <a:pt x="401" y="187"/>
                      <a:pt x="395" y="187"/>
                    </a:cubicBezTo>
                    <a:cubicBezTo>
                      <a:pt x="376" y="187"/>
                      <a:pt x="376" y="187"/>
                      <a:pt x="376" y="187"/>
                    </a:cubicBezTo>
                    <a:cubicBezTo>
                      <a:pt x="376" y="110"/>
                      <a:pt x="376" y="110"/>
                      <a:pt x="376" y="110"/>
                    </a:cubicBezTo>
                    <a:cubicBezTo>
                      <a:pt x="345" y="76"/>
                      <a:pt x="297" y="60"/>
                      <a:pt x="245" y="60"/>
                    </a:cubicBezTo>
                    <a:cubicBezTo>
                      <a:pt x="247" y="42"/>
                      <a:pt x="247" y="42"/>
                      <a:pt x="247" y="42"/>
                    </a:cubicBezTo>
                    <a:cubicBezTo>
                      <a:pt x="248" y="37"/>
                      <a:pt x="252" y="33"/>
                      <a:pt x="254" y="30"/>
                    </a:cubicBezTo>
                    <a:cubicBezTo>
                      <a:pt x="257" y="27"/>
                      <a:pt x="259" y="24"/>
                      <a:pt x="260" y="20"/>
                    </a:cubicBezTo>
                    <a:cubicBezTo>
                      <a:pt x="261" y="15"/>
                      <a:pt x="260" y="10"/>
                      <a:pt x="258" y="7"/>
                    </a:cubicBezTo>
                    <a:cubicBezTo>
                      <a:pt x="255" y="3"/>
                      <a:pt x="252" y="1"/>
                      <a:pt x="244" y="0"/>
                    </a:cubicBezTo>
                    <a:cubicBezTo>
                      <a:pt x="243" y="0"/>
                      <a:pt x="243" y="0"/>
                      <a:pt x="242" y="0"/>
                    </a:cubicBezTo>
                    <a:cubicBezTo>
                      <a:pt x="236" y="0"/>
                      <a:pt x="232" y="1"/>
                      <a:pt x="230" y="4"/>
                    </a:cubicBezTo>
                    <a:cubicBezTo>
                      <a:pt x="227" y="7"/>
                      <a:pt x="225" y="11"/>
                      <a:pt x="225" y="16"/>
                    </a:cubicBezTo>
                    <a:cubicBezTo>
                      <a:pt x="224" y="20"/>
                      <a:pt x="226" y="24"/>
                      <a:pt x="228" y="27"/>
                    </a:cubicBezTo>
                    <a:cubicBezTo>
                      <a:pt x="230" y="31"/>
                      <a:pt x="234" y="35"/>
                      <a:pt x="234" y="41"/>
                    </a:cubicBezTo>
                    <a:cubicBezTo>
                      <a:pt x="234" y="41"/>
                      <a:pt x="234" y="41"/>
                      <a:pt x="234" y="41"/>
                    </a:cubicBezTo>
                    <a:cubicBezTo>
                      <a:pt x="231" y="60"/>
                      <a:pt x="231" y="60"/>
                      <a:pt x="231" y="60"/>
                    </a:cubicBezTo>
                    <a:cubicBezTo>
                      <a:pt x="231" y="60"/>
                      <a:pt x="231" y="60"/>
                      <a:pt x="230" y="60"/>
                    </a:cubicBezTo>
                    <a:cubicBezTo>
                      <a:pt x="188" y="62"/>
                      <a:pt x="144" y="74"/>
                      <a:pt x="105" y="93"/>
                    </a:cubicBezTo>
                    <a:cubicBezTo>
                      <a:pt x="91" y="125"/>
                      <a:pt x="78" y="159"/>
                      <a:pt x="67" y="196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38" y="189"/>
                      <a:pt x="36" y="184"/>
                      <a:pt x="33" y="181"/>
                    </a:cubicBezTo>
                    <a:cubicBezTo>
                      <a:pt x="30" y="178"/>
                      <a:pt x="28" y="175"/>
                      <a:pt x="24" y="174"/>
                    </a:cubicBezTo>
                    <a:cubicBezTo>
                      <a:pt x="19" y="173"/>
                      <a:pt x="14" y="173"/>
                      <a:pt x="10" y="175"/>
                    </a:cubicBezTo>
                    <a:cubicBezTo>
                      <a:pt x="7" y="176"/>
                      <a:pt x="3" y="180"/>
                      <a:pt x="2" y="187"/>
                    </a:cubicBezTo>
                    <a:cubicBezTo>
                      <a:pt x="0" y="194"/>
                      <a:pt x="1" y="199"/>
                      <a:pt x="3" y="202"/>
                    </a:cubicBezTo>
                    <a:cubicBezTo>
                      <a:pt x="6" y="205"/>
                      <a:pt x="10" y="207"/>
                      <a:pt x="15" y="209"/>
                    </a:cubicBezTo>
                    <a:cubicBezTo>
                      <a:pt x="19" y="210"/>
                      <a:pt x="22" y="209"/>
                      <a:pt x="26" y="207"/>
                    </a:cubicBezTo>
                    <a:cubicBezTo>
                      <a:pt x="30" y="205"/>
                      <a:pt x="35" y="202"/>
                      <a:pt x="41" y="203"/>
                    </a:cubicBezTo>
                    <a:cubicBezTo>
                      <a:pt x="41" y="203"/>
                      <a:pt x="41" y="203"/>
                      <a:pt x="41" y="203"/>
                    </a:cubicBezTo>
                    <a:cubicBezTo>
                      <a:pt x="63" y="209"/>
                      <a:pt x="63" y="209"/>
                      <a:pt x="63" y="209"/>
                    </a:cubicBezTo>
                    <a:cubicBezTo>
                      <a:pt x="54" y="238"/>
                      <a:pt x="46" y="268"/>
                      <a:pt x="38" y="300"/>
                    </a:cubicBezTo>
                    <a:cubicBezTo>
                      <a:pt x="37" y="305"/>
                      <a:pt x="39" y="311"/>
                      <a:pt x="43" y="314"/>
                    </a:cubicBezTo>
                    <a:cubicBezTo>
                      <a:pt x="48" y="317"/>
                      <a:pt x="54" y="318"/>
                      <a:pt x="58" y="315"/>
                    </a:cubicBezTo>
                    <a:cubicBezTo>
                      <a:pt x="161" y="259"/>
                      <a:pt x="252" y="259"/>
                      <a:pt x="355" y="321"/>
                    </a:cubicBezTo>
                    <a:cubicBezTo>
                      <a:pt x="359" y="324"/>
                      <a:pt x="365" y="324"/>
                      <a:pt x="369" y="321"/>
                    </a:cubicBezTo>
                    <a:cubicBezTo>
                      <a:pt x="373" y="319"/>
                      <a:pt x="376" y="314"/>
                      <a:pt x="376" y="309"/>
                    </a:cubicBezTo>
                    <a:cubicBezTo>
                      <a:pt x="376" y="201"/>
                      <a:pt x="376" y="201"/>
                      <a:pt x="376" y="201"/>
                    </a:cubicBezTo>
                    <a:cubicBezTo>
                      <a:pt x="395" y="201"/>
                      <a:pt x="395" y="201"/>
                      <a:pt x="395" y="201"/>
                    </a:cubicBezTo>
                    <a:cubicBezTo>
                      <a:pt x="395" y="201"/>
                      <a:pt x="395" y="201"/>
                      <a:pt x="395" y="201"/>
                    </a:cubicBezTo>
                    <a:cubicBezTo>
                      <a:pt x="401" y="201"/>
                      <a:pt x="405" y="205"/>
                      <a:pt x="408" y="208"/>
                    </a:cubicBezTo>
                    <a:cubicBezTo>
                      <a:pt x="411" y="211"/>
                      <a:pt x="414" y="213"/>
                      <a:pt x="419" y="213"/>
                    </a:cubicBezTo>
                    <a:cubicBezTo>
                      <a:pt x="424" y="213"/>
                      <a:pt x="428" y="212"/>
                      <a:pt x="431" y="209"/>
                    </a:cubicBezTo>
                    <a:cubicBezTo>
                      <a:pt x="434" y="207"/>
                      <a:pt x="437" y="203"/>
                      <a:pt x="437" y="195"/>
                    </a:cubicBezTo>
                    <a:cubicBezTo>
                      <a:pt x="437" y="187"/>
                      <a:pt x="435" y="184"/>
                      <a:pt x="432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11"/>
              <p:cNvSpPr>
                <a:spLocks/>
              </p:cNvSpPr>
              <p:nvPr/>
            </p:nvSpPr>
            <p:spPr bwMode="auto">
              <a:xfrm>
                <a:off x="3757" y="2100"/>
                <a:ext cx="168" cy="563"/>
              </a:xfrm>
              <a:custGeom>
                <a:avLst/>
                <a:gdLst>
                  <a:gd name="T0" fmla="*/ 0 w 71"/>
                  <a:gd name="T1" fmla="*/ 238 h 238"/>
                  <a:gd name="T2" fmla="*/ 18 w 71"/>
                  <a:gd name="T3" fmla="*/ 238 h 238"/>
                  <a:gd name="T4" fmla="*/ 18 w 71"/>
                  <a:gd name="T5" fmla="*/ 233 h 238"/>
                  <a:gd name="T6" fmla="*/ 13 w 71"/>
                  <a:gd name="T7" fmla="*/ 226 h 238"/>
                  <a:gd name="T8" fmla="*/ 6 w 71"/>
                  <a:gd name="T9" fmla="*/ 208 h 238"/>
                  <a:gd name="T10" fmla="*/ 12 w 71"/>
                  <a:gd name="T11" fmla="*/ 188 h 238"/>
                  <a:gd name="T12" fmla="*/ 35 w 71"/>
                  <a:gd name="T13" fmla="*/ 178 h 238"/>
                  <a:gd name="T14" fmla="*/ 59 w 71"/>
                  <a:gd name="T15" fmla="*/ 188 h 238"/>
                  <a:gd name="T16" fmla="*/ 65 w 71"/>
                  <a:gd name="T17" fmla="*/ 208 h 238"/>
                  <a:gd name="T18" fmla="*/ 59 w 71"/>
                  <a:gd name="T19" fmla="*/ 225 h 238"/>
                  <a:gd name="T20" fmla="*/ 55 w 71"/>
                  <a:gd name="T21" fmla="*/ 231 h 238"/>
                  <a:gd name="T22" fmla="*/ 55 w 71"/>
                  <a:gd name="T23" fmla="*/ 238 h 238"/>
                  <a:gd name="T24" fmla="*/ 71 w 71"/>
                  <a:gd name="T25" fmla="*/ 238 h 238"/>
                  <a:gd name="T26" fmla="*/ 71 w 71"/>
                  <a:gd name="T27" fmla="*/ 0 h 238"/>
                  <a:gd name="T28" fmla="*/ 0 w 71"/>
                  <a:gd name="T29" fmla="*/ 0 h 238"/>
                  <a:gd name="T30" fmla="*/ 0 w 71"/>
                  <a:gd name="T31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238">
                    <a:moveTo>
                      <a:pt x="0" y="238"/>
                    </a:moveTo>
                    <a:cubicBezTo>
                      <a:pt x="18" y="238"/>
                      <a:pt x="18" y="238"/>
                      <a:pt x="18" y="238"/>
                    </a:cubicBezTo>
                    <a:cubicBezTo>
                      <a:pt x="18" y="233"/>
                      <a:pt x="18" y="233"/>
                      <a:pt x="18" y="233"/>
                    </a:cubicBezTo>
                    <a:cubicBezTo>
                      <a:pt x="18" y="231"/>
                      <a:pt x="17" y="231"/>
                      <a:pt x="13" y="226"/>
                    </a:cubicBezTo>
                    <a:cubicBezTo>
                      <a:pt x="10" y="222"/>
                      <a:pt x="6" y="216"/>
                      <a:pt x="6" y="208"/>
                    </a:cubicBezTo>
                    <a:cubicBezTo>
                      <a:pt x="6" y="201"/>
                      <a:pt x="8" y="194"/>
                      <a:pt x="12" y="188"/>
                    </a:cubicBezTo>
                    <a:cubicBezTo>
                      <a:pt x="17" y="182"/>
                      <a:pt x="26" y="178"/>
                      <a:pt x="35" y="178"/>
                    </a:cubicBezTo>
                    <a:cubicBezTo>
                      <a:pt x="45" y="178"/>
                      <a:pt x="54" y="182"/>
                      <a:pt x="59" y="188"/>
                    </a:cubicBezTo>
                    <a:cubicBezTo>
                      <a:pt x="64" y="194"/>
                      <a:pt x="65" y="201"/>
                      <a:pt x="65" y="208"/>
                    </a:cubicBezTo>
                    <a:cubicBezTo>
                      <a:pt x="65" y="216"/>
                      <a:pt x="61" y="222"/>
                      <a:pt x="59" y="225"/>
                    </a:cubicBezTo>
                    <a:cubicBezTo>
                      <a:pt x="55" y="230"/>
                      <a:pt x="55" y="230"/>
                      <a:pt x="55" y="231"/>
                    </a:cubicBezTo>
                    <a:cubicBezTo>
                      <a:pt x="55" y="238"/>
                      <a:pt x="55" y="238"/>
                      <a:pt x="55" y="238"/>
                    </a:cubicBezTo>
                    <a:cubicBezTo>
                      <a:pt x="71" y="238"/>
                      <a:pt x="71" y="238"/>
                      <a:pt x="71" y="238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3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12"/>
              <p:cNvSpPr>
                <a:spLocks/>
              </p:cNvSpPr>
              <p:nvPr/>
            </p:nvSpPr>
            <p:spPr bwMode="auto">
              <a:xfrm>
                <a:off x="3757" y="2549"/>
                <a:ext cx="168" cy="642"/>
              </a:xfrm>
              <a:custGeom>
                <a:avLst/>
                <a:gdLst>
                  <a:gd name="T0" fmla="*/ 71 w 71"/>
                  <a:gd name="T1" fmla="*/ 72 h 271"/>
                  <a:gd name="T2" fmla="*/ 43 w 71"/>
                  <a:gd name="T3" fmla="*/ 72 h 271"/>
                  <a:gd name="T4" fmla="*/ 43 w 71"/>
                  <a:gd name="T5" fmla="*/ 41 h 271"/>
                  <a:gd name="T6" fmla="*/ 49 w 71"/>
                  <a:gd name="T7" fmla="*/ 29 h 271"/>
                  <a:gd name="T8" fmla="*/ 53 w 71"/>
                  <a:gd name="T9" fmla="*/ 18 h 271"/>
                  <a:gd name="T10" fmla="*/ 50 w 71"/>
                  <a:gd name="T11" fmla="*/ 5 h 271"/>
                  <a:gd name="T12" fmla="*/ 36 w 71"/>
                  <a:gd name="T13" fmla="*/ 0 h 271"/>
                  <a:gd name="T14" fmla="*/ 21 w 71"/>
                  <a:gd name="T15" fmla="*/ 5 h 271"/>
                  <a:gd name="T16" fmla="*/ 18 w 71"/>
                  <a:gd name="T17" fmla="*/ 18 h 271"/>
                  <a:gd name="T18" fmla="*/ 22 w 71"/>
                  <a:gd name="T19" fmla="*/ 29 h 271"/>
                  <a:gd name="T20" fmla="*/ 30 w 71"/>
                  <a:gd name="T21" fmla="*/ 42 h 271"/>
                  <a:gd name="T22" fmla="*/ 30 w 71"/>
                  <a:gd name="T23" fmla="*/ 42 h 271"/>
                  <a:gd name="T24" fmla="*/ 30 w 71"/>
                  <a:gd name="T25" fmla="*/ 72 h 271"/>
                  <a:gd name="T26" fmla="*/ 0 w 71"/>
                  <a:gd name="T27" fmla="*/ 72 h 271"/>
                  <a:gd name="T28" fmla="*/ 0 w 71"/>
                  <a:gd name="T29" fmla="*/ 271 h 271"/>
                  <a:gd name="T30" fmla="*/ 71 w 71"/>
                  <a:gd name="T31" fmla="*/ 257 h 271"/>
                  <a:gd name="T32" fmla="*/ 71 w 71"/>
                  <a:gd name="T33" fmla="*/ 7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271">
                    <a:moveTo>
                      <a:pt x="71" y="72"/>
                    </a:moveTo>
                    <a:cubicBezTo>
                      <a:pt x="43" y="72"/>
                      <a:pt x="43" y="72"/>
                      <a:pt x="43" y="72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36"/>
                      <a:pt x="47" y="32"/>
                      <a:pt x="49" y="29"/>
                    </a:cubicBezTo>
                    <a:cubicBezTo>
                      <a:pt x="52" y="25"/>
                      <a:pt x="53" y="22"/>
                      <a:pt x="53" y="18"/>
                    </a:cubicBezTo>
                    <a:cubicBezTo>
                      <a:pt x="53" y="13"/>
                      <a:pt x="52" y="8"/>
                      <a:pt x="50" y="5"/>
                    </a:cubicBezTo>
                    <a:cubicBezTo>
                      <a:pt x="47" y="2"/>
                      <a:pt x="43" y="0"/>
                      <a:pt x="36" y="0"/>
                    </a:cubicBezTo>
                    <a:cubicBezTo>
                      <a:pt x="28" y="0"/>
                      <a:pt x="24" y="2"/>
                      <a:pt x="21" y="5"/>
                    </a:cubicBezTo>
                    <a:cubicBezTo>
                      <a:pt x="19" y="8"/>
                      <a:pt x="18" y="13"/>
                      <a:pt x="18" y="18"/>
                    </a:cubicBezTo>
                    <a:cubicBezTo>
                      <a:pt x="18" y="22"/>
                      <a:pt x="20" y="25"/>
                      <a:pt x="22" y="29"/>
                    </a:cubicBezTo>
                    <a:cubicBezTo>
                      <a:pt x="25" y="32"/>
                      <a:pt x="29" y="36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71" y="257"/>
                      <a:pt x="71" y="257"/>
                      <a:pt x="71" y="257"/>
                    </a:cubicBezTo>
                    <a:lnTo>
                      <a:pt x="71" y="7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13"/>
              <p:cNvSpPr>
                <a:spLocks/>
              </p:cNvSpPr>
              <p:nvPr/>
            </p:nvSpPr>
            <p:spPr bwMode="auto">
              <a:xfrm>
                <a:off x="3842" y="3676"/>
                <a:ext cx="112" cy="163"/>
              </a:xfrm>
              <a:custGeom>
                <a:avLst/>
                <a:gdLst>
                  <a:gd name="T0" fmla="*/ 35 w 47"/>
                  <a:gd name="T1" fmla="*/ 34 h 69"/>
                  <a:gd name="T2" fmla="*/ 24 w 47"/>
                  <a:gd name="T3" fmla="*/ 25 h 69"/>
                  <a:gd name="T4" fmla="*/ 23 w 47"/>
                  <a:gd name="T5" fmla="*/ 25 h 69"/>
                  <a:gd name="T6" fmla="*/ 13 w 47"/>
                  <a:gd name="T7" fmla="*/ 0 h 69"/>
                  <a:gd name="T8" fmla="*/ 0 w 47"/>
                  <a:gd name="T9" fmla="*/ 5 h 69"/>
                  <a:gd name="T10" fmla="*/ 11 w 47"/>
                  <a:gd name="T11" fmla="*/ 31 h 69"/>
                  <a:gd name="T12" fmla="*/ 11 w 47"/>
                  <a:gd name="T13" fmla="*/ 45 h 69"/>
                  <a:gd name="T14" fmla="*/ 11 w 47"/>
                  <a:gd name="T15" fmla="*/ 56 h 69"/>
                  <a:gd name="T16" fmla="*/ 20 w 47"/>
                  <a:gd name="T17" fmla="*/ 67 h 69"/>
                  <a:gd name="T18" fmla="*/ 35 w 47"/>
                  <a:gd name="T19" fmla="*/ 66 h 69"/>
                  <a:gd name="T20" fmla="*/ 46 w 47"/>
                  <a:gd name="T21" fmla="*/ 55 h 69"/>
                  <a:gd name="T22" fmla="*/ 44 w 47"/>
                  <a:gd name="T23" fmla="*/ 42 h 69"/>
                  <a:gd name="T24" fmla="*/ 35 w 47"/>
                  <a:gd name="T25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69">
                    <a:moveTo>
                      <a:pt x="35" y="34"/>
                    </a:moveTo>
                    <a:cubicBezTo>
                      <a:pt x="32" y="32"/>
                      <a:pt x="26" y="30"/>
                      <a:pt x="24" y="25"/>
                    </a:cubicBezTo>
                    <a:cubicBezTo>
                      <a:pt x="24" y="25"/>
                      <a:pt x="24" y="25"/>
                      <a:pt x="23" y="2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36"/>
                      <a:pt x="12" y="41"/>
                      <a:pt x="11" y="45"/>
                    </a:cubicBezTo>
                    <a:cubicBezTo>
                      <a:pt x="10" y="49"/>
                      <a:pt x="10" y="52"/>
                      <a:pt x="11" y="56"/>
                    </a:cubicBezTo>
                    <a:cubicBezTo>
                      <a:pt x="13" y="61"/>
                      <a:pt x="16" y="65"/>
                      <a:pt x="20" y="67"/>
                    </a:cubicBezTo>
                    <a:cubicBezTo>
                      <a:pt x="24" y="69"/>
                      <a:pt x="28" y="69"/>
                      <a:pt x="35" y="66"/>
                    </a:cubicBezTo>
                    <a:cubicBezTo>
                      <a:pt x="42" y="63"/>
                      <a:pt x="45" y="59"/>
                      <a:pt x="46" y="55"/>
                    </a:cubicBezTo>
                    <a:cubicBezTo>
                      <a:pt x="47" y="51"/>
                      <a:pt x="46" y="47"/>
                      <a:pt x="44" y="42"/>
                    </a:cubicBezTo>
                    <a:cubicBezTo>
                      <a:pt x="42" y="38"/>
                      <a:pt x="39" y="36"/>
                      <a:pt x="35" y="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14"/>
              <p:cNvSpPr>
                <a:spLocks/>
              </p:cNvSpPr>
              <p:nvPr/>
            </p:nvSpPr>
            <p:spPr bwMode="auto">
              <a:xfrm>
                <a:off x="3790" y="3479"/>
                <a:ext cx="795" cy="569"/>
              </a:xfrm>
              <a:custGeom>
                <a:avLst/>
                <a:gdLst>
                  <a:gd name="T0" fmla="*/ 300 w 336"/>
                  <a:gd name="T1" fmla="*/ 0 h 240"/>
                  <a:gd name="T2" fmla="*/ 274 w 336"/>
                  <a:gd name="T3" fmla="*/ 11 h 240"/>
                  <a:gd name="T4" fmla="*/ 264 w 336"/>
                  <a:gd name="T5" fmla="*/ 38 h 240"/>
                  <a:gd name="T6" fmla="*/ 231 w 336"/>
                  <a:gd name="T7" fmla="*/ 143 h 240"/>
                  <a:gd name="T8" fmla="*/ 164 w 336"/>
                  <a:gd name="T9" fmla="*/ 165 h 240"/>
                  <a:gd name="T10" fmla="*/ 70 w 336"/>
                  <a:gd name="T11" fmla="*/ 95 h 240"/>
                  <a:gd name="T12" fmla="*/ 54 w 336"/>
                  <a:gd name="T13" fmla="*/ 99 h 240"/>
                  <a:gd name="T14" fmla="*/ 56 w 336"/>
                  <a:gd name="T15" fmla="*/ 102 h 240"/>
                  <a:gd name="T16" fmla="*/ 63 w 336"/>
                  <a:gd name="T17" fmla="*/ 107 h 240"/>
                  <a:gd name="T18" fmla="*/ 77 w 336"/>
                  <a:gd name="T19" fmla="*/ 120 h 240"/>
                  <a:gd name="T20" fmla="*/ 79 w 336"/>
                  <a:gd name="T21" fmla="*/ 141 h 240"/>
                  <a:gd name="T22" fmla="*/ 62 w 336"/>
                  <a:gd name="T23" fmla="*/ 159 h 240"/>
                  <a:gd name="T24" fmla="*/ 37 w 336"/>
                  <a:gd name="T25" fmla="*/ 160 h 240"/>
                  <a:gd name="T26" fmla="*/ 23 w 336"/>
                  <a:gd name="T27" fmla="*/ 144 h 240"/>
                  <a:gd name="T28" fmla="*/ 22 w 336"/>
                  <a:gd name="T29" fmla="*/ 125 h 240"/>
                  <a:gd name="T30" fmla="*/ 23 w 336"/>
                  <a:gd name="T31" fmla="*/ 118 h 240"/>
                  <a:gd name="T32" fmla="*/ 18 w 336"/>
                  <a:gd name="T33" fmla="*/ 108 h 240"/>
                  <a:gd name="T34" fmla="*/ 0 w 336"/>
                  <a:gd name="T35" fmla="*/ 112 h 240"/>
                  <a:gd name="T36" fmla="*/ 156 w 336"/>
                  <a:gd name="T37" fmla="*/ 235 h 240"/>
                  <a:gd name="T38" fmla="*/ 281 w 336"/>
                  <a:gd name="T39" fmla="*/ 193 h 240"/>
                  <a:gd name="T40" fmla="*/ 335 w 336"/>
                  <a:gd name="T41" fmla="*/ 38 h 240"/>
                  <a:gd name="T42" fmla="*/ 326 w 336"/>
                  <a:gd name="T43" fmla="*/ 11 h 240"/>
                  <a:gd name="T44" fmla="*/ 300 w 336"/>
                  <a:gd name="T4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6" h="240">
                    <a:moveTo>
                      <a:pt x="300" y="0"/>
                    </a:moveTo>
                    <a:cubicBezTo>
                      <a:pt x="290" y="0"/>
                      <a:pt x="280" y="4"/>
                      <a:pt x="274" y="11"/>
                    </a:cubicBezTo>
                    <a:cubicBezTo>
                      <a:pt x="267" y="18"/>
                      <a:pt x="264" y="28"/>
                      <a:pt x="264" y="38"/>
                    </a:cubicBezTo>
                    <a:cubicBezTo>
                      <a:pt x="264" y="93"/>
                      <a:pt x="249" y="125"/>
                      <a:pt x="231" y="143"/>
                    </a:cubicBezTo>
                    <a:cubicBezTo>
                      <a:pt x="213" y="161"/>
                      <a:pt x="190" y="167"/>
                      <a:pt x="164" y="165"/>
                    </a:cubicBezTo>
                    <a:cubicBezTo>
                      <a:pt x="128" y="161"/>
                      <a:pt x="89" y="136"/>
                      <a:pt x="70" y="95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6" y="104"/>
                      <a:pt x="58" y="104"/>
                      <a:pt x="63" y="107"/>
                    </a:cubicBezTo>
                    <a:cubicBezTo>
                      <a:pt x="67" y="109"/>
                      <a:pt x="74" y="113"/>
                      <a:pt x="77" y="120"/>
                    </a:cubicBezTo>
                    <a:cubicBezTo>
                      <a:pt x="79" y="127"/>
                      <a:pt x="81" y="134"/>
                      <a:pt x="79" y="141"/>
                    </a:cubicBezTo>
                    <a:cubicBezTo>
                      <a:pt x="77" y="148"/>
                      <a:pt x="71" y="155"/>
                      <a:pt x="62" y="159"/>
                    </a:cubicBezTo>
                    <a:cubicBezTo>
                      <a:pt x="53" y="164"/>
                      <a:pt x="43" y="163"/>
                      <a:pt x="37" y="160"/>
                    </a:cubicBezTo>
                    <a:cubicBezTo>
                      <a:pt x="30" y="156"/>
                      <a:pt x="25" y="150"/>
                      <a:pt x="23" y="144"/>
                    </a:cubicBezTo>
                    <a:cubicBezTo>
                      <a:pt x="20" y="137"/>
                      <a:pt x="21" y="130"/>
                      <a:pt x="22" y="125"/>
                    </a:cubicBezTo>
                    <a:cubicBezTo>
                      <a:pt x="23" y="120"/>
                      <a:pt x="23" y="119"/>
                      <a:pt x="23" y="118"/>
                    </a:cubicBezTo>
                    <a:cubicBezTo>
                      <a:pt x="18" y="108"/>
                      <a:pt x="18" y="108"/>
                      <a:pt x="18" y="108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27" y="182"/>
                      <a:pt x="90" y="228"/>
                      <a:pt x="156" y="235"/>
                    </a:cubicBezTo>
                    <a:cubicBezTo>
                      <a:pt x="200" y="240"/>
                      <a:pt x="247" y="227"/>
                      <a:pt x="281" y="193"/>
                    </a:cubicBezTo>
                    <a:cubicBezTo>
                      <a:pt x="315" y="159"/>
                      <a:pt x="335" y="106"/>
                      <a:pt x="335" y="38"/>
                    </a:cubicBezTo>
                    <a:cubicBezTo>
                      <a:pt x="336" y="28"/>
                      <a:pt x="332" y="18"/>
                      <a:pt x="326" y="11"/>
                    </a:cubicBezTo>
                    <a:cubicBezTo>
                      <a:pt x="319" y="4"/>
                      <a:pt x="309" y="0"/>
                      <a:pt x="30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15"/>
              <p:cNvSpPr>
                <a:spLocks/>
              </p:cNvSpPr>
              <p:nvPr/>
            </p:nvSpPr>
            <p:spPr bwMode="auto">
              <a:xfrm>
                <a:off x="3241" y="3027"/>
                <a:ext cx="864" cy="710"/>
              </a:xfrm>
              <a:custGeom>
                <a:avLst/>
                <a:gdLst>
                  <a:gd name="T0" fmla="*/ 300 w 365"/>
                  <a:gd name="T1" fmla="*/ 158 h 300"/>
                  <a:gd name="T2" fmla="*/ 345 w 365"/>
                  <a:gd name="T3" fmla="*/ 147 h 300"/>
                  <a:gd name="T4" fmla="*/ 361 w 365"/>
                  <a:gd name="T5" fmla="*/ 110 h 300"/>
                  <a:gd name="T6" fmla="*/ 343 w 365"/>
                  <a:gd name="T7" fmla="*/ 88 h 300"/>
                  <a:gd name="T8" fmla="*/ 293 w 365"/>
                  <a:gd name="T9" fmla="*/ 100 h 300"/>
                  <a:gd name="T10" fmla="*/ 286 w 365"/>
                  <a:gd name="T11" fmla="*/ 96 h 300"/>
                  <a:gd name="T12" fmla="*/ 290 w 365"/>
                  <a:gd name="T13" fmla="*/ 89 h 300"/>
                  <a:gd name="T14" fmla="*/ 317 w 365"/>
                  <a:gd name="T15" fmla="*/ 80 h 300"/>
                  <a:gd name="T16" fmla="*/ 334 w 365"/>
                  <a:gd name="T17" fmla="*/ 75 h 300"/>
                  <a:gd name="T18" fmla="*/ 353 w 365"/>
                  <a:gd name="T19" fmla="*/ 39 h 300"/>
                  <a:gd name="T20" fmla="*/ 316 w 365"/>
                  <a:gd name="T21" fmla="*/ 19 h 300"/>
                  <a:gd name="T22" fmla="*/ 209 w 365"/>
                  <a:gd name="T23" fmla="*/ 45 h 300"/>
                  <a:gd name="T24" fmla="*/ 201 w 365"/>
                  <a:gd name="T25" fmla="*/ 41 h 300"/>
                  <a:gd name="T26" fmla="*/ 206 w 365"/>
                  <a:gd name="T27" fmla="*/ 34 h 300"/>
                  <a:gd name="T28" fmla="*/ 218 w 365"/>
                  <a:gd name="T29" fmla="*/ 30 h 300"/>
                  <a:gd name="T30" fmla="*/ 218 w 365"/>
                  <a:gd name="T31" fmla="*/ 0 h 300"/>
                  <a:gd name="T32" fmla="*/ 199 w 365"/>
                  <a:gd name="T33" fmla="*/ 0 h 300"/>
                  <a:gd name="T34" fmla="*/ 143 w 365"/>
                  <a:gd name="T35" fmla="*/ 4 h 300"/>
                  <a:gd name="T36" fmla="*/ 68 w 365"/>
                  <a:gd name="T37" fmla="*/ 99 h 300"/>
                  <a:gd name="T38" fmla="*/ 48 w 365"/>
                  <a:gd name="T39" fmla="*/ 114 h 300"/>
                  <a:gd name="T40" fmla="*/ 0 w 365"/>
                  <a:gd name="T41" fmla="*/ 133 h 300"/>
                  <a:gd name="T42" fmla="*/ 41 w 365"/>
                  <a:gd name="T43" fmla="*/ 297 h 300"/>
                  <a:gd name="T44" fmla="*/ 113 w 365"/>
                  <a:gd name="T45" fmla="*/ 282 h 300"/>
                  <a:gd name="T46" fmla="*/ 267 w 365"/>
                  <a:gd name="T47" fmla="*/ 283 h 300"/>
                  <a:gd name="T48" fmla="*/ 267 w 365"/>
                  <a:gd name="T49" fmla="*/ 283 h 300"/>
                  <a:gd name="T50" fmla="*/ 323 w 365"/>
                  <a:gd name="T51" fmla="*/ 268 h 300"/>
                  <a:gd name="T52" fmla="*/ 339 w 365"/>
                  <a:gd name="T53" fmla="*/ 256 h 300"/>
                  <a:gd name="T54" fmla="*/ 341 w 365"/>
                  <a:gd name="T55" fmla="*/ 237 h 300"/>
                  <a:gd name="T56" fmla="*/ 335 w 365"/>
                  <a:gd name="T57" fmla="*/ 226 h 300"/>
                  <a:gd name="T58" fmla="*/ 293 w 365"/>
                  <a:gd name="T59" fmla="*/ 235 h 300"/>
                  <a:gd name="T60" fmla="*/ 286 w 365"/>
                  <a:gd name="T61" fmla="*/ 230 h 300"/>
                  <a:gd name="T62" fmla="*/ 291 w 365"/>
                  <a:gd name="T63" fmla="*/ 223 h 300"/>
                  <a:gd name="T64" fmla="*/ 339 w 365"/>
                  <a:gd name="T65" fmla="*/ 212 h 300"/>
                  <a:gd name="T66" fmla="*/ 357 w 365"/>
                  <a:gd name="T67" fmla="*/ 199 h 300"/>
                  <a:gd name="T68" fmla="*/ 361 w 365"/>
                  <a:gd name="T69" fmla="*/ 177 h 300"/>
                  <a:gd name="T70" fmla="*/ 347 w 365"/>
                  <a:gd name="T71" fmla="*/ 159 h 300"/>
                  <a:gd name="T72" fmla="*/ 344 w 365"/>
                  <a:gd name="T73" fmla="*/ 160 h 300"/>
                  <a:gd name="T74" fmla="*/ 303 w 365"/>
                  <a:gd name="T75" fmla="*/ 169 h 300"/>
                  <a:gd name="T76" fmla="*/ 296 w 365"/>
                  <a:gd name="T77" fmla="*/ 165 h 300"/>
                  <a:gd name="T78" fmla="*/ 300 w 365"/>
                  <a:gd name="T79" fmla="*/ 15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5" h="300">
                    <a:moveTo>
                      <a:pt x="300" y="158"/>
                    </a:moveTo>
                    <a:cubicBezTo>
                      <a:pt x="345" y="147"/>
                      <a:pt x="345" y="147"/>
                      <a:pt x="345" y="147"/>
                    </a:cubicBezTo>
                    <a:cubicBezTo>
                      <a:pt x="359" y="144"/>
                      <a:pt x="365" y="124"/>
                      <a:pt x="361" y="110"/>
                    </a:cubicBezTo>
                    <a:cubicBezTo>
                      <a:pt x="359" y="101"/>
                      <a:pt x="352" y="93"/>
                      <a:pt x="343" y="88"/>
                    </a:cubicBezTo>
                    <a:cubicBezTo>
                      <a:pt x="293" y="100"/>
                      <a:pt x="293" y="100"/>
                      <a:pt x="293" y="100"/>
                    </a:cubicBezTo>
                    <a:cubicBezTo>
                      <a:pt x="290" y="101"/>
                      <a:pt x="287" y="99"/>
                      <a:pt x="286" y="96"/>
                    </a:cubicBezTo>
                    <a:cubicBezTo>
                      <a:pt x="285" y="93"/>
                      <a:pt x="287" y="89"/>
                      <a:pt x="290" y="89"/>
                    </a:cubicBezTo>
                    <a:cubicBezTo>
                      <a:pt x="317" y="80"/>
                      <a:pt x="317" y="80"/>
                      <a:pt x="317" y="80"/>
                    </a:cubicBezTo>
                    <a:cubicBezTo>
                      <a:pt x="334" y="75"/>
                      <a:pt x="334" y="75"/>
                      <a:pt x="334" y="75"/>
                    </a:cubicBezTo>
                    <a:cubicBezTo>
                      <a:pt x="354" y="69"/>
                      <a:pt x="356" y="51"/>
                      <a:pt x="353" y="39"/>
                    </a:cubicBezTo>
                    <a:cubicBezTo>
                      <a:pt x="350" y="25"/>
                      <a:pt x="338" y="13"/>
                      <a:pt x="316" y="19"/>
                    </a:cubicBezTo>
                    <a:cubicBezTo>
                      <a:pt x="237" y="39"/>
                      <a:pt x="288" y="23"/>
                      <a:pt x="209" y="45"/>
                    </a:cubicBezTo>
                    <a:cubicBezTo>
                      <a:pt x="206" y="46"/>
                      <a:pt x="202" y="44"/>
                      <a:pt x="201" y="41"/>
                    </a:cubicBezTo>
                    <a:cubicBezTo>
                      <a:pt x="201" y="38"/>
                      <a:pt x="203" y="35"/>
                      <a:pt x="206" y="34"/>
                    </a:cubicBezTo>
                    <a:cubicBezTo>
                      <a:pt x="218" y="30"/>
                      <a:pt x="218" y="30"/>
                      <a:pt x="218" y="3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2" y="0"/>
                      <a:pt x="206" y="0"/>
                      <a:pt x="199" y="0"/>
                    </a:cubicBezTo>
                    <a:cubicBezTo>
                      <a:pt x="173" y="0"/>
                      <a:pt x="148" y="2"/>
                      <a:pt x="143" y="4"/>
                    </a:cubicBezTo>
                    <a:cubicBezTo>
                      <a:pt x="115" y="17"/>
                      <a:pt x="119" y="32"/>
                      <a:pt x="68" y="99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41" y="297"/>
                      <a:pt x="41" y="297"/>
                      <a:pt x="41" y="297"/>
                    </a:cubicBezTo>
                    <a:cubicBezTo>
                      <a:pt x="113" y="282"/>
                      <a:pt x="113" y="282"/>
                      <a:pt x="113" y="282"/>
                    </a:cubicBezTo>
                    <a:cubicBezTo>
                      <a:pt x="176" y="296"/>
                      <a:pt x="203" y="300"/>
                      <a:pt x="267" y="283"/>
                    </a:cubicBezTo>
                    <a:cubicBezTo>
                      <a:pt x="267" y="283"/>
                      <a:pt x="267" y="283"/>
                      <a:pt x="267" y="283"/>
                    </a:cubicBezTo>
                    <a:cubicBezTo>
                      <a:pt x="323" y="268"/>
                      <a:pt x="323" y="268"/>
                      <a:pt x="323" y="268"/>
                    </a:cubicBezTo>
                    <a:cubicBezTo>
                      <a:pt x="330" y="266"/>
                      <a:pt x="335" y="262"/>
                      <a:pt x="339" y="256"/>
                    </a:cubicBezTo>
                    <a:cubicBezTo>
                      <a:pt x="342" y="250"/>
                      <a:pt x="343" y="243"/>
                      <a:pt x="341" y="237"/>
                    </a:cubicBezTo>
                    <a:cubicBezTo>
                      <a:pt x="340" y="233"/>
                      <a:pt x="338" y="229"/>
                      <a:pt x="335" y="226"/>
                    </a:cubicBezTo>
                    <a:cubicBezTo>
                      <a:pt x="293" y="235"/>
                      <a:pt x="293" y="235"/>
                      <a:pt x="293" y="235"/>
                    </a:cubicBezTo>
                    <a:cubicBezTo>
                      <a:pt x="290" y="236"/>
                      <a:pt x="287" y="233"/>
                      <a:pt x="286" y="230"/>
                    </a:cubicBezTo>
                    <a:cubicBezTo>
                      <a:pt x="285" y="227"/>
                      <a:pt x="288" y="224"/>
                      <a:pt x="291" y="223"/>
                    </a:cubicBezTo>
                    <a:cubicBezTo>
                      <a:pt x="307" y="220"/>
                      <a:pt x="322" y="216"/>
                      <a:pt x="339" y="212"/>
                    </a:cubicBezTo>
                    <a:cubicBezTo>
                      <a:pt x="346" y="210"/>
                      <a:pt x="353" y="206"/>
                      <a:pt x="357" y="199"/>
                    </a:cubicBezTo>
                    <a:cubicBezTo>
                      <a:pt x="361" y="193"/>
                      <a:pt x="363" y="185"/>
                      <a:pt x="361" y="177"/>
                    </a:cubicBezTo>
                    <a:cubicBezTo>
                      <a:pt x="359" y="169"/>
                      <a:pt x="354" y="162"/>
                      <a:pt x="347" y="159"/>
                    </a:cubicBezTo>
                    <a:cubicBezTo>
                      <a:pt x="346" y="159"/>
                      <a:pt x="345" y="159"/>
                      <a:pt x="344" y="160"/>
                    </a:cubicBezTo>
                    <a:cubicBezTo>
                      <a:pt x="303" y="169"/>
                      <a:pt x="303" y="169"/>
                      <a:pt x="303" y="169"/>
                    </a:cubicBezTo>
                    <a:cubicBezTo>
                      <a:pt x="300" y="170"/>
                      <a:pt x="296" y="168"/>
                      <a:pt x="296" y="165"/>
                    </a:cubicBezTo>
                    <a:cubicBezTo>
                      <a:pt x="295" y="162"/>
                      <a:pt x="297" y="158"/>
                      <a:pt x="300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16"/>
              <p:cNvSpPr>
                <a:spLocks/>
              </p:cNvSpPr>
              <p:nvPr/>
            </p:nvSpPr>
            <p:spPr bwMode="auto">
              <a:xfrm>
                <a:off x="2898" y="3283"/>
                <a:ext cx="445" cy="717"/>
              </a:xfrm>
              <a:custGeom>
                <a:avLst/>
                <a:gdLst>
                  <a:gd name="T0" fmla="*/ 125 w 188"/>
                  <a:gd name="T1" fmla="*/ 15 h 303"/>
                  <a:gd name="T2" fmla="*/ 111 w 188"/>
                  <a:gd name="T3" fmla="*/ 1 h 303"/>
                  <a:gd name="T4" fmla="*/ 101 w 188"/>
                  <a:gd name="T5" fmla="*/ 1 h 303"/>
                  <a:gd name="T6" fmla="*/ 17 w 188"/>
                  <a:gd name="T7" fmla="*/ 24 h 303"/>
                  <a:gd name="T8" fmla="*/ 3 w 188"/>
                  <a:gd name="T9" fmla="*/ 49 h 303"/>
                  <a:gd name="T10" fmla="*/ 64 w 188"/>
                  <a:gd name="T11" fmla="*/ 287 h 303"/>
                  <a:gd name="T12" fmla="*/ 89 w 188"/>
                  <a:gd name="T13" fmla="*/ 300 h 303"/>
                  <a:gd name="T14" fmla="*/ 171 w 188"/>
                  <a:gd name="T15" fmla="*/ 273 h 303"/>
                  <a:gd name="T16" fmla="*/ 185 w 188"/>
                  <a:gd name="T17" fmla="*/ 247 h 303"/>
                  <a:gd name="T18" fmla="*/ 125 w 188"/>
                  <a:gd name="T19" fmla="*/ 15 h 303"/>
                  <a:gd name="T20" fmla="*/ 158 w 188"/>
                  <a:gd name="T21" fmla="*/ 240 h 303"/>
                  <a:gd name="T22" fmla="*/ 120 w 188"/>
                  <a:gd name="T23" fmla="*/ 265 h 303"/>
                  <a:gd name="T24" fmla="*/ 94 w 188"/>
                  <a:gd name="T25" fmla="*/ 227 h 303"/>
                  <a:gd name="T26" fmla="*/ 133 w 188"/>
                  <a:gd name="T27" fmla="*/ 202 h 303"/>
                  <a:gd name="T28" fmla="*/ 158 w 188"/>
                  <a:gd name="T29" fmla="*/ 24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8" h="303">
                    <a:moveTo>
                      <a:pt x="125" y="15"/>
                    </a:moveTo>
                    <a:cubicBezTo>
                      <a:pt x="123" y="8"/>
                      <a:pt x="118" y="3"/>
                      <a:pt x="111" y="1"/>
                    </a:cubicBezTo>
                    <a:cubicBezTo>
                      <a:pt x="108" y="0"/>
                      <a:pt x="104" y="0"/>
                      <a:pt x="101" y="1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7" y="27"/>
                      <a:pt x="0" y="39"/>
                      <a:pt x="3" y="49"/>
                    </a:cubicBezTo>
                    <a:cubicBezTo>
                      <a:pt x="64" y="287"/>
                      <a:pt x="64" y="287"/>
                      <a:pt x="64" y="287"/>
                    </a:cubicBezTo>
                    <a:cubicBezTo>
                      <a:pt x="67" y="297"/>
                      <a:pt x="79" y="303"/>
                      <a:pt x="89" y="300"/>
                    </a:cubicBezTo>
                    <a:cubicBezTo>
                      <a:pt x="171" y="273"/>
                      <a:pt x="171" y="273"/>
                      <a:pt x="171" y="273"/>
                    </a:cubicBezTo>
                    <a:cubicBezTo>
                      <a:pt x="181" y="269"/>
                      <a:pt x="188" y="257"/>
                      <a:pt x="185" y="247"/>
                    </a:cubicBezTo>
                    <a:lnTo>
                      <a:pt x="125" y="15"/>
                    </a:lnTo>
                    <a:close/>
                    <a:moveTo>
                      <a:pt x="158" y="240"/>
                    </a:moveTo>
                    <a:cubicBezTo>
                      <a:pt x="154" y="258"/>
                      <a:pt x="137" y="269"/>
                      <a:pt x="120" y="265"/>
                    </a:cubicBezTo>
                    <a:cubicBezTo>
                      <a:pt x="102" y="262"/>
                      <a:pt x="91" y="245"/>
                      <a:pt x="94" y="227"/>
                    </a:cubicBezTo>
                    <a:cubicBezTo>
                      <a:pt x="98" y="210"/>
                      <a:pt x="115" y="198"/>
                      <a:pt x="133" y="202"/>
                    </a:cubicBezTo>
                    <a:cubicBezTo>
                      <a:pt x="150" y="205"/>
                      <a:pt x="161" y="222"/>
                      <a:pt x="158" y="24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: 形状 40"/>
            <p:cNvSpPr/>
            <p:nvPr/>
          </p:nvSpPr>
          <p:spPr>
            <a:xfrm flipH="1" flipV="1">
              <a:off x="6715233" y="3683580"/>
              <a:ext cx="3515258" cy="2187952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343371" y="4250325"/>
              <a:ext cx="2578030" cy="1572316"/>
              <a:chOff x="234977" y="1170512"/>
              <a:chExt cx="3288630" cy="1572316"/>
            </a:xfrm>
          </p:grpSpPr>
          <p:sp>
            <p:nvSpPr>
              <p:cNvPr id="25" name="文本框 42"/>
              <p:cNvSpPr txBox="1"/>
              <p:nvPr/>
            </p:nvSpPr>
            <p:spPr>
              <a:xfrm>
                <a:off x="234978" y="1552168"/>
                <a:ext cx="3288629" cy="1190660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zh-CN" sz="1400" dirty="0"/>
                  <a:t>我们可以将</a:t>
                </a:r>
                <a:r>
                  <a:rPr lang="zh-CN" altLang="zh-CN" sz="1400" b="1" dirty="0"/>
                  <a:t>一个</a:t>
                </a:r>
                <a:r>
                  <a:rPr lang="en-US" altLang="zh-CN" sz="1400" b="1" dirty="0"/>
                  <a:t>Presenter</a:t>
                </a:r>
                <a:r>
                  <a:rPr lang="zh-CN" altLang="zh-CN" sz="1400" b="1" dirty="0"/>
                  <a:t>用于多个视图</a:t>
                </a:r>
                <a:r>
                  <a:rPr lang="zh-CN" altLang="zh-CN" sz="1400" dirty="0"/>
                  <a:t>，而不需要改变</a:t>
                </a:r>
                <a:r>
                  <a:rPr lang="en-US" altLang="zh-CN" sz="1400" dirty="0"/>
                  <a:t>Presenter</a:t>
                </a:r>
                <a:r>
                  <a:rPr lang="zh-CN" altLang="zh-CN" sz="1400" dirty="0"/>
                  <a:t>的逻辑。这个特性非常的有用，因为视图的变化总是比模型的变化频繁。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4977" y="1170512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sz="2000" b="1" dirty="0" smtClean="0">
                    <a:solidFill>
                      <a:srgbClr val="2980B9"/>
                    </a:solidFill>
                    <a:cs typeface="+mn-ea"/>
                    <a:sym typeface="+mn-lt"/>
                  </a:rPr>
                  <a:t>模型复用</a:t>
                </a:r>
                <a:endParaRPr lang="zh-CN" altLang="en-US" sz="2000" b="1" dirty="0">
                  <a:solidFill>
                    <a:srgbClr val="2980B9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403770" y="3077938"/>
              <a:ext cx="2578029" cy="832132"/>
              <a:chOff x="251866" y="1988839"/>
              <a:chExt cx="3288629" cy="832132"/>
            </a:xfrm>
          </p:grpSpPr>
          <p:sp>
            <p:nvSpPr>
              <p:cNvPr id="23" name="文本框 48"/>
              <p:cNvSpPr txBox="1"/>
              <p:nvPr/>
            </p:nvSpPr>
            <p:spPr>
              <a:xfrm>
                <a:off x="251866" y="2343340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zh-CN" sz="1400" b="1" dirty="0"/>
                  <a:t>模型与视图完全分离</a:t>
                </a:r>
                <a:r>
                  <a:rPr lang="zh-CN" altLang="zh-CN" sz="1400" dirty="0"/>
                  <a:t>，我们可以</a:t>
                </a:r>
                <a:r>
                  <a:rPr lang="zh-CN" altLang="zh-CN" sz="1400" b="1" dirty="0"/>
                  <a:t>修改视图而不影响模型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zh-CN" sz="2000" b="1" dirty="0">
                    <a:solidFill>
                      <a:srgbClr val="8FADC3"/>
                    </a:solidFill>
                    <a:cs typeface="+mn-ea"/>
                  </a:rPr>
                  <a:t>模型与视图完全分离</a:t>
                </a:r>
                <a:endParaRPr lang="zh-CN" altLang="en-US" sz="2000" b="1" dirty="0">
                  <a:solidFill>
                    <a:srgbClr val="8FADC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257360" y="3036075"/>
              <a:ext cx="2578029" cy="832132"/>
              <a:chOff x="251866" y="1988839"/>
              <a:chExt cx="3288629" cy="832132"/>
            </a:xfrm>
          </p:grpSpPr>
          <p:sp>
            <p:nvSpPr>
              <p:cNvPr id="21" name="文本框 51"/>
              <p:cNvSpPr txBox="1"/>
              <p:nvPr/>
            </p:nvSpPr>
            <p:spPr>
              <a:xfrm>
                <a:off x="251866" y="2343340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zh-CN" sz="1400" dirty="0"/>
                  <a:t>所有的</a:t>
                </a:r>
                <a:r>
                  <a:rPr lang="zh-CN" altLang="zh-CN" sz="1400" b="1" dirty="0"/>
                  <a:t>交互</a:t>
                </a:r>
                <a:r>
                  <a:rPr lang="zh-CN" altLang="zh-CN" sz="1400" dirty="0"/>
                  <a:t>都</a:t>
                </a:r>
                <a:r>
                  <a:rPr lang="zh-CN" altLang="zh-CN" sz="1400" b="1" dirty="0"/>
                  <a:t>发生在</a:t>
                </a:r>
                <a:r>
                  <a:rPr lang="zh-CN" altLang="zh-CN" sz="1400" dirty="0"/>
                  <a:t>一个地方</a:t>
                </a:r>
                <a:r>
                  <a:rPr lang="en-US" altLang="zh-CN" sz="1400" dirty="0"/>
                  <a:t>——</a:t>
                </a:r>
                <a:r>
                  <a:rPr lang="en-US" altLang="zh-CN" sz="1400" b="1" dirty="0"/>
                  <a:t>Presenter</a:t>
                </a:r>
                <a:r>
                  <a:rPr lang="zh-CN" altLang="zh-CN" sz="1400" b="1" dirty="0"/>
                  <a:t>内部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zh-CN" sz="2000" b="1" dirty="0" smtClean="0">
                    <a:solidFill>
                      <a:srgbClr val="8FADC3"/>
                    </a:solidFill>
                    <a:cs typeface="+mn-ea"/>
                  </a:rPr>
                  <a:t>更</a:t>
                </a:r>
                <a:r>
                  <a:rPr lang="zh-CN" altLang="zh-CN" sz="2000" b="1" dirty="0">
                    <a:solidFill>
                      <a:srgbClr val="8FADC3"/>
                    </a:solidFill>
                    <a:cs typeface="+mn-ea"/>
                  </a:rPr>
                  <a:t>高效地使用模型</a:t>
                </a:r>
                <a:endParaRPr lang="zh-CN" altLang="en-US" sz="2000" b="1" dirty="0">
                  <a:solidFill>
                    <a:srgbClr val="8FADC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186031" y="4624940"/>
              <a:ext cx="2578030" cy="1275845"/>
              <a:chOff x="160876" y="1526144"/>
              <a:chExt cx="3288630" cy="1275845"/>
            </a:xfrm>
          </p:grpSpPr>
          <p:sp>
            <p:nvSpPr>
              <p:cNvPr id="19" name="文本框 54"/>
              <p:cNvSpPr txBox="1"/>
              <p:nvPr/>
            </p:nvSpPr>
            <p:spPr>
              <a:xfrm>
                <a:off x="160876" y="1942595"/>
                <a:ext cx="3288629" cy="859394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zh-CN" sz="1400" dirty="0"/>
                  <a:t>如果我们把逻辑放在</a:t>
                </a:r>
                <a:r>
                  <a:rPr lang="en-US" altLang="zh-CN" sz="1400" dirty="0"/>
                  <a:t>Presenter</a:t>
                </a:r>
                <a:r>
                  <a:rPr lang="zh-CN" altLang="zh-CN" sz="1400" dirty="0"/>
                  <a:t>中，那么我们就可以脱离用户接口来测试这些逻辑（单元测试）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60877" y="1526144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sz="2000" b="1" dirty="0" smtClean="0">
                    <a:solidFill>
                      <a:srgbClr val="4098D4"/>
                    </a:solidFill>
                    <a:cs typeface="+mn-ea"/>
                    <a:sym typeface="+mn-lt"/>
                  </a:rPr>
                  <a:t>脱离用户接口测试</a:t>
                </a:r>
                <a:endParaRPr lang="zh-CN" altLang="en-US" sz="2000" b="1" dirty="0">
                  <a:solidFill>
                    <a:srgbClr val="4098D4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14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34" name="五边形 33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MVP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6b564a0d-3b08-4179-9c66-37c34f9873af">
            <a:extLst>
              <a:ext uri="{FF2B5EF4-FFF2-40B4-BE49-F238E27FC236}">
                <a16:creationId xmlns="" xmlns:a16="http://schemas.microsoft.com/office/drawing/2014/main" id="{DC3142E5-6247-4D32-9E59-1957F9F7E58E}"/>
              </a:ext>
            </a:extLst>
          </p:cNvPr>
          <p:cNvGrpSpPr>
            <a:grpSpLocks noChangeAspect="1"/>
          </p:cNvGrpSpPr>
          <p:nvPr/>
        </p:nvGrpSpPr>
        <p:grpSpPr>
          <a:xfrm>
            <a:off x="976477" y="1361209"/>
            <a:ext cx="10307370" cy="4746421"/>
            <a:chOff x="976478" y="1555207"/>
            <a:chExt cx="10307370" cy="4324920"/>
          </a:xfrm>
        </p:grpSpPr>
        <p:grpSp>
          <p:nvGrpSpPr>
            <p:cNvPr id="37" name="组合 36"/>
            <p:cNvGrpSpPr>
              <a:grpSpLocks noChangeAspect="1"/>
            </p:cNvGrpSpPr>
            <p:nvPr/>
          </p:nvGrpSpPr>
          <p:grpSpPr>
            <a:xfrm>
              <a:off x="976478" y="1555207"/>
              <a:ext cx="3762673" cy="3694180"/>
              <a:chOff x="3575720" y="954596"/>
              <a:chExt cx="5040560" cy="4948808"/>
            </a:xfrm>
          </p:grpSpPr>
          <p:sp useBgFill="1">
            <p:nvSpPr>
              <p:cNvPr id="56" name="矩形 55"/>
              <p:cNvSpPr/>
              <p:nvPr/>
            </p:nvSpPr>
            <p:spPr>
              <a:xfrm>
                <a:off x="3575720" y="954596"/>
                <a:ext cx="2448272" cy="2404492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 useBgFill="1">
            <p:nvSpPr>
              <p:cNvPr id="57" name="矩形 56"/>
              <p:cNvSpPr/>
              <p:nvPr/>
            </p:nvSpPr>
            <p:spPr>
              <a:xfrm>
                <a:off x="6168008" y="954596"/>
                <a:ext cx="2448272" cy="2404492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 useBgFill="1">
            <p:nvSpPr>
              <p:cNvPr id="58" name="矩形 57"/>
              <p:cNvSpPr/>
              <p:nvPr/>
            </p:nvSpPr>
            <p:spPr>
              <a:xfrm>
                <a:off x="3575720" y="3498912"/>
                <a:ext cx="2448272" cy="2404492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 useBgFill="1">
            <p:nvSpPr>
              <p:cNvPr id="59" name="矩形 58"/>
              <p:cNvSpPr/>
              <p:nvPr/>
            </p:nvSpPr>
            <p:spPr>
              <a:xfrm>
                <a:off x="6168008" y="3498912"/>
                <a:ext cx="2448272" cy="2404492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11416" y="2366446"/>
                <a:ext cx="2169168" cy="2149095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101600">
                <a:noFill/>
              </a:ln>
            </p:spPr>
            <p:style>
              <a:lnRef idx="2">
                <a:scrgbClr r="0" g="0" b="0"/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dirty="0" smtClean="0">
                    <a:cs typeface="+mn-ea"/>
                    <a:sym typeface="+mn-lt"/>
                  </a:rPr>
                  <a:t>MVP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cs typeface="+mn-ea"/>
                    <a:sym typeface="+mn-lt"/>
                  </a:rPr>
                  <a:t>VS</a:t>
                </a:r>
                <a:r>
                  <a:rPr lang="en-US" altLang="zh-CN" dirty="0" smtClean="0">
                    <a:cs typeface="+mn-ea"/>
                    <a:sym typeface="+mn-lt"/>
                  </a:rPr>
                  <a:t> MVC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023992" y="1806061"/>
              <a:ext cx="5259856" cy="4074066"/>
              <a:chOff x="875420" y="2130097"/>
              <a:chExt cx="5259856" cy="4074066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875420" y="2130097"/>
                <a:ext cx="2127346" cy="307777"/>
                <a:chOff x="875420" y="2130097"/>
                <a:chExt cx="2127346" cy="307777"/>
              </a:xfrm>
            </p:grpSpPr>
            <p:sp>
              <p:nvSpPr>
                <p:cNvPr id="53" name="任意多边形: 形状 48"/>
                <p:cNvSpPr/>
                <p:nvPr/>
              </p:nvSpPr>
              <p:spPr>
                <a:xfrm>
                  <a:off x="875420" y="2174914"/>
                  <a:ext cx="218144" cy="2181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0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305135" y="2130097"/>
                  <a:ext cx="1697631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en-US" altLang="zh-CN" sz="2000" b="1" dirty="0" smtClean="0">
                      <a:cs typeface="+mn-ea"/>
                      <a:sym typeface="+mn-lt"/>
                    </a:rPr>
                    <a:t>MVC</a:t>
                  </a:r>
                  <a:endParaRPr lang="zh-CN" altLang="en-US" sz="2000" b="1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3332025" y="2130097"/>
                <a:ext cx="2214513" cy="307777"/>
                <a:chOff x="3332025" y="2130097"/>
                <a:chExt cx="2214513" cy="307777"/>
              </a:xfrm>
            </p:grpSpPr>
            <p:sp>
              <p:nvSpPr>
                <p:cNvPr id="51" name="任意多边形: 形状 46"/>
                <p:cNvSpPr/>
                <p:nvPr/>
              </p:nvSpPr>
              <p:spPr>
                <a:xfrm>
                  <a:off x="3332025" y="2169569"/>
                  <a:ext cx="269643" cy="2049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4" h="21471" extrusionOk="0">
                      <a:moveTo>
                        <a:pt x="18030" y="19454"/>
                      </a:moveTo>
                      <a:cubicBezTo>
                        <a:pt x="17963" y="19996"/>
                        <a:pt x="19394" y="20889"/>
                        <a:pt x="19531" y="19301"/>
                      </a:cubicBezTo>
                      <a:cubicBezTo>
                        <a:pt x="20145" y="12136"/>
                        <a:pt x="19088" y="10075"/>
                        <a:pt x="19088" y="10075"/>
                      </a:cubicBezTo>
                      <a:lnTo>
                        <a:pt x="17606" y="11177"/>
                      </a:lnTo>
                      <a:cubicBezTo>
                        <a:pt x="17606" y="11177"/>
                        <a:pt x="18863" y="12767"/>
                        <a:pt x="18030" y="19454"/>
                      </a:cubicBezTo>
                      <a:close/>
                      <a:moveTo>
                        <a:pt x="20733" y="6972"/>
                      </a:moveTo>
                      <a:lnTo>
                        <a:pt x="11887" y="388"/>
                      </a:lnTo>
                      <a:cubicBezTo>
                        <a:pt x="11194" y="-129"/>
                        <a:pt x="10060" y="-129"/>
                        <a:pt x="9367" y="388"/>
                      </a:cubicBezTo>
                      <a:lnTo>
                        <a:pt x="519" y="6972"/>
                      </a:lnTo>
                      <a:cubicBezTo>
                        <a:pt x="-173" y="7489"/>
                        <a:pt x="-173" y="8333"/>
                        <a:pt x="519" y="8848"/>
                      </a:cubicBezTo>
                      <a:lnTo>
                        <a:pt x="9367" y="15434"/>
                      </a:lnTo>
                      <a:cubicBezTo>
                        <a:pt x="10060" y="15950"/>
                        <a:pt x="11194" y="15950"/>
                        <a:pt x="11887" y="15434"/>
                      </a:cubicBezTo>
                      <a:lnTo>
                        <a:pt x="17606" y="11177"/>
                      </a:lnTo>
                      <a:lnTo>
                        <a:pt x="11405" y="9246"/>
                      </a:lnTo>
                      <a:cubicBezTo>
                        <a:pt x="11166" y="9325"/>
                        <a:pt x="10902" y="9369"/>
                        <a:pt x="10627" y="9369"/>
                      </a:cubicBezTo>
                      <a:cubicBezTo>
                        <a:pt x="9510" y="9369"/>
                        <a:pt x="8604" y="8653"/>
                        <a:pt x="8604" y="7770"/>
                      </a:cubicBezTo>
                      <a:cubicBezTo>
                        <a:pt x="8604" y="6886"/>
                        <a:pt x="9510" y="6170"/>
                        <a:pt x="10627" y="6170"/>
                      </a:cubicBezTo>
                      <a:cubicBezTo>
                        <a:pt x="11495" y="6170"/>
                        <a:pt x="12232" y="6603"/>
                        <a:pt x="12520" y="7209"/>
                      </a:cubicBezTo>
                      <a:lnTo>
                        <a:pt x="19088" y="10075"/>
                      </a:lnTo>
                      <a:lnTo>
                        <a:pt x="20733" y="8848"/>
                      </a:lnTo>
                      <a:cubicBezTo>
                        <a:pt x="21427" y="8333"/>
                        <a:pt x="21427" y="7489"/>
                        <a:pt x="20733" y="6972"/>
                      </a:cubicBezTo>
                      <a:close/>
                      <a:moveTo>
                        <a:pt x="3508" y="13898"/>
                      </a:moveTo>
                      <a:cubicBezTo>
                        <a:pt x="4002" y="16554"/>
                        <a:pt x="4628" y="17714"/>
                        <a:pt x="6720" y="18930"/>
                      </a:cubicBezTo>
                      <a:cubicBezTo>
                        <a:pt x="8812" y="20144"/>
                        <a:pt x="9807" y="21471"/>
                        <a:pt x="10627" y="21471"/>
                      </a:cubicBezTo>
                      <a:cubicBezTo>
                        <a:pt x="11447" y="21471"/>
                        <a:pt x="12378" y="20309"/>
                        <a:pt x="14470" y="19093"/>
                      </a:cubicBezTo>
                      <a:cubicBezTo>
                        <a:pt x="16562" y="17877"/>
                        <a:pt x="16004" y="17508"/>
                        <a:pt x="16497" y="14853"/>
                      </a:cubicBezTo>
                      <a:lnTo>
                        <a:pt x="10627" y="18646"/>
                      </a:lnTo>
                      <a:cubicBezTo>
                        <a:pt x="10627" y="18646"/>
                        <a:pt x="3508" y="13898"/>
                        <a:pt x="3508" y="1389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848907" y="2130097"/>
                  <a:ext cx="1697631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en-US" altLang="zh-CN" sz="2000" b="1" dirty="0" smtClean="0">
                      <a:cs typeface="+mn-ea"/>
                      <a:sym typeface="+mn-lt"/>
                    </a:rPr>
                    <a:t>MVP</a:t>
                  </a:r>
                  <a:endParaRPr lang="zh-CN" altLang="en-US" sz="2000" b="1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875420" y="3778521"/>
                <a:ext cx="2324277" cy="1729452"/>
                <a:chOff x="875420" y="3778521"/>
                <a:chExt cx="2324277" cy="1729452"/>
              </a:xfrm>
            </p:grpSpPr>
            <p:sp>
              <p:nvSpPr>
                <p:cNvPr id="46" name="任意多边形: 形状 41"/>
                <p:cNvSpPr/>
                <p:nvPr/>
              </p:nvSpPr>
              <p:spPr>
                <a:xfrm>
                  <a:off x="875420" y="3833119"/>
                  <a:ext cx="218144" cy="201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938" y="6750"/>
                      </a:moveTo>
                      <a:cubicBezTo>
                        <a:pt x="19938" y="7481"/>
                        <a:pt x="19530" y="8241"/>
                        <a:pt x="18712" y="9028"/>
                      </a:cubicBezTo>
                      <a:cubicBezTo>
                        <a:pt x="17894" y="9816"/>
                        <a:pt x="16875" y="10345"/>
                        <a:pt x="15655" y="10618"/>
                      </a:cubicBezTo>
                      <a:cubicBezTo>
                        <a:pt x="16295" y="9099"/>
                        <a:pt x="16616" y="7359"/>
                        <a:pt x="16616" y="5400"/>
                      </a:cubicBezTo>
                      <a:lnTo>
                        <a:pt x="19938" y="5400"/>
                      </a:lnTo>
                      <a:cubicBezTo>
                        <a:pt x="19938" y="5400"/>
                        <a:pt x="19938" y="6750"/>
                        <a:pt x="19938" y="6750"/>
                      </a:cubicBezTo>
                      <a:close/>
                      <a:moveTo>
                        <a:pt x="2889" y="9028"/>
                      </a:moveTo>
                      <a:cubicBezTo>
                        <a:pt x="2070" y="8241"/>
                        <a:pt x="1662" y="7481"/>
                        <a:pt x="1662" y="6750"/>
                      </a:cubicBezTo>
                      <a:lnTo>
                        <a:pt x="1662" y="5400"/>
                      </a:lnTo>
                      <a:lnTo>
                        <a:pt x="4984" y="5400"/>
                      </a:lnTo>
                      <a:cubicBezTo>
                        <a:pt x="4984" y="7359"/>
                        <a:pt x="5305" y="9098"/>
                        <a:pt x="5945" y="10617"/>
                      </a:cubicBezTo>
                      <a:cubicBezTo>
                        <a:pt x="4725" y="10345"/>
                        <a:pt x="3706" y="9815"/>
                        <a:pt x="2889" y="9028"/>
                      </a:cubicBezTo>
                      <a:cubicBezTo>
                        <a:pt x="2889" y="9028"/>
                        <a:pt x="2889" y="9028"/>
                        <a:pt x="2889" y="9028"/>
                      </a:cubicBezTo>
                      <a:close/>
                      <a:moveTo>
                        <a:pt x="21237" y="3993"/>
                      </a:moveTo>
                      <a:cubicBezTo>
                        <a:pt x="20994" y="3731"/>
                        <a:pt x="20700" y="3600"/>
                        <a:pt x="20354" y="3600"/>
                      </a:cubicBezTo>
                      <a:lnTo>
                        <a:pt x="16616" y="3600"/>
                      </a:lnTo>
                      <a:lnTo>
                        <a:pt x="16616" y="2250"/>
                      </a:lnTo>
                      <a:cubicBezTo>
                        <a:pt x="16616" y="1631"/>
                        <a:pt x="16413" y="1102"/>
                        <a:pt x="16006" y="661"/>
                      </a:cubicBezTo>
                      <a:cubicBezTo>
                        <a:pt x="15599" y="220"/>
                        <a:pt x="15109" y="0"/>
                        <a:pt x="14538" y="0"/>
                      </a:cubicBezTo>
                      <a:lnTo>
                        <a:pt x="7062" y="0"/>
                      </a:lnTo>
                      <a:cubicBezTo>
                        <a:pt x="6491" y="0"/>
                        <a:pt x="6001" y="220"/>
                        <a:pt x="5595" y="661"/>
                      </a:cubicBezTo>
                      <a:cubicBezTo>
                        <a:pt x="5188" y="1102"/>
                        <a:pt x="4984" y="1631"/>
                        <a:pt x="4984" y="2250"/>
                      </a:cubicBezTo>
                      <a:lnTo>
                        <a:pt x="4984" y="3600"/>
                      </a:lnTo>
                      <a:lnTo>
                        <a:pt x="1246" y="3600"/>
                      </a:lnTo>
                      <a:cubicBezTo>
                        <a:pt x="900" y="3600"/>
                        <a:pt x="606" y="3731"/>
                        <a:pt x="363" y="3993"/>
                      </a:cubicBezTo>
                      <a:cubicBezTo>
                        <a:pt x="121" y="4256"/>
                        <a:pt x="0" y="4575"/>
                        <a:pt x="0" y="4950"/>
                      </a:cubicBezTo>
                      <a:lnTo>
                        <a:pt x="0" y="6750"/>
                      </a:lnTo>
                      <a:cubicBezTo>
                        <a:pt x="0" y="7416"/>
                        <a:pt x="180" y="8086"/>
                        <a:pt x="538" y="8761"/>
                      </a:cubicBezTo>
                      <a:cubicBezTo>
                        <a:pt x="898" y="9436"/>
                        <a:pt x="1382" y="10045"/>
                        <a:pt x="1992" y="10589"/>
                      </a:cubicBezTo>
                      <a:cubicBezTo>
                        <a:pt x="2602" y="11132"/>
                        <a:pt x="3351" y="11590"/>
                        <a:pt x="4238" y="11960"/>
                      </a:cubicBezTo>
                      <a:cubicBezTo>
                        <a:pt x="5125" y="12331"/>
                        <a:pt x="6058" y="12539"/>
                        <a:pt x="7036" y="12585"/>
                      </a:cubicBezTo>
                      <a:cubicBezTo>
                        <a:pt x="7399" y="13092"/>
                        <a:pt x="7810" y="13538"/>
                        <a:pt x="8269" y="13922"/>
                      </a:cubicBezTo>
                      <a:cubicBezTo>
                        <a:pt x="8598" y="14241"/>
                        <a:pt x="8824" y="14580"/>
                        <a:pt x="8950" y="14941"/>
                      </a:cubicBezTo>
                      <a:cubicBezTo>
                        <a:pt x="9076" y="15303"/>
                        <a:pt x="9139" y="15722"/>
                        <a:pt x="9139" y="16200"/>
                      </a:cubicBezTo>
                      <a:cubicBezTo>
                        <a:pt x="9139" y="16706"/>
                        <a:pt x="9006" y="17132"/>
                        <a:pt x="8743" y="17480"/>
                      </a:cubicBezTo>
                      <a:cubicBezTo>
                        <a:pt x="8479" y="17827"/>
                        <a:pt x="8057" y="18000"/>
                        <a:pt x="7477" y="18000"/>
                      </a:cubicBezTo>
                      <a:cubicBezTo>
                        <a:pt x="6828" y="18000"/>
                        <a:pt x="6250" y="18213"/>
                        <a:pt x="5744" y="18640"/>
                      </a:cubicBezTo>
                      <a:cubicBezTo>
                        <a:pt x="5238" y="19067"/>
                        <a:pt x="4984" y="19603"/>
                        <a:pt x="4984" y="20250"/>
                      </a:cubicBezTo>
                      <a:lnTo>
                        <a:pt x="4984" y="21150"/>
                      </a:lnTo>
                      <a:cubicBezTo>
                        <a:pt x="4984" y="21281"/>
                        <a:pt x="5023" y="21389"/>
                        <a:pt x="5101" y="21474"/>
                      </a:cubicBezTo>
                      <a:cubicBezTo>
                        <a:pt x="5180" y="21558"/>
                        <a:pt x="5278" y="21600"/>
                        <a:pt x="5400" y="21600"/>
                      </a:cubicBezTo>
                      <a:lnTo>
                        <a:pt x="16200" y="21600"/>
                      </a:lnTo>
                      <a:cubicBezTo>
                        <a:pt x="16322" y="21600"/>
                        <a:pt x="16421" y="21558"/>
                        <a:pt x="16499" y="21474"/>
                      </a:cubicBezTo>
                      <a:cubicBezTo>
                        <a:pt x="16577" y="21389"/>
                        <a:pt x="16616" y="21281"/>
                        <a:pt x="16616" y="21150"/>
                      </a:cubicBezTo>
                      <a:lnTo>
                        <a:pt x="16616" y="20250"/>
                      </a:lnTo>
                      <a:cubicBezTo>
                        <a:pt x="16616" y="19603"/>
                        <a:pt x="16362" y="19067"/>
                        <a:pt x="15856" y="18640"/>
                      </a:cubicBezTo>
                      <a:cubicBezTo>
                        <a:pt x="15349" y="18213"/>
                        <a:pt x="14772" y="18000"/>
                        <a:pt x="14123" y="18000"/>
                      </a:cubicBezTo>
                      <a:cubicBezTo>
                        <a:pt x="13543" y="18000"/>
                        <a:pt x="13121" y="17827"/>
                        <a:pt x="12857" y="17480"/>
                      </a:cubicBezTo>
                      <a:cubicBezTo>
                        <a:pt x="12594" y="17132"/>
                        <a:pt x="12462" y="16706"/>
                        <a:pt x="12462" y="16200"/>
                      </a:cubicBezTo>
                      <a:cubicBezTo>
                        <a:pt x="12462" y="15722"/>
                        <a:pt x="12524" y="15303"/>
                        <a:pt x="12650" y="14941"/>
                      </a:cubicBezTo>
                      <a:cubicBezTo>
                        <a:pt x="12776" y="14580"/>
                        <a:pt x="13003" y="14241"/>
                        <a:pt x="13331" y="13922"/>
                      </a:cubicBezTo>
                      <a:cubicBezTo>
                        <a:pt x="13790" y="13537"/>
                        <a:pt x="14201" y="13092"/>
                        <a:pt x="14564" y="12585"/>
                      </a:cubicBezTo>
                      <a:cubicBezTo>
                        <a:pt x="15543" y="12539"/>
                        <a:pt x="16475" y="12331"/>
                        <a:pt x="17362" y="11960"/>
                      </a:cubicBezTo>
                      <a:cubicBezTo>
                        <a:pt x="18249" y="11590"/>
                        <a:pt x="18998" y="11132"/>
                        <a:pt x="19608" y="10589"/>
                      </a:cubicBezTo>
                      <a:cubicBezTo>
                        <a:pt x="20218" y="10045"/>
                        <a:pt x="20702" y="9436"/>
                        <a:pt x="21062" y="8761"/>
                      </a:cubicBezTo>
                      <a:cubicBezTo>
                        <a:pt x="21420" y="8086"/>
                        <a:pt x="21600" y="7416"/>
                        <a:pt x="21600" y="6750"/>
                      </a:cubicBezTo>
                      <a:lnTo>
                        <a:pt x="21600" y="4950"/>
                      </a:lnTo>
                      <a:cubicBezTo>
                        <a:pt x="21600" y="4575"/>
                        <a:pt x="21479" y="4256"/>
                        <a:pt x="21237" y="3993"/>
                      </a:cubicBezTo>
                      <a:cubicBezTo>
                        <a:pt x="21237" y="3993"/>
                        <a:pt x="21237" y="3993"/>
                        <a:pt x="21237" y="39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文本框 42"/>
                <p:cNvSpPr txBox="1"/>
                <p:nvPr/>
              </p:nvSpPr>
              <p:spPr>
                <a:xfrm>
                  <a:off x="1180439" y="4186884"/>
                  <a:ext cx="2019258" cy="13210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en-US" altLang="zh-CN" sz="1400" dirty="0" smtClean="0">
                      <a:cs typeface="+mn-ea"/>
                      <a:sym typeface="+mn-lt"/>
                    </a:rPr>
                    <a:t>MVP</a:t>
                  </a:r>
                  <a:r>
                    <a:rPr lang="zh-CN" altLang="zh-CN" sz="1400" dirty="0"/>
                    <a:t>从</a:t>
                  </a:r>
                  <a:r>
                    <a:rPr lang="en-US" altLang="zh-CN" sz="1400" dirty="0"/>
                    <a:t>MVC</a:t>
                  </a:r>
                  <a:r>
                    <a:rPr lang="zh-CN" altLang="zh-CN" sz="1400" dirty="0"/>
                    <a:t>演化而来，原理相通，</a:t>
                  </a:r>
                  <a:r>
                    <a:rPr lang="en-US" altLang="zh-CN" sz="1400" dirty="0"/>
                    <a:t>Controller/Presenter</a:t>
                  </a:r>
                  <a:r>
                    <a:rPr lang="zh-CN" altLang="zh-CN" sz="1400" dirty="0"/>
                    <a:t>负责逻辑的处理，</a:t>
                  </a:r>
                  <a:r>
                    <a:rPr lang="en-US" altLang="zh-CN" sz="1400" dirty="0"/>
                    <a:t>Model</a:t>
                  </a:r>
                  <a:r>
                    <a:rPr lang="zh-CN" altLang="zh-CN" sz="1400" dirty="0"/>
                    <a:t>提供数据，</a:t>
                  </a:r>
                  <a:r>
                    <a:rPr lang="en-US" altLang="zh-CN" sz="1400" dirty="0"/>
                    <a:t>View</a:t>
                  </a:r>
                  <a:r>
                    <a:rPr lang="zh-CN" altLang="zh-CN" sz="1400" dirty="0"/>
                    <a:t>负责显示</a:t>
                  </a:r>
                  <a:endParaRPr lang="zh-CN" altLang="en-US" sz="14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1305134" y="3778521"/>
                  <a:ext cx="1697631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2000" b="1" dirty="0" smtClean="0">
                      <a:cs typeface="+mn-ea"/>
                      <a:sym typeface="+mn-lt"/>
                    </a:rPr>
                    <a:t>求同</a:t>
                  </a:r>
                  <a:endParaRPr lang="zh-CN" altLang="en-US" sz="2000" b="1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3395278" y="3775168"/>
                <a:ext cx="2739998" cy="2428995"/>
                <a:chOff x="3395278" y="3775168"/>
                <a:chExt cx="2739998" cy="2428995"/>
              </a:xfrm>
            </p:grpSpPr>
            <p:sp>
              <p:nvSpPr>
                <p:cNvPr id="43" name="任意多边形: 形状 38"/>
                <p:cNvSpPr/>
                <p:nvPr/>
              </p:nvSpPr>
              <p:spPr>
                <a:xfrm>
                  <a:off x="3395278" y="3818793"/>
                  <a:ext cx="218144" cy="22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30" h="21387" extrusionOk="0">
                      <a:moveTo>
                        <a:pt x="15651" y="10439"/>
                      </a:moveTo>
                      <a:cubicBezTo>
                        <a:pt x="14876" y="10985"/>
                        <a:pt x="13809" y="10794"/>
                        <a:pt x="13267" y="10015"/>
                      </a:cubicBezTo>
                      <a:cubicBezTo>
                        <a:pt x="12724" y="9235"/>
                        <a:pt x="12913" y="8160"/>
                        <a:pt x="13688" y="7614"/>
                      </a:cubicBezTo>
                      <a:cubicBezTo>
                        <a:pt x="14302" y="7180"/>
                        <a:pt x="15100" y="7212"/>
                        <a:pt x="15674" y="7633"/>
                      </a:cubicBezTo>
                      <a:cubicBezTo>
                        <a:pt x="15386" y="7808"/>
                        <a:pt x="15187" y="7909"/>
                        <a:pt x="15149" y="7927"/>
                      </a:cubicBezTo>
                      <a:cubicBezTo>
                        <a:pt x="14829" y="8080"/>
                        <a:pt x="14692" y="8465"/>
                        <a:pt x="14842" y="8787"/>
                      </a:cubicBezTo>
                      <a:cubicBezTo>
                        <a:pt x="14952" y="9021"/>
                        <a:pt x="15183" y="9159"/>
                        <a:pt x="15425" y="9159"/>
                      </a:cubicBezTo>
                      <a:cubicBezTo>
                        <a:pt x="15515" y="9159"/>
                        <a:pt x="15608" y="9138"/>
                        <a:pt x="15698" y="9096"/>
                      </a:cubicBezTo>
                      <a:cubicBezTo>
                        <a:pt x="15903" y="8999"/>
                        <a:pt x="16125" y="8881"/>
                        <a:pt x="16356" y="8743"/>
                      </a:cubicBezTo>
                      <a:cubicBezTo>
                        <a:pt x="16460" y="9377"/>
                        <a:pt x="16209" y="10045"/>
                        <a:pt x="15651" y="10439"/>
                      </a:cubicBezTo>
                      <a:close/>
                      <a:moveTo>
                        <a:pt x="20298" y="434"/>
                      </a:moveTo>
                      <a:cubicBezTo>
                        <a:pt x="20181" y="97"/>
                        <a:pt x="19814" y="-81"/>
                        <a:pt x="19481" y="36"/>
                      </a:cubicBezTo>
                      <a:cubicBezTo>
                        <a:pt x="19146" y="153"/>
                        <a:pt x="18970" y="523"/>
                        <a:pt x="19086" y="859"/>
                      </a:cubicBezTo>
                      <a:cubicBezTo>
                        <a:pt x="20075" y="3715"/>
                        <a:pt x="18112" y="5846"/>
                        <a:pt x="16617" y="6988"/>
                      </a:cubicBezTo>
                      <a:lnTo>
                        <a:pt x="16012" y="6118"/>
                      </a:lnTo>
                      <a:cubicBezTo>
                        <a:pt x="15810" y="5827"/>
                        <a:pt x="15355" y="5583"/>
                        <a:pt x="15003" y="5578"/>
                      </a:cubicBezTo>
                      <a:lnTo>
                        <a:pt x="11612" y="5594"/>
                      </a:lnTo>
                      <a:cubicBezTo>
                        <a:pt x="11260" y="5588"/>
                        <a:pt x="10735" y="5751"/>
                        <a:pt x="10445" y="5955"/>
                      </a:cubicBezTo>
                      <a:lnTo>
                        <a:pt x="457" y="13000"/>
                      </a:lnTo>
                      <a:cubicBezTo>
                        <a:pt x="-27" y="13341"/>
                        <a:pt x="-145" y="14013"/>
                        <a:pt x="194" y="14500"/>
                      </a:cubicBezTo>
                      <a:lnTo>
                        <a:pt x="4734" y="21032"/>
                      </a:lnTo>
                      <a:cubicBezTo>
                        <a:pt x="5073" y="21519"/>
                        <a:pt x="5618" y="21461"/>
                        <a:pt x="6101" y="21120"/>
                      </a:cubicBezTo>
                      <a:lnTo>
                        <a:pt x="16090" y="14075"/>
                      </a:lnTo>
                      <a:cubicBezTo>
                        <a:pt x="16378" y="13870"/>
                        <a:pt x="16709" y="13429"/>
                        <a:pt x="16826" y="13093"/>
                      </a:cubicBezTo>
                      <a:lnTo>
                        <a:pt x="17888" y="9729"/>
                      </a:lnTo>
                      <a:cubicBezTo>
                        <a:pt x="18003" y="9393"/>
                        <a:pt x="17932" y="8880"/>
                        <a:pt x="17730" y="8589"/>
                      </a:cubicBezTo>
                      <a:lnTo>
                        <a:pt x="17361" y="8058"/>
                      </a:lnTo>
                      <a:cubicBezTo>
                        <a:pt x="19371" y="6513"/>
                        <a:pt x="21455" y="3778"/>
                        <a:pt x="20298" y="4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文本框 39"/>
                <p:cNvSpPr txBox="1"/>
                <p:nvPr/>
              </p:nvSpPr>
              <p:spPr>
                <a:xfrm>
                  <a:off x="3753198" y="4186883"/>
                  <a:ext cx="2382078" cy="2017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zh-CN" sz="1400" dirty="0"/>
                    <a:t>在</a:t>
                  </a:r>
                  <a:r>
                    <a:rPr lang="en-US" altLang="zh-CN" sz="1400" dirty="0"/>
                    <a:t>MVP</a:t>
                  </a:r>
                  <a:r>
                    <a:rPr lang="zh-CN" altLang="zh-CN" sz="1400" dirty="0"/>
                    <a:t>中</a:t>
                  </a:r>
                  <a:r>
                    <a:rPr lang="en-US" altLang="zh-CN" sz="1400" dirty="0"/>
                    <a:t>View</a:t>
                  </a:r>
                  <a:r>
                    <a:rPr lang="zh-CN" altLang="zh-CN" sz="1400" dirty="0"/>
                    <a:t>并不直接使用</a:t>
                  </a:r>
                  <a:r>
                    <a:rPr lang="en-US" altLang="zh-CN" sz="1400" dirty="0"/>
                    <a:t>Model</a:t>
                  </a:r>
                  <a:r>
                    <a:rPr lang="zh-CN" altLang="zh-CN" sz="1400" dirty="0"/>
                    <a:t>，它们之间的通信是通过</a:t>
                  </a:r>
                  <a:r>
                    <a:rPr lang="en-US" altLang="zh-CN" sz="1400" dirty="0"/>
                    <a:t>Presenter (MVC</a:t>
                  </a:r>
                  <a:r>
                    <a:rPr lang="zh-CN" altLang="zh-CN" sz="1400" dirty="0"/>
                    <a:t>中的</a:t>
                  </a:r>
                  <a:r>
                    <a:rPr lang="en-US" altLang="zh-CN" sz="1400" dirty="0"/>
                    <a:t>Controller)</a:t>
                  </a:r>
                  <a:r>
                    <a:rPr lang="zh-CN" altLang="zh-CN" sz="1400" dirty="0"/>
                    <a:t>来进行的，所有的交互都发生在</a:t>
                  </a:r>
                  <a:r>
                    <a:rPr lang="en-US" altLang="zh-CN" sz="1400" dirty="0"/>
                    <a:t>Presenter</a:t>
                  </a:r>
                  <a:r>
                    <a:rPr lang="zh-CN" altLang="zh-CN" sz="1400" dirty="0"/>
                    <a:t>内部，而在</a:t>
                  </a:r>
                  <a:r>
                    <a:rPr lang="en-US" altLang="zh-CN" sz="1400" dirty="0"/>
                    <a:t>MVC</a:t>
                  </a:r>
                  <a:r>
                    <a:rPr lang="zh-CN" altLang="zh-CN" sz="1400" dirty="0"/>
                    <a:t>中</a:t>
                  </a:r>
                  <a:r>
                    <a:rPr lang="en-US" altLang="zh-CN" sz="1400" dirty="0"/>
                    <a:t>View</a:t>
                  </a:r>
                  <a:r>
                    <a:rPr lang="zh-CN" altLang="zh-CN" sz="1400" dirty="0"/>
                    <a:t>会直接从</a:t>
                  </a:r>
                  <a:r>
                    <a:rPr lang="en-US" altLang="zh-CN" sz="1400" dirty="0"/>
                    <a:t>Model</a:t>
                  </a:r>
                  <a:r>
                    <a:rPr lang="zh-CN" altLang="zh-CN" sz="1400" dirty="0"/>
                    <a:t>中读取数据而不是通过</a:t>
                  </a:r>
                  <a:r>
                    <a:rPr lang="en-US" altLang="zh-CN" sz="1400" dirty="0"/>
                    <a:t> Controller</a:t>
                  </a:r>
                  <a:r>
                    <a:rPr lang="zh-CN" altLang="zh-CN" sz="1400" dirty="0"/>
                    <a:t>。</a:t>
                  </a:r>
                  <a:endParaRPr lang="zh-CN" altLang="en-US" sz="14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3848906" y="3775168"/>
                  <a:ext cx="1697631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2000" b="1" dirty="0">
                      <a:cs typeface="+mn-ea"/>
                      <a:sym typeface="+mn-lt"/>
                    </a:rPr>
                    <a:t>存异</a:t>
                  </a:r>
                </a:p>
              </p:txBody>
            </p:sp>
          </p:grpSp>
        </p:grpSp>
      </p:grpSp>
      <p:pic>
        <p:nvPicPr>
          <p:cNvPr id="31" name="图片 30" descr="https://gss1.bdstatic.com/9vo3dSag_xI4khGkpoWK1HF6hhy/baike/s%3D220/sign=947c311776f082022992963d7bfbfb8a/e824b899a9014c085731fd910f7b02087bf4f4f8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35" y="1989475"/>
            <a:ext cx="1955243" cy="109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图片 31" descr="https://gss0.bdstatic.com/94o3dSag_xI4khGkpoWK1HF6hhy/baike/s%3D220/sign=f2deeef01ed5ad6eaef963e8b1ca39a3/8b82b9014a90f603534849733c12b31bb051ed0e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69" y="2030515"/>
            <a:ext cx="1820224" cy="943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46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WPF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88216c01-8cbc-4591-9b0f-de391bfde3cb">
            <a:extLst>
              <a:ext uri="{FF2B5EF4-FFF2-40B4-BE49-F238E27FC236}">
                <a16:creationId xmlns="" xmlns:a16="http://schemas.microsoft.com/office/drawing/2014/main" id="{5A1CD7A8-E342-42C3-90BA-2B1F827231B9}"/>
              </a:ext>
            </a:extLst>
          </p:cNvPr>
          <p:cNvGrpSpPr>
            <a:grpSpLocks noChangeAspect="1"/>
          </p:cNvGrpSpPr>
          <p:nvPr/>
        </p:nvGrpSpPr>
        <p:grpSpPr>
          <a:xfrm>
            <a:off x="767407" y="1412776"/>
            <a:ext cx="10132385" cy="4535610"/>
            <a:chOff x="767408" y="1412776"/>
            <a:chExt cx="10132383" cy="4535609"/>
          </a:xfrm>
        </p:grpSpPr>
        <p:grpSp>
          <p:nvGrpSpPr>
            <p:cNvPr id="6" name="组合 5"/>
            <p:cNvGrpSpPr/>
            <p:nvPr/>
          </p:nvGrpSpPr>
          <p:grpSpPr>
            <a:xfrm>
              <a:off x="767408" y="1412776"/>
              <a:ext cx="5030958" cy="4535609"/>
              <a:chOff x="6581" y="980439"/>
              <a:chExt cx="6264582" cy="5647772"/>
            </a:xfrm>
          </p:grpSpPr>
          <p:sp>
            <p:nvSpPr>
              <p:cNvPr id="14" name="弧形 13">
                <a:extLst>
                  <a:ext uri="{FF2B5EF4-FFF2-40B4-BE49-F238E27FC236}">
                    <a16:creationId xmlns="" xmlns:a16="http://schemas.microsoft.com/office/drawing/2014/main" id="{C1C1B0CA-E6B4-449D-9574-6BE27B760B68}"/>
                  </a:ext>
                </a:extLst>
              </p:cNvPr>
              <p:cNvSpPr/>
              <p:nvPr/>
            </p:nvSpPr>
            <p:spPr>
              <a:xfrm>
                <a:off x="1092572" y="2066431"/>
                <a:ext cx="3475787" cy="3475788"/>
              </a:xfrm>
              <a:prstGeom prst="arc">
                <a:avLst>
                  <a:gd name="adj1" fmla="val 21244691"/>
                  <a:gd name="adj2" fmla="val 15268458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="" xmlns:a16="http://schemas.microsoft.com/office/drawing/2014/main" id="{A1BD150C-D4B0-475E-89F9-EE8941D6D1DC}"/>
                  </a:ext>
                </a:extLst>
              </p:cNvPr>
              <p:cNvSpPr/>
              <p:nvPr/>
            </p:nvSpPr>
            <p:spPr>
              <a:xfrm>
                <a:off x="1796375" y="2770233"/>
                <a:ext cx="2068186" cy="2068186"/>
              </a:xfrm>
              <a:prstGeom prst="ellipse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="" xmlns:a16="http://schemas.microsoft.com/office/drawing/2014/main" id="{CE5547E1-5978-41BD-8319-B1412A1DE094}"/>
                  </a:ext>
                </a:extLst>
              </p:cNvPr>
              <p:cNvSpPr/>
              <p:nvPr/>
            </p:nvSpPr>
            <p:spPr>
              <a:xfrm>
                <a:off x="632483" y="1606343"/>
                <a:ext cx="4395965" cy="4395964"/>
              </a:xfrm>
              <a:prstGeom prst="arc">
                <a:avLst>
                  <a:gd name="adj1" fmla="val 11926710"/>
                  <a:gd name="adj2" fmla="val 1730256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="" xmlns:a16="http://schemas.microsoft.com/office/drawing/2014/main" id="{3D78D615-6649-4C8E-99F1-429E782EE725}"/>
                  </a:ext>
                </a:extLst>
              </p:cNvPr>
              <p:cNvSpPr/>
              <p:nvPr/>
            </p:nvSpPr>
            <p:spPr>
              <a:xfrm>
                <a:off x="4036201" y="1987192"/>
                <a:ext cx="695337" cy="6953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任意多边形: 形状 36">
                <a:extLst>
                  <a:ext uri="{FF2B5EF4-FFF2-40B4-BE49-F238E27FC236}">
                    <a16:creationId xmlns="" xmlns:a16="http://schemas.microsoft.com/office/drawing/2014/main" id="{FB02BE8B-A1A9-4C44-9AF0-CF6AC7FC2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136" y="2201638"/>
                <a:ext cx="255466" cy="2554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="" xmlns:a16="http://schemas.microsoft.com/office/drawing/2014/main" id="{3D78D615-6649-4C8E-99F1-429E782EE725}"/>
                  </a:ext>
                </a:extLst>
              </p:cNvPr>
              <p:cNvSpPr/>
              <p:nvPr/>
            </p:nvSpPr>
            <p:spPr>
              <a:xfrm>
                <a:off x="1131146" y="4589431"/>
                <a:ext cx="695337" cy="6953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38">
                <a:extLst>
                  <a:ext uri="{FF2B5EF4-FFF2-40B4-BE49-F238E27FC236}">
                    <a16:creationId xmlns="" xmlns:a16="http://schemas.microsoft.com/office/drawing/2014/main" id="{FB02BE8B-A1A9-4C44-9AF0-CF6AC7FC2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1081" y="4803877"/>
                <a:ext cx="255466" cy="2554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弧形 20">
                <a:extLst>
                  <a:ext uri="{FF2B5EF4-FFF2-40B4-BE49-F238E27FC236}">
                    <a16:creationId xmlns="" xmlns:a16="http://schemas.microsoft.com/office/drawing/2014/main" id="{CE5547E1-5978-41BD-8319-B1412A1DE094}"/>
                  </a:ext>
                </a:extLst>
              </p:cNvPr>
              <p:cNvSpPr/>
              <p:nvPr/>
            </p:nvSpPr>
            <p:spPr>
              <a:xfrm rot="5400000">
                <a:off x="6580" y="980440"/>
                <a:ext cx="5647772" cy="5647770"/>
              </a:xfrm>
              <a:prstGeom prst="arc">
                <a:avLst>
                  <a:gd name="adj1" fmla="val 11926710"/>
                  <a:gd name="adj2" fmla="val 1730256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="" xmlns:a16="http://schemas.microsoft.com/office/drawing/2014/main" id="{3D78D615-6649-4C8E-99F1-429E782EE725}"/>
                  </a:ext>
                </a:extLst>
              </p:cNvPr>
              <p:cNvSpPr/>
              <p:nvPr/>
            </p:nvSpPr>
            <p:spPr>
              <a:xfrm>
                <a:off x="5324247" y="3456656"/>
                <a:ext cx="695337" cy="69533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41">
                <a:extLst>
                  <a:ext uri="{FF2B5EF4-FFF2-40B4-BE49-F238E27FC236}">
                    <a16:creationId xmlns="" xmlns:a16="http://schemas.microsoft.com/office/drawing/2014/main" id="{FB02BE8B-A1A9-4C44-9AF0-CF6AC7FC2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4182" y="3671102"/>
                <a:ext cx="255466" cy="2554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文本框 42">
                <a:extLst>
                  <a:ext uri="{FF2B5EF4-FFF2-40B4-BE49-F238E27FC236}">
                    <a16:creationId xmlns="" xmlns:a16="http://schemas.microsoft.com/office/drawing/2014/main" id="{379D36D8-6DED-458D-B6E1-675AB281F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2667" y="4151993"/>
                <a:ext cx="1198496" cy="4587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72000" rIns="72000" bIns="72000" anchor="ctr" anchorCtr="0">
                <a:normAutofit fontScale="77500" lnSpcReduction="20000"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zh-CN" altLang="en-US" sz="1800" b="1" dirty="0" smtClean="0">
                    <a:cs typeface="+mn-ea"/>
                    <a:sym typeface="+mn-lt"/>
                  </a:rPr>
                  <a:t>灵活、易扩展动画机制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25" name="文本框 43">
                <a:extLst>
                  <a:ext uri="{FF2B5EF4-FFF2-40B4-BE49-F238E27FC236}">
                    <a16:creationId xmlns="" xmlns:a16="http://schemas.microsoft.com/office/drawing/2014/main" id="{379D36D8-6DED-458D-B6E1-675AB281F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4621" y="2674365"/>
                <a:ext cx="1198496" cy="4587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72000" rIns="72000" bIns="72000" anchor="ctr" anchorCtr="0">
                <a:normAutofit fontScale="775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cs typeface="+mn-ea"/>
                    <a:sym typeface="+mn-lt"/>
                  </a:rPr>
                  <a:t>矢量图超强</a:t>
                </a:r>
                <a:r>
                  <a:rPr lang="zh-CN" altLang="en-US" b="1" dirty="0" smtClean="0">
                    <a:cs typeface="+mn-ea"/>
                    <a:sym typeface="+mn-lt"/>
                  </a:rPr>
                  <a:t>支持</a:t>
                </a:r>
                <a:endParaRPr lang="zh-CN" altLang="en-US" b="1" dirty="0">
                  <a:cs typeface="+mn-ea"/>
                  <a:sym typeface="+mn-lt"/>
                </a:endParaRPr>
              </a:p>
            </p:txBody>
          </p:sp>
          <p:sp>
            <p:nvSpPr>
              <p:cNvPr id="26" name="文本框 44">
                <a:extLst>
                  <a:ext uri="{FF2B5EF4-FFF2-40B4-BE49-F238E27FC236}">
                    <a16:creationId xmlns="" xmlns:a16="http://schemas.microsoft.com/office/drawing/2014/main" id="{379D36D8-6DED-458D-B6E1-675AB281F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684" y="5284767"/>
                <a:ext cx="2298371" cy="4587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72000" rIns="72000" bIns="72000" anchor="ctr" anchorCtr="0">
                <a:normAutofit fontScale="77500" lnSpcReduction="20000"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zh-CN" altLang="en-US" sz="1800" b="1" dirty="0" smtClean="0">
                    <a:cs typeface="+mn-ea"/>
                    <a:sym typeface="+mn-lt"/>
                  </a:rPr>
                  <a:t>程序员、美工明确分工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664817" y="2993907"/>
              <a:ext cx="4234974" cy="1664028"/>
              <a:chOff x="1660885" y="1815039"/>
              <a:chExt cx="2945875" cy="1664028"/>
            </a:xfrm>
          </p:grpSpPr>
          <p:sp>
            <p:nvSpPr>
              <p:cNvPr id="8" name="文本框 16"/>
              <p:cNvSpPr txBox="1"/>
              <p:nvPr/>
            </p:nvSpPr>
            <p:spPr>
              <a:xfrm>
                <a:off x="1660885" y="1815039"/>
                <a:ext cx="2945875" cy="784845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2400" dirty="0"/>
                  <a:t>Windows Presentation Foundation</a:t>
                </a:r>
                <a:endParaRPr lang="zh-CN" alt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13" name="文本框 18"/>
              <p:cNvSpPr txBox="1"/>
              <p:nvPr/>
            </p:nvSpPr>
            <p:spPr>
              <a:xfrm>
                <a:off x="1660885" y="2648070"/>
                <a:ext cx="2664494" cy="830997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zh-CN" sz="1400" dirty="0"/>
                  <a:t>用于为不同用户界面提供统一的显示系统（图形系统）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5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77668" y="207750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spc="600" dirty="0" smtClean="0">
                <a:cs typeface="+mn-ea"/>
                <a:sym typeface="+mn-lt"/>
              </a:rPr>
              <a:t>基本内容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77668" y="3306169"/>
            <a:ext cx="4223535" cy="153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 fontScale="92500" lnSpcReduction="20000"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Npm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模板语法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组件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表单控件绑定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事件处理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9626024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1517</Words>
  <Application>Microsoft Office PowerPoint</Application>
  <PresentationFormat>宽屏</PresentationFormat>
  <Paragraphs>265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-apple-system</vt:lpstr>
      <vt:lpstr>Arial Unicode MS</vt:lpstr>
      <vt:lpstr>等线</vt:lpstr>
      <vt:lpstr>华文细黑</vt:lpstr>
      <vt:lpstr>锐字工房云字库细圆GBK</vt:lpstr>
      <vt:lpstr>宋体</vt:lpstr>
      <vt:lpstr>微软雅黑 Light</vt:lpstr>
      <vt:lpstr>Arial</vt:lpstr>
      <vt:lpstr>Calibri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抽象科技</dc:title>
  <dc:creator>第一PPT模板网-WWW.1PPT.COM</dc:creator>
  <cp:keywords>第一PPT模板网-WWW.1PPT.COM</cp:keywords>
  <cp:lastModifiedBy>qigp</cp:lastModifiedBy>
  <cp:revision>63</cp:revision>
  <dcterms:created xsi:type="dcterms:W3CDTF">2017-07-24T17:10:39Z</dcterms:created>
  <dcterms:modified xsi:type="dcterms:W3CDTF">2018-03-10T07:02:46Z</dcterms:modified>
</cp:coreProperties>
</file>