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47FE4-6AA1-4A0D-8E14-A9B1692B9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943D55-54F7-4414-9F13-2FC856040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127955-ABAF-468B-B79A-BB418498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A622D-1D92-414D-B6E3-7AF3A8AE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68C19-869D-41F5-92B1-6433DA74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2EFF2-8A61-45E8-9A0F-9332918F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561693-CF27-497C-92E1-181E7052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86289-28F8-40BF-91B4-03236FD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0D539-3D59-454C-83EC-F79C3A19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5D8F78-5396-4DBD-8623-08DF86A7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77504A-5FE0-42A2-9362-0E3471883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41C008-259F-4B9D-8E9A-CACB8DC6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931D24-91AA-432B-AD76-EE03A91D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60CD45-4705-41A3-97E2-184C920E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447E7E-FEF9-4707-81BC-26B69E8F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76D21-0BDB-410F-BC8E-1059B53D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5CF5F-91DB-4686-9946-41458D43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5DA2-B7D4-4F04-8EA6-8BEC6611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439E65-28E8-4B92-83EA-FABFEEA5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971B7-0AC5-4B4E-BC4F-BD62344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375C1-1900-43C4-B272-3C6A6B41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27667E-61EC-4C29-8C6F-F51902B7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E1166-4649-48CE-A5C4-4554BC0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A7267-7CBE-4461-94BD-4F64B190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8CD2C1-9D8D-4460-A967-4200CBD1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CA62D-795D-4FAA-A35C-1A2AB5D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45BD8-4D32-45CA-AA2C-560D50B05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8B5A7B-E28D-476A-A1D1-446F9E5F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79887E-8092-482D-9DB3-58389BEB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9F90F8-ADFD-4F7F-A4E6-9B5FB397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118A90-3707-4C68-A4EF-2E3BE345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654A7-2DCF-4781-96C5-3F3F69AB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558B7-700A-463F-B538-624B246C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C9A3F9-9D2A-4272-A0D8-3117EBFE8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762A00-3FA4-491D-9F72-1E4F7DE1E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205437-A1AF-4289-89D6-21181F78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2DE3CE-828A-4F28-BDB0-DF97FA39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9CF177-809E-4D09-BD3B-BE9CC19C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CDD1E1-A9E9-4DB0-A91F-DAA62CC8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02AC8-0B81-43C5-8EC9-856683E3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64D6CB-ADF0-447C-A56F-78BA7A54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4D87F4-B4D5-4737-B2D3-97C5A93D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4C05F-4A2A-4DE4-9031-646E7351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ADE219-5B5D-484B-A952-10FD9FC1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AAC3C0-9C14-46B0-820E-77F572E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21A49-E222-42A7-8261-9D7E37B3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D576E-6529-4911-993A-0C1D86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2325-8A96-4A8C-9F62-7CB3B851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BB3196-1AD1-42CA-942A-58E9894F7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4C76AD-02A2-4D0A-9A7C-AC081F72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55D07C-0010-464F-9E76-028B8853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962EDF-B072-4C77-9DC3-E0023C3F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3886F-B79D-4C60-83DC-0C193B5C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9F9F80-1F58-4CB3-BBD5-6D4641DB8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25E80E-5CF3-4487-9746-1620509A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B09F3D-E604-4952-B03C-F64253A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E1B2D2-B8D8-4AEC-8C00-59D722B8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1BFE89-FADE-4E5C-BB25-320617E5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7B1CE5-51DA-4761-B9FE-41AACEF4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5AA727-66C0-470A-89B8-5E3137BA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C24BF2-9C1D-4D47-92B1-E91C7B7A7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AA14-1162-426E-99F7-BB2DA1C32A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2F41B-4E9D-47BD-BDE6-38DD51429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3CDA5-51A4-4D35-AA9A-A8722EEE6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3B16-47C3-4D0F-BEB4-EC73E9BC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30766-9A37-451A-9034-21EF8EF3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B39F78-7D3E-438A-9D04-C11A7F488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8ECFD24-A5BD-413A-B6CD-2B8AFDC3AE1A}"/>
              </a:ext>
            </a:extLst>
          </p:cNvPr>
          <p:cNvCxnSpPr>
            <a:cxnSpLocks/>
          </p:cNvCxnSpPr>
          <p:nvPr/>
        </p:nvCxnSpPr>
        <p:spPr>
          <a:xfrm>
            <a:off x="8335940" y="1552352"/>
            <a:ext cx="0" cy="5244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1D9F50EC-46E8-4259-ACCB-35EDB942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578" y="44834"/>
            <a:ext cx="518160" cy="6781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EE2A4A-6B0A-4736-88B5-A9C3494F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57" y="44834"/>
            <a:ext cx="518160" cy="67818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55A98E-43EE-4533-9348-186A48423708}"/>
              </a:ext>
            </a:extLst>
          </p:cNvPr>
          <p:cNvSpPr txBox="1"/>
          <p:nvPr/>
        </p:nvSpPr>
        <p:spPr>
          <a:xfrm>
            <a:off x="6438111" y="723014"/>
            <a:ext cx="153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DC9301-9E43-4DE1-A3E1-CF6BE05446DE}"/>
              </a:ext>
            </a:extLst>
          </p:cNvPr>
          <p:cNvSpPr txBox="1"/>
          <p:nvPr/>
        </p:nvSpPr>
        <p:spPr>
          <a:xfrm>
            <a:off x="8911873" y="723014"/>
            <a:ext cx="114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repository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11AEBA4-47F5-4474-B3A3-AD760157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74" y="60758"/>
            <a:ext cx="829458" cy="646331"/>
          </a:xfrm>
          <a:prstGeom prst="rect">
            <a:avLst/>
          </a:prstGeom>
        </p:spPr>
      </p:pic>
      <p:pic>
        <p:nvPicPr>
          <p:cNvPr id="13" name="圖形 12" descr="文件">
            <a:extLst>
              <a:ext uri="{FF2B5EF4-FFF2-40B4-BE49-F238E27FC236}">
                <a16:creationId xmlns:a16="http://schemas.microsoft.com/office/drawing/2014/main" id="{37CF6260-294A-41AD-AA15-598DEED61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2862" y="44834"/>
            <a:ext cx="792325" cy="79232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CE76B6-2812-48FC-A15B-BBA4CF90F01D}"/>
              </a:ext>
            </a:extLst>
          </p:cNvPr>
          <p:cNvSpPr txBox="1"/>
          <p:nvPr/>
        </p:nvSpPr>
        <p:spPr>
          <a:xfrm>
            <a:off x="4333098" y="723014"/>
            <a:ext cx="153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EE11A5-6214-472A-88FC-00FDF76D055E}"/>
              </a:ext>
            </a:extLst>
          </p:cNvPr>
          <p:cNvSpPr txBox="1"/>
          <p:nvPr/>
        </p:nvSpPr>
        <p:spPr>
          <a:xfrm>
            <a:off x="2570637" y="707089"/>
            <a:ext cx="153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3FA2057-342C-4F43-BEC9-24AA05FD5330}"/>
              </a:ext>
            </a:extLst>
          </p:cNvPr>
          <p:cNvSpPr txBox="1"/>
          <p:nvPr/>
        </p:nvSpPr>
        <p:spPr>
          <a:xfrm>
            <a:off x="1942441" y="21909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5084B4-AA74-475A-AA8E-A763D1016A37}"/>
              </a:ext>
            </a:extLst>
          </p:cNvPr>
          <p:cNvSpPr txBox="1"/>
          <p:nvPr/>
        </p:nvSpPr>
        <p:spPr>
          <a:xfrm>
            <a:off x="1909827" y="3211021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97C30A-5817-4497-8244-2E48D84671EE}"/>
              </a:ext>
            </a:extLst>
          </p:cNvPr>
          <p:cNvSpPr txBox="1"/>
          <p:nvPr/>
        </p:nvSpPr>
        <p:spPr>
          <a:xfrm>
            <a:off x="1909827" y="4084768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481CDC8-1A3C-447F-AE4A-5B32A3F13FF2}"/>
              </a:ext>
            </a:extLst>
          </p:cNvPr>
          <p:cNvCxnSpPr>
            <a:cxnSpLocks/>
          </p:cNvCxnSpPr>
          <p:nvPr/>
        </p:nvCxnSpPr>
        <p:spPr>
          <a:xfrm>
            <a:off x="9473453" y="1552354"/>
            <a:ext cx="0" cy="524488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032015C-032B-438E-B044-AB5A63DF7DF8}"/>
              </a:ext>
            </a:extLst>
          </p:cNvPr>
          <p:cNvCxnSpPr>
            <a:cxnSpLocks/>
          </p:cNvCxnSpPr>
          <p:nvPr/>
        </p:nvCxnSpPr>
        <p:spPr>
          <a:xfrm>
            <a:off x="7204036" y="1552353"/>
            <a:ext cx="0" cy="5244889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F0CE647-8718-4037-B34E-BC9537F2F334}"/>
              </a:ext>
            </a:extLst>
          </p:cNvPr>
          <p:cNvCxnSpPr>
            <a:cxnSpLocks/>
          </p:cNvCxnSpPr>
          <p:nvPr/>
        </p:nvCxnSpPr>
        <p:spPr>
          <a:xfrm>
            <a:off x="5099024" y="1555636"/>
            <a:ext cx="0" cy="52416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0F335A5-E720-4FE4-8B49-04B26739D9CF}"/>
              </a:ext>
            </a:extLst>
          </p:cNvPr>
          <p:cNvCxnSpPr>
            <a:cxnSpLocks/>
          </p:cNvCxnSpPr>
          <p:nvPr/>
        </p:nvCxnSpPr>
        <p:spPr>
          <a:xfrm flipH="1">
            <a:off x="3302943" y="1552352"/>
            <a:ext cx="33620" cy="524489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B4097194-B2E5-4B44-B4E7-48253D9495D9}"/>
              </a:ext>
            </a:extLst>
          </p:cNvPr>
          <p:cNvSpPr/>
          <p:nvPr/>
        </p:nvSpPr>
        <p:spPr>
          <a:xfrm>
            <a:off x="3347767" y="2351824"/>
            <a:ext cx="6148096" cy="416859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git clone (</a:t>
            </a:r>
            <a:r>
              <a:rPr lang="zh-TW" altLang="en-US" sz="1400" dirty="0"/>
              <a:t>複製 </a:t>
            </a:r>
            <a:r>
              <a:rPr lang="en-US" altLang="zh-TW" sz="1400" dirty="0"/>
              <a:t>repository</a:t>
            </a:r>
            <a:r>
              <a:rPr lang="en-US" sz="1400" dirty="0"/>
              <a:t>)</a:t>
            </a: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7D4CBEFB-9088-4D01-BA66-6547D85E0BB9}"/>
              </a:ext>
            </a:extLst>
          </p:cNvPr>
          <p:cNvSpPr/>
          <p:nvPr/>
        </p:nvSpPr>
        <p:spPr>
          <a:xfrm>
            <a:off x="3349091" y="1887536"/>
            <a:ext cx="3854944" cy="416859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git </a:t>
            </a:r>
            <a:r>
              <a:rPr lang="en-US" sz="1400" dirty="0" err="1"/>
              <a:t>init</a:t>
            </a:r>
            <a:r>
              <a:rPr lang="en-US" sz="1400" dirty="0"/>
              <a:t> (</a:t>
            </a:r>
            <a:r>
              <a:rPr lang="zh-TW" altLang="en-US" sz="1400" dirty="0"/>
              <a:t>建立新的 </a:t>
            </a:r>
            <a:r>
              <a:rPr lang="en-US" altLang="zh-TW" sz="1400" dirty="0"/>
              <a:t>repository</a:t>
            </a:r>
            <a:r>
              <a:rPr lang="en-US" sz="1400" dirty="0"/>
              <a:t>)</a:t>
            </a:r>
          </a:p>
        </p:txBody>
      </p:sp>
      <p:sp>
        <p:nvSpPr>
          <p:cNvPr id="36" name="箭號: 向左 35">
            <a:extLst>
              <a:ext uri="{FF2B5EF4-FFF2-40B4-BE49-F238E27FC236}">
                <a16:creationId xmlns:a16="http://schemas.microsoft.com/office/drawing/2014/main" id="{90319685-13F1-40E6-A8F0-5785FCFB556A}"/>
              </a:ext>
            </a:extLst>
          </p:cNvPr>
          <p:cNvSpPr/>
          <p:nvPr/>
        </p:nvSpPr>
        <p:spPr>
          <a:xfrm>
            <a:off x="3325356" y="2978828"/>
            <a:ext cx="6148096" cy="416859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git pull (</a:t>
            </a:r>
            <a:r>
              <a:rPr lang="zh-TW" altLang="en-US" sz="1400" dirty="0"/>
              <a:t>覆蓋本地端</a:t>
            </a:r>
            <a:r>
              <a:rPr lang="en-US" sz="1400" dirty="0"/>
              <a:t>)</a:t>
            </a:r>
          </a:p>
        </p:txBody>
      </p:sp>
      <p:sp>
        <p:nvSpPr>
          <p:cNvPr id="37" name="箭號: 向左 36">
            <a:extLst>
              <a:ext uri="{FF2B5EF4-FFF2-40B4-BE49-F238E27FC236}">
                <a16:creationId xmlns:a16="http://schemas.microsoft.com/office/drawing/2014/main" id="{5278A850-2989-4548-924F-4DD9FB9A5BEA}"/>
              </a:ext>
            </a:extLst>
          </p:cNvPr>
          <p:cNvSpPr/>
          <p:nvPr/>
        </p:nvSpPr>
        <p:spPr>
          <a:xfrm>
            <a:off x="7204033" y="3397402"/>
            <a:ext cx="2263815" cy="416859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git fetch (</a:t>
            </a:r>
            <a:r>
              <a:rPr lang="zh-TW" altLang="en-US" sz="1400" dirty="0"/>
              <a:t>覆蓋本地端</a:t>
            </a:r>
            <a:r>
              <a:rPr lang="en-US" sz="1400" dirty="0"/>
              <a:t>)</a:t>
            </a: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560CDC2C-71E1-4F0A-8DFE-F0E65BA85990}"/>
              </a:ext>
            </a:extLst>
          </p:cNvPr>
          <p:cNvSpPr/>
          <p:nvPr/>
        </p:nvSpPr>
        <p:spPr>
          <a:xfrm flipH="1">
            <a:off x="3347767" y="3876339"/>
            <a:ext cx="1751255" cy="41685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git add (</a:t>
            </a:r>
            <a:r>
              <a:rPr lang="zh-TW" altLang="en-US" sz="1400" dirty="0"/>
              <a:t>指定檔案</a:t>
            </a:r>
            <a:r>
              <a:rPr lang="en-US" sz="1400" dirty="0"/>
              <a:t>)</a:t>
            </a:r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EE2F7D23-EF2E-417B-942E-5E225DFCE5E6}"/>
              </a:ext>
            </a:extLst>
          </p:cNvPr>
          <p:cNvSpPr/>
          <p:nvPr/>
        </p:nvSpPr>
        <p:spPr>
          <a:xfrm flipH="1">
            <a:off x="3358971" y="4326122"/>
            <a:ext cx="3845061" cy="41685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git commit -a (</a:t>
            </a:r>
            <a:r>
              <a:rPr lang="zh-TW" altLang="en-US" sz="1400" dirty="0"/>
              <a:t>變動所有檔案</a:t>
            </a:r>
            <a:r>
              <a:rPr lang="en-US" sz="1400" dirty="0"/>
              <a:t>)</a:t>
            </a: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7252A1F7-47EC-4720-A0FA-F5277984BC11}"/>
              </a:ext>
            </a:extLst>
          </p:cNvPr>
          <p:cNvSpPr/>
          <p:nvPr/>
        </p:nvSpPr>
        <p:spPr>
          <a:xfrm flipH="1">
            <a:off x="5105848" y="3892801"/>
            <a:ext cx="2075774" cy="41685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git commit (</a:t>
            </a:r>
            <a:r>
              <a:rPr lang="zh-TW" altLang="en-US" sz="1400" dirty="0"/>
              <a:t>指定檔案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30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58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NB</dc:creator>
  <cp:lastModifiedBy>NB</cp:lastModifiedBy>
  <cp:revision>3</cp:revision>
  <dcterms:created xsi:type="dcterms:W3CDTF">2022-02-23T13:58:55Z</dcterms:created>
  <dcterms:modified xsi:type="dcterms:W3CDTF">2022-02-23T15:13:53Z</dcterms:modified>
</cp:coreProperties>
</file>