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7E66-16B4-449B-8F59-3B0C2FB9515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26250-8795-4580-893D-B9131D46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 </a:t>
            </a:r>
            <a:r>
              <a:rPr lang="en-US" dirty="0" err="1" smtClean="0"/>
              <a:t>chào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….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Repo pattern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4D660-A130-420D-8951-B4D18075E63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1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Bấm &amp; sửa kiểu phụ đề của Bản chính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47400" y="282575"/>
            <a:ext cx="855133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6901" y="282575"/>
            <a:ext cx="122767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D9764-489F-4F22-8AAF-33BEBF9C0401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2DAAF-664C-4BC7-8E53-5090BFD7F6A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2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767" y="228601"/>
            <a:ext cx="5647267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69917" y="228600"/>
            <a:ext cx="27432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851" y="2378075"/>
            <a:ext cx="27432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67267" y="174625"/>
            <a:ext cx="550333" cy="831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5851" y="228600"/>
            <a:ext cx="27432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69917" y="2378075"/>
            <a:ext cx="27432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26201"/>
            <a:ext cx="164253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906823F-945A-4742-992C-F7023623BC49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5867" y="6426201"/>
            <a:ext cx="348826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2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47400" y="282575"/>
            <a:ext cx="855133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6901" y="282575"/>
            <a:ext cx="122767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D9764-489F-4F22-8AAF-33BEBF9C0401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2DAAF-664C-4BC7-8E53-5090BFD7F6A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7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8133" y="282575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BB3C6-75DD-4DCE-9D62-BB8E4AEF7789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DF06D-4C9A-40D8-BBB9-58087ADF512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5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6767" y="228601"/>
            <a:ext cx="5647267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5851" y="2378075"/>
            <a:ext cx="27432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7267" y="174625"/>
            <a:ext cx="550333" cy="831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7440"/>
            <a:ext cx="27432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779495"/>
            <a:ext cx="41148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6400800" y="6426201"/>
            <a:ext cx="164253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EFE317-5591-4B94-A760-F3CC1CAF6EE1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8415867" y="6426201"/>
            <a:ext cx="348826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2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418" y="228600"/>
            <a:ext cx="1093470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71234" y="3111501"/>
            <a:ext cx="347133" cy="614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1" y="228600"/>
            <a:ext cx="283633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24201"/>
            <a:ext cx="75184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4495801"/>
            <a:ext cx="75184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8418" y="6248401"/>
            <a:ext cx="19663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077DC37-CEAC-48A8-857A-296824A814D3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248401"/>
            <a:ext cx="751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248401"/>
            <a:ext cx="7387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43F8F-9D55-42C5-8ACE-E5275F6D6FB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1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47400" y="282575"/>
            <a:ext cx="855133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6901" y="282575"/>
            <a:ext cx="122767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A6BD-0FB9-428A-A390-B6B4E1DA37F1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3AE01-2321-4316-A93B-7A9BDC0B18D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62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8133" y="282575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48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48"/>
            <a:ext cx="48768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6BFFA-075F-4273-B3BF-AA21DE7F174B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F447B-2906-4350-A518-25FADA67AB4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12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88133" y="282575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EA2FA-4099-4B89-9D80-71BDCC58751E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1B8AE-E612-4167-A4EF-D771266D0BB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26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8133" y="282575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76E42-BC9A-4023-B35F-CC1DCE7DB338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9CE5F-60AF-4412-A4FF-E0A726D8302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8133" y="282575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670561" y="1985963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70561" y="4164965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E9CB3-6352-450A-A980-3CB709499AE8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BE50E-9CC8-403C-9756-D7A55078430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0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88133" y="282575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BEB9-8753-4D71-911F-F5E102F194AC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CDF4C-F611-40E7-8EAE-818C5C06CFF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64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8133" y="282576"/>
            <a:ext cx="9144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BFC3-11F1-4B04-B229-3B94CD3DAB25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1E5F2-DC69-4CF8-A270-8E105783460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73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6768" y="228600"/>
            <a:ext cx="460163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7267" y="174625"/>
            <a:ext cx="550333" cy="831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7" y="2571750"/>
            <a:ext cx="4340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368" y="273051"/>
            <a:ext cx="6129865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4" y="3733801"/>
            <a:ext cx="4340352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026"/>
            <a:ext cx="20489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F423B-0116-4DC3-8E48-FD219E5C1326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618" y="6423026"/>
            <a:ext cx="44217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84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8133" y="282576"/>
            <a:ext cx="9144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19184" y="3370264"/>
            <a:ext cx="294216" cy="3698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05" y="3124200"/>
            <a:ext cx="5197696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4614211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05" y="3995737"/>
            <a:ext cx="5197696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026"/>
            <a:ext cx="20489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FD9AC-F7E0-4AAB-A6D6-806DCA241CFF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026"/>
            <a:ext cx="40068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B6CE6-002C-4417-8AF0-F8163125CF6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97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69917" y="228600"/>
            <a:ext cx="27432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69917" y="2378075"/>
            <a:ext cx="27432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6034" y="4632325"/>
            <a:ext cx="294217" cy="3698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1" y="4424082"/>
            <a:ext cx="8254876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85045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341" y="5257800"/>
            <a:ext cx="8254876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604BA-0DBA-46AF-B718-DBF473771B19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03AC6-1296-4EEF-AAF4-16E893F5219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00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6767" y="228600"/>
            <a:ext cx="851535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67267" y="174625"/>
            <a:ext cx="550333" cy="831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8242148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6" y="3733801"/>
            <a:ext cx="8239421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4940"/>
            <a:ext cx="27432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069917" y="4535424"/>
            <a:ext cx="27432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6949018" y="6235701"/>
            <a:ext cx="1799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A5668C6-A9D5-4945-8DB6-1B4FAFD2BDF3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8000" y="6235701"/>
            <a:ext cx="6197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15545-AE73-4C02-B835-D859FB29CD5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134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7267" y="174625"/>
            <a:ext cx="550333" cy="831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9069917" y="228600"/>
            <a:ext cx="27432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5851" y="4535488"/>
            <a:ext cx="27432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4064000" y="6235701"/>
            <a:ext cx="179705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B6AED47-1A6B-4DB3-8318-481DEB0284E0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5/27/2019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508000" y="6235701"/>
            <a:ext cx="345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B5358-CFD2-4608-80D2-5BC7DEECE6C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7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93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8133" y="282576"/>
            <a:ext cx="9144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33068" y="3370264"/>
            <a:ext cx="294217" cy="3698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3124200"/>
            <a:ext cx="414528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365248"/>
            <a:ext cx="5653492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3995737"/>
            <a:ext cx="414528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9855200" y="6423026"/>
            <a:ext cx="20489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A2808-7F5A-46DF-87C9-C4CAE650C9D5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588000" y="6423026"/>
            <a:ext cx="40068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F2F88-7599-4328-B767-C2385CF82CA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61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8133" y="282575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8451" y="228600"/>
            <a:ext cx="347133" cy="554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C81B-355F-460C-BF85-855780715EE3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68ABA-1E7C-47D2-82DF-7EA13DFFE53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77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8133" y="282576"/>
            <a:ext cx="9144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11501968" y="561201"/>
            <a:ext cx="260350" cy="55399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1029" y="954742"/>
            <a:ext cx="908424" cy="517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8757"/>
            <a:ext cx="9144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42B35-DAD8-434B-8517-0DF54A21EEB9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49EFF-866C-4EB7-B0A9-359AAD5580A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1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E536-C189-4E84-BD3F-258AB70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9C48-0301-4B85-B87B-28B505EA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64634" y="484188"/>
            <a:ext cx="1007533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4634" y="1981201"/>
            <a:ext cx="10075333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333" y="6423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59595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EDDDB-E0FF-49E3-9E2E-26CE16C21EE0}" type="datetimeFigureOut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5/27/2019</a:t>
            </a:fld>
            <a:endParaRPr lang="en-US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818" y="6423026"/>
            <a:ext cx="8163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889"/>
            <a:ext cx="7387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6014E-6102-4AAA-9A55-84F4E5AC66A4}" type="slidenum">
              <a:rPr lang="en-US">
                <a:solidFill>
                  <a:prstClr val="white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white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43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en.wikipedia.org/wiki/Image_processing" TargetMode="External"/><Relationship Id="rId7" Type="http://schemas.openxmlformats.org/officeDocument/2006/relationships/hyperlink" Target="https://en.wikipedia.org/wiki/Video_surveillance" TargetMode="External"/><Relationship Id="rId2" Type="http://schemas.openxmlformats.org/officeDocument/2006/relationships/hyperlink" Target="https://en.wikipedia.org/wiki/Computer_vis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Image_retrieval" TargetMode="External"/><Relationship Id="rId5" Type="http://schemas.openxmlformats.org/officeDocument/2006/relationships/hyperlink" Target="https://en.wikipedia.org/wiki/Pedestrian_detection" TargetMode="External"/><Relationship Id="rId4" Type="http://schemas.openxmlformats.org/officeDocument/2006/relationships/hyperlink" Target="https://en.wikipedia.org/wiki/Face_dete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esickness111/ObjectDete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4615132" y="4521680"/>
            <a:ext cx="7249064" cy="9334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Object detection and Classification on First View Cameras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6781800" y="5562600"/>
            <a:ext cx="4038600" cy="7493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dirty="0" err="1">
                <a:solidFill>
                  <a:srgbClr val="898989"/>
                </a:solidFill>
              </a:rPr>
              <a:t>Nguyễn</a:t>
            </a:r>
            <a:r>
              <a:rPr lang="en-US" sz="1600" dirty="0">
                <a:solidFill>
                  <a:srgbClr val="898989"/>
                </a:solidFill>
              </a:rPr>
              <a:t> </a:t>
            </a:r>
            <a:r>
              <a:rPr lang="en-US" sz="1600" dirty="0" err="1">
                <a:solidFill>
                  <a:srgbClr val="898989"/>
                </a:solidFill>
              </a:rPr>
              <a:t>Việt</a:t>
            </a:r>
            <a:r>
              <a:rPr lang="en-US" sz="1600" dirty="0">
                <a:solidFill>
                  <a:srgbClr val="898989"/>
                </a:solidFill>
              </a:rPr>
              <a:t> </a:t>
            </a:r>
            <a:r>
              <a:rPr lang="en-US" sz="1600" dirty="0" err="1" smtClean="0">
                <a:solidFill>
                  <a:srgbClr val="898989"/>
                </a:solidFill>
              </a:rPr>
              <a:t>Cường</a:t>
            </a:r>
            <a:r>
              <a:rPr lang="en-US" sz="1600" dirty="0">
                <a:solidFill>
                  <a:srgbClr val="898989"/>
                </a:solidFill>
              </a:rPr>
              <a:t> </a:t>
            </a:r>
            <a:r>
              <a:rPr lang="en-US" sz="1600" dirty="0" smtClean="0">
                <a:solidFill>
                  <a:srgbClr val="898989"/>
                </a:solidFill>
              </a:rPr>
              <a:t>- 15022865</a:t>
            </a:r>
            <a:endParaRPr lang="en-US" sz="16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22475" y="2044576"/>
            <a:ext cx="7556500" cy="4144963"/>
          </a:xfrm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 Detection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SSD 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22475" y="1298575"/>
            <a:ext cx="7556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31498" y="537654"/>
            <a:ext cx="10515600" cy="1325563"/>
          </a:xfrm>
        </p:spPr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027980" y="1598044"/>
            <a:ext cx="10515600" cy="4351338"/>
          </a:xfrm>
        </p:spPr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Wikipedia: </a:t>
            </a:r>
            <a:r>
              <a:rPr lang="en-US" b="1" dirty="0"/>
              <a:t>Object detection</a:t>
            </a:r>
            <a:r>
              <a:rPr lang="en-US" dirty="0"/>
              <a:t> is a computer technology related to </a:t>
            </a:r>
            <a:r>
              <a:rPr lang="en-US" dirty="0">
                <a:hlinkClick r:id="rId2" tooltip="Computer vision"/>
              </a:rPr>
              <a:t>computer vision</a:t>
            </a:r>
            <a:r>
              <a:rPr lang="en-US" dirty="0"/>
              <a:t> and </a:t>
            </a:r>
            <a:r>
              <a:rPr lang="en-US" dirty="0">
                <a:hlinkClick r:id="rId3" tooltip="Image processing"/>
              </a:rPr>
              <a:t>image processing</a:t>
            </a:r>
            <a:r>
              <a:rPr lang="en-US" dirty="0"/>
              <a:t> that deals with detecting instances of semantic objects of a certain class (such as humans, buildings, or cars) in digital images and videos. Well-researched domains of object detection include </a:t>
            </a:r>
            <a:r>
              <a:rPr lang="en-US" dirty="0">
                <a:hlinkClick r:id="rId4" tooltip="Face detection"/>
              </a:rPr>
              <a:t>face detection</a:t>
            </a:r>
            <a:r>
              <a:rPr lang="en-US" dirty="0"/>
              <a:t> and </a:t>
            </a:r>
            <a:r>
              <a:rPr lang="en-US" dirty="0">
                <a:hlinkClick r:id="rId5" tooltip="Pedestrian detection"/>
              </a:rPr>
              <a:t>pedestrian detection</a:t>
            </a:r>
            <a:r>
              <a:rPr lang="en-US" dirty="0"/>
              <a:t>. Object detection has applications in many areas of computer vision, including </a:t>
            </a:r>
            <a:r>
              <a:rPr lang="en-US" dirty="0">
                <a:hlinkClick r:id="rId6" tooltip="Image retrieval"/>
              </a:rPr>
              <a:t>image retrieval</a:t>
            </a:r>
            <a:r>
              <a:rPr lang="en-US" dirty="0"/>
              <a:t> and </a:t>
            </a:r>
            <a:r>
              <a:rPr lang="en-US" dirty="0">
                <a:hlinkClick r:id="rId7" tooltip="Video surveillance"/>
              </a:rPr>
              <a:t>video surveillance</a:t>
            </a:r>
            <a:r>
              <a:rPr lang="en-US" dirty="0"/>
              <a:t>.</a:t>
            </a:r>
          </a:p>
        </p:txBody>
      </p:sp>
      <p:pic>
        <p:nvPicPr>
          <p:cNvPr id="1026" name="Picture 2" descr="https://upload.wikimedia.org/wikipedia/commons/thumb/3/38/Detected-with-YOLO--Schreibtisch-mit-Objekten.jpg/220px-Detected-with-YOLO--Schreibtisch-mit-Objekte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16" y="4902142"/>
            <a:ext cx="2095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nay Object detection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cộ</a:t>
            </a:r>
            <a:r>
              <a:rPr lang="en-US" dirty="0" smtClean="0"/>
              <a:t>,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cối</a:t>
            </a:r>
            <a:r>
              <a:rPr lang="en-US" dirty="0" smtClean="0"/>
              <a:t>,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chiết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camera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 smtClean="0"/>
              <a:t>OpenCV</a:t>
            </a:r>
            <a:r>
              <a:rPr lang="vi-VN" dirty="0" smtClean="0"/>
              <a:t> (</a:t>
            </a:r>
            <a:r>
              <a:rPr lang="vi-VN" dirty="0" err="1" smtClean="0"/>
              <a:t>Open</a:t>
            </a:r>
            <a:r>
              <a:rPr lang="vi-VN" dirty="0" smtClean="0"/>
              <a:t> </a:t>
            </a:r>
            <a:r>
              <a:rPr lang="vi-VN" dirty="0" err="1" smtClean="0"/>
              <a:t>Computer</a:t>
            </a:r>
            <a:r>
              <a:rPr lang="vi-VN" dirty="0" smtClean="0"/>
              <a:t> </a:t>
            </a:r>
            <a:r>
              <a:rPr lang="vi-VN" dirty="0" err="1" smtClean="0"/>
              <a:t>Vision</a:t>
            </a:r>
            <a:r>
              <a:rPr lang="vi-VN" dirty="0" smtClean="0"/>
              <a:t>)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thư </a:t>
            </a:r>
            <a:r>
              <a:rPr lang="vi-VN" dirty="0" err="1" smtClean="0"/>
              <a:t>viện</a:t>
            </a:r>
            <a:r>
              <a:rPr lang="vi-VN" dirty="0" smtClean="0"/>
              <a:t> </a:t>
            </a:r>
            <a:r>
              <a:rPr lang="vi-VN" dirty="0" err="1" smtClean="0"/>
              <a:t>mã</a:t>
            </a:r>
            <a:r>
              <a:rPr lang="vi-VN" dirty="0" smtClean="0"/>
              <a:t> </a:t>
            </a:r>
            <a:r>
              <a:rPr lang="vi-VN" dirty="0" err="1" smtClean="0"/>
              <a:t>nguồn</a:t>
            </a:r>
            <a:r>
              <a:rPr lang="vi-VN" dirty="0" smtClean="0"/>
              <a:t> </a:t>
            </a:r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cho </a:t>
            </a:r>
            <a:r>
              <a:rPr lang="vi-VN" dirty="0" err="1" smtClean="0"/>
              <a:t>xử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thị</a:t>
            </a:r>
            <a:r>
              <a:rPr lang="vi-VN" dirty="0" smtClean="0"/>
              <a:t> </a:t>
            </a:r>
            <a:r>
              <a:rPr lang="vi-VN" dirty="0" err="1" smtClean="0"/>
              <a:t>giác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, </a:t>
            </a:r>
            <a:r>
              <a:rPr lang="vi-VN" dirty="0" err="1" smtClean="0"/>
              <a:t>machine</a:t>
            </a:r>
            <a:r>
              <a:rPr lang="vi-VN" dirty="0" smtClean="0"/>
              <a:t> </a:t>
            </a:r>
            <a:r>
              <a:rPr lang="vi-VN" dirty="0" err="1" smtClean="0"/>
              <a:t>learning</a:t>
            </a:r>
            <a:r>
              <a:rPr lang="vi-VN" dirty="0" smtClean="0"/>
              <a:t>, </a:t>
            </a:r>
            <a:r>
              <a:rPr lang="vi-VN" dirty="0" err="1" smtClean="0"/>
              <a:t>xử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ảnh</a:t>
            </a:r>
            <a:endParaRPr lang="en-US" dirty="0"/>
          </a:p>
        </p:txBody>
      </p:sp>
      <p:pic>
        <p:nvPicPr>
          <p:cNvPr id="3074" name="Picture 2" descr="https://fet.epu.edu.vn/Uploads/images/dtvt/FaceRecogB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2994156"/>
            <a:ext cx="6041119" cy="36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SSD(</a:t>
            </a:r>
            <a:r>
              <a:rPr lang="en-US" dirty="0"/>
              <a:t>single shot </a:t>
            </a:r>
            <a:r>
              <a:rPr lang="en-US" dirty="0" smtClean="0"/>
              <a:t>detector)</a:t>
            </a:r>
          </a:p>
          <a:p>
            <a:r>
              <a:rPr lang="vi-VN" dirty="0"/>
              <a:t>SSD </a:t>
            </a:r>
            <a:r>
              <a:rPr lang="vi-VN" dirty="0" err="1"/>
              <a:t>là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single</a:t>
            </a:r>
            <a:r>
              <a:rPr lang="vi-VN" dirty="0"/>
              <a:t> </a:t>
            </a:r>
            <a:r>
              <a:rPr lang="vi-VN" dirty="0" err="1"/>
              <a:t>shot</a:t>
            </a:r>
            <a:r>
              <a:rPr lang="vi-VN" dirty="0"/>
              <a:t> </a:t>
            </a:r>
            <a:r>
              <a:rPr lang="vi-VN" dirty="0" err="1"/>
              <a:t>detector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VGG19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rút</a:t>
            </a:r>
            <a:r>
              <a:rPr lang="vi-VN" dirty="0"/>
              <a:t>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trưng</a:t>
            </a:r>
            <a:br>
              <a:rPr lang="vi-VN" dirty="0"/>
            </a:br>
            <a:endParaRPr lang="en-US" dirty="0"/>
          </a:p>
        </p:txBody>
      </p:sp>
      <p:pic>
        <p:nvPicPr>
          <p:cNvPr id="4104" name="Picture 8" descr="HÃ¬nh áº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33" y="4100513"/>
            <a:ext cx="9525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/>
              <a:t>SSD </a:t>
            </a:r>
            <a:r>
              <a:rPr lang="vi-VN" sz="1800" dirty="0" err="1"/>
              <a:t>sử</a:t>
            </a:r>
            <a:r>
              <a:rPr lang="vi-VN" sz="1800" dirty="0"/>
              <a:t> </a:t>
            </a:r>
            <a:r>
              <a:rPr lang="vi-VN" sz="1800" dirty="0" err="1"/>
              <a:t>dụng</a:t>
            </a:r>
            <a:r>
              <a:rPr lang="vi-VN" sz="1800" dirty="0"/>
              <a:t> </a:t>
            </a: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layter</a:t>
            </a:r>
            <a:r>
              <a:rPr lang="vi-VN" sz="1800" dirty="0"/>
              <a:t>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kích</a:t>
            </a:r>
            <a:r>
              <a:rPr lang="vi-VN" sz="1800" dirty="0"/>
              <a:t> </a:t>
            </a:r>
            <a:r>
              <a:rPr lang="vi-VN" sz="1800" dirty="0" err="1"/>
              <a:t>thước</a:t>
            </a:r>
            <a:r>
              <a:rPr lang="vi-VN" sz="1800" dirty="0"/>
              <a:t> </a:t>
            </a:r>
            <a:r>
              <a:rPr lang="vi-VN" sz="1800" dirty="0" err="1"/>
              <a:t>giảm</a:t>
            </a:r>
            <a:r>
              <a:rPr lang="vi-VN" sz="1800" dirty="0"/>
              <a:t> </a:t>
            </a:r>
            <a:r>
              <a:rPr lang="vi-VN" sz="1800" dirty="0" err="1"/>
              <a:t>dần</a:t>
            </a:r>
            <a:r>
              <a:rPr lang="vi-VN" sz="1800" dirty="0"/>
              <a:t> theo </a:t>
            </a:r>
            <a:r>
              <a:rPr lang="vi-VN" sz="1800" dirty="0" err="1"/>
              <a:t>độ</a:t>
            </a:r>
            <a:r>
              <a:rPr lang="vi-VN" sz="1800" dirty="0"/>
              <a:t> sâu </a:t>
            </a:r>
            <a:r>
              <a:rPr lang="vi-VN" sz="1800" dirty="0" err="1"/>
              <a:t>để</a:t>
            </a:r>
            <a:r>
              <a:rPr lang="vi-VN" sz="1800" dirty="0"/>
              <a:t> </a:t>
            </a:r>
            <a:r>
              <a:rPr lang="vi-VN" sz="1800" dirty="0" err="1"/>
              <a:t>nhận</a:t>
            </a:r>
            <a:r>
              <a:rPr lang="vi-VN" sz="1800" dirty="0"/>
              <a:t> </a:t>
            </a:r>
            <a:r>
              <a:rPr lang="vi-VN" sz="1800" dirty="0" err="1"/>
              <a:t>dạng</a:t>
            </a:r>
            <a:r>
              <a:rPr lang="vi-VN" sz="1800" dirty="0"/>
              <a:t> </a:t>
            </a:r>
            <a:r>
              <a:rPr lang="vi-VN" sz="1800" dirty="0" err="1"/>
              <a:t>đối</a:t>
            </a:r>
            <a:r>
              <a:rPr lang="vi-VN" sz="1800" dirty="0"/>
              <a:t> </a:t>
            </a:r>
            <a:r>
              <a:rPr lang="vi-VN" sz="1800" dirty="0" err="1"/>
              <a:t>tượng</a:t>
            </a:r>
            <a:r>
              <a:rPr lang="vi-VN" sz="1800" dirty="0"/>
              <a:t>. </a:t>
            </a:r>
            <a:r>
              <a:rPr lang="vi-VN" sz="1800" dirty="0" err="1"/>
              <a:t>Nhìn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</a:t>
            </a:r>
            <a:r>
              <a:rPr lang="vi-VN" sz="1800" dirty="0" err="1"/>
              <a:t>hình</a:t>
            </a:r>
            <a:r>
              <a:rPr lang="vi-VN" sz="1800" dirty="0"/>
              <a:t> </a:t>
            </a:r>
            <a:r>
              <a:rPr lang="vi-VN" sz="1800" dirty="0" err="1"/>
              <a:t>vẽ</a:t>
            </a:r>
            <a:r>
              <a:rPr lang="vi-VN" sz="1800" dirty="0"/>
              <a:t> sơ </a:t>
            </a:r>
            <a:r>
              <a:rPr lang="vi-VN" sz="1800" dirty="0" err="1"/>
              <a:t>đồ</a:t>
            </a:r>
            <a:r>
              <a:rPr lang="vi-VN" sz="1800" dirty="0"/>
              <a:t> bên </a:t>
            </a:r>
            <a:r>
              <a:rPr lang="vi-VN" sz="1800" dirty="0" err="1"/>
              <a:t>dưới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SSD, </a:t>
            </a:r>
            <a:r>
              <a:rPr lang="vi-VN" sz="1800" dirty="0" err="1"/>
              <a:t>chúng</a:t>
            </a:r>
            <a:r>
              <a:rPr lang="vi-VN" sz="1800" dirty="0"/>
              <a:t> ra </a:t>
            </a:r>
            <a:r>
              <a:rPr lang="vi-VN" sz="1800" dirty="0" err="1"/>
              <a:t>dễ</a:t>
            </a:r>
            <a:r>
              <a:rPr lang="vi-VN" sz="1800" dirty="0"/>
              <a:t> </a:t>
            </a:r>
            <a:r>
              <a:rPr lang="vi-VN" sz="1800" dirty="0" err="1"/>
              <a:t>dàng</a:t>
            </a:r>
            <a:r>
              <a:rPr lang="vi-VN" sz="1800" dirty="0"/>
              <a:t> </a:t>
            </a:r>
            <a:r>
              <a:rPr lang="vi-VN" sz="1800" dirty="0" err="1"/>
              <a:t>nhận</a:t>
            </a:r>
            <a:r>
              <a:rPr lang="vi-VN" sz="1800" dirty="0"/>
              <a:t> </a:t>
            </a:r>
            <a:r>
              <a:rPr lang="vi-VN" sz="1800" dirty="0" err="1"/>
              <a:t>thấy</a:t>
            </a:r>
            <a:r>
              <a:rPr lang="vi-VN" sz="1800" dirty="0"/>
              <a:t> </a:t>
            </a:r>
            <a:r>
              <a:rPr lang="vi-VN" sz="1800" dirty="0" err="1"/>
              <a:t>rằng</a:t>
            </a:r>
            <a:r>
              <a:rPr lang="vi-VN" sz="1800" dirty="0"/>
              <a:t> </a:t>
            </a:r>
            <a:r>
              <a:rPr lang="vi-VN" sz="1800" dirty="0" err="1"/>
              <a:t>độ</a:t>
            </a:r>
            <a:r>
              <a:rPr lang="vi-VN" sz="1800" dirty="0"/>
              <a:t> phân </a:t>
            </a:r>
            <a:r>
              <a:rPr lang="vi-VN" sz="1800" dirty="0" err="1"/>
              <a:t>giải</a:t>
            </a:r>
            <a:r>
              <a:rPr lang="vi-VN" sz="1800" dirty="0"/>
              <a:t> </a:t>
            </a:r>
            <a:r>
              <a:rPr lang="vi-VN" sz="1800" dirty="0" err="1"/>
              <a:t>giảm</a:t>
            </a:r>
            <a:r>
              <a:rPr lang="vi-VN" sz="1800" dirty="0"/>
              <a:t> </a:t>
            </a:r>
            <a:r>
              <a:rPr lang="vi-VN" sz="1800" dirty="0" err="1"/>
              <a:t>đáng</a:t>
            </a:r>
            <a:r>
              <a:rPr lang="vi-VN" sz="1800" dirty="0"/>
              <a:t> </a:t>
            </a:r>
            <a:r>
              <a:rPr lang="vi-VN" sz="1800" dirty="0" err="1"/>
              <a:t>kể</a:t>
            </a:r>
            <a:r>
              <a:rPr lang="vi-VN" sz="1800" dirty="0"/>
              <a:t> qua </a:t>
            </a:r>
            <a:r>
              <a:rPr lang="vi-VN" sz="1800" dirty="0" err="1"/>
              <a:t>mỗi</a:t>
            </a:r>
            <a:r>
              <a:rPr lang="vi-VN" sz="1800" dirty="0"/>
              <a:t> </a:t>
            </a:r>
            <a:r>
              <a:rPr lang="vi-VN" sz="1800" dirty="0" err="1"/>
              <a:t>layer</a:t>
            </a:r>
            <a:r>
              <a:rPr lang="vi-VN" sz="1800" dirty="0"/>
              <a:t> </a:t>
            </a:r>
            <a:r>
              <a:rPr lang="vi-VN" sz="1800" dirty="0" err="1"/>
              <a:t>và</a:t>
            </a:r>
            <a:r>
              <a:rPr lang="vi-VN" sz="1800" dirty="0"/>
              <a:t>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lẽ</a:t>
            </a:r>
            <a:r>
              <a:rPr lang="vi-VN" sz="1800" dirty="0"/>
              <a:t> (</a:t>
            </a:r>
            <a:r>
              <a:rPr lang="vi-VN" sz="1800" dirty="0" err="1"/>
              <a:t>chắc</a:t>
            </a:r>
            <a:r>
              <a:rPr lang="vi-VN" sz="1800" dirty="0"/>
              <a:t> </a:t>
            </a:r>
            <a:r>
              <a:rPr lang="vi-VN" sz="1800" dirty="0" err="1"/>
              <a:t>chắn</a:t>
            </a:r>
            <a:r>
              <a:rPr lang="vi-VN" sz="1800" dirty="0"/>
              <a:t>) </a:t>
            </a:r>
            <a:r>
              <a:rPr lang="vi-VN" sz="1800" dirty="0" err="1"/>
              <a:t>sẽ</a:t>
            </a:r>
            <a:r>
              <a:rPr lang="vi-VN" sz="1800" dirty="0"/>
              <a:t> </a:t>
            </a:r>
            <a:r>
              <a:rPr lang="vi-VN" sz="1800" dirty="0" err="1"/>
              <a:t>bỏ</a:t>
            </a:r>
            <a:r>
              <a:rPr lang="vi-VN" sz="1800" dirty="0"/>
              <a:t> </a:t>
            </a:r>
            <a:r>
              <a:rPr lang="vi-VN" sz="1800" dirty="0" err="1"/>
              <a:t>sót</a:t>
            </a:r>
            <a:r>
              <a:rPr lang="vi-VN" sz="1800" dirty="0"/>
              <a:t> </a:t>
            </a:r>
            <a:r>
              <a:rPr lang="vi-VN" sz="1800" dirty="0" err="1"/>
              <a:t>những</a:t>
            </a:r>
            <a:r>
              <a:rPr lang="vi-VN" sz="1800" dirty="0"/>
              <a:t> </a:t>
            </a:r>
            <a:r>
              <a:rPr lang="vi-VN" sz="1800" dirty="0" err="1"/>
              <a:t>đối</a:t>
            </a:r>
            <a:r>
              <a:rPr lang="vi-VN" sz="1800" dirty="0"/>
              <a:t> </a:t>
            </a:r>
            <a:r>
              <a:rPr lang="vi-VN" sz="1800" dirty="0" err="1"/>
              <a:t>tượng</a:t>
            </a:r>
            <a:r>
              <a:rPr lang="vi-VN" sz="1800" dirty="0"/>
              <a:t>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kích</a:t>
            </a:r>
            <a:r>
              <a:rPr lang="vi-VN" sz="1800" dirty="0"/>
              <a:t> </a:t>
            </a:r>
            <a:r>
              <a:rPr lang="vi-VN" sz="1800" dirty="0" err="1"/>
              <a:t>thước</a:t>
            </a:r>
            <a:r>
              <a:rPr lang="vi-VN" sz="1800" dirty="0"/>
              <a:t> </a:t>
            </a:r>
            <a:r>
              <a:rPr lang="vi-VN" sz="1800" dirty="0" err="1"/>
              <a:t>nhỏ</a:t>
            </a:r>
            <a:r>
              <a:rPr lang="vi-VN" sz="1800" dirty="0"/>
              <a:t> ở </a:t>
            </a:r>
            <a:r>
              <a:rPr lang="vi-VN" sz="1800" dirty="0" err="1"/>
              <a:t>những</a:t>
            </a:r>
            <a:r>
              <a:rPr lang="vi-VN" sz="1800" dirty="0"/>
              <a:t> </a:t>
            </a:r>
            <a:r>
              <a:rPr lang="vi-VN" sz="1800" dirty="0" err="1"/>
              <a:t>lớp</a:t>
            </a:r>
            <a:r>
              <a:rPr lang="vi-VN" sz="1800" dirty="0"/>
              <a:t>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độ</a:t>
            </a:r>
            <a:r>
              <a:rPr lang="vi-VN" sz="1800" dirty="0"/>
              <a:t> phân </a:t>
            </a:r>
            <a:r>
              <a:rPr lang="vi-VN" sz="1800" dirty="0" err="1"/>
              <a:t>giải</a:t>
            </a:r>
            <a:r>
              <a:rPr lang="vi-VN" sz="1800" dirty="0"/>
              <a:t> </a:t>
            </a:r>
            <a:r>
              <a:rPr lang="vi-VN" sz="1800" dirty="0" err="1"/>
              <a:t>thấp</a:t>
            </a:r>
            <a:r>
              <a:rPr lang="vi-VN" sz="1800" dirty="0"/>
              <a:t>.</a:t>
            </a:r>
            <a:br>
              <a:rPr lang="vi-VN" sz="1800" dirty="0"/>
            </a:b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pic>
        <p:nvPicPr>
          <p:cNvPr id="5124" name="Picture 4" descr="HÃ¬nh áº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54" y="3005820"/>
            <a:ext cx="5861504" cy="377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6146" name="Picture 2" descr="Image result for demo ti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73" y="1760311"/>
            <a:ext cx="7366655" cy="332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 Góc tròn 3"/>
          <p:cNvSpPr/>
          <p:nvPr/>
        </p:nvSpPr>
        <p:spPr>
          <a:xfrm>
            <a:off x="1232807" y="5592536"/>
            <a:ext cx="9266464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https://github.com/lovesickness111/ObjectDetection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307</Words>
  <Application>Microsoft Office PowerPoint</Application>
  <PresentationFormat>Màn hình rộng</PresentationFormat>
  <Paragraphs>21</Paragraphs>
  <Slides>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8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Calibri Light</vt:lpstr>
      <vt:lpstr>Rockwell</vt:lpstr>
      <vt:lpstr>Times New Roman</vt:lpstr>
      <vt:lpstr>Wingdings</vt:lpstr>
      <vt:lpstr>Office Theme</vt:lpstr>
      <vt:lpstr>Advantage</vt:lpstr>
      <vt:lpstr>Object detection and Classification on First View Cameras </vt:lpstr>
      <vt:lpstr>Mục Tiêu</vt:lpstr>
      <vt:lpstr>I. Giới thiệu về bài toán phát hiện vật thể</vt:lpstr>
      <vt:lpstr>Bản trình bày PowerPoint</vt:lpstr>
      <vt:lpstr>II. Giải quyết bài toán</vt:lpstr>
      <vt:lpstr>II. Giải quyết bài toán</vt:lpstr>
      <vt:lpstr>II. Giải quyết bài toán</vt:lpstr>
      <vt:lpstr>III. Kết quả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and Classification on First View Cameras</dc:title>
  <dc:creator>viet cuong</dc:creator>
  <cp:lastModifiedBy>viet cuong</cp:lastModifiedBy>
  <cp:revision>6</cp:revision>
  <dcterms:created xsi:type="dcterms:W3CDTF">2019-05-26T17:22:47Z</dcterms:created>
  <dcterms:modified xsi:type="dcterms:W3CDTF">2019-05-26T18:17:22Z</dcterms:modified>
</cp:coreProperties>
</file>