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Giới thiệu tổng quan về MISA</a:t>
            </a:r>
          </a:p>
        </p:txBody>
      </p:sp>
      <p:sp>
        <p:nvSpPr>
          <p:cNvPr id="3" name="Content Placeholder 2"/>
          <p:cNvSpPr>
            <a:spLocks noGrp="1"/>
          </p:cNvSpPr>
          <p:nvPr>
            <p:ph idx="1"/>
          </p:nvPr>
        </p:nvSpPr>
        <p:spPr/>
        <p:txBody>
          <a:bodyPr/>
          <a:lstStyle/>
          <a:p/>
          <a:p>
            <a:pPr lvl="1"/>
            <a:r>
              <a:t>Được thành lập vào năm 1994, Công ty Cổ phần MISA là một trong những doanh nghiệp công nghệ hàng đầu tại Việt Nam với hơn 30 năm phát triển và đổi mới.</a:t>
            </a:r>
          </a:p>
          <a:p>
            <a:pPr lvl="1"/>
            <a:r>
              <a:t>MISA chuyên cung cấp các giải pháp phần mềm và nền tảng chuyển đổi số toàn diện, hỗ trợ quản lý tài chính, kế toán, nhân sự, hóa đơn điện tử, thương mại điện tử và quản lý doanh nghiệp, giúp doanh nghiệp và tổ chức nâng cao hiệu quả hoạt động.</a:t>
            </a:r>
          </a:p>
          <a:p>
            <a:pPr lvl="1"/>
            <a:r>
              <a:t>Khách hàng của MISA đa dạng, bao gồm hơn 250.000 doanh nghiệp vừa và nhỏ, hàng ngàn tổ chức, đơn vị sự nghiệp cùng nhiều cơ quan nhà nước trên khắp cả nước, thể hiện vị thế dẫn đầu trong lĩnh vực ứng dụng công nghệ thông tin tại Việt Nam.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Lịch sử phát triển và thành tựu</a:t>
            </a:r>
          </a:p>
        </p:txBody>
      </p:sp>
      <p:sp>
        <p:nvSpPr>
          <p:cNvPr id="3" name="Content Placeholder 2"/>
          <p:cNvSpPr>
            <a:spLocks noGrp="1"/>
          </p:cNvSpPr>
          <p:nvPr>
            <p:ph idx="1"/>
          </p:nvPr>
        </p:nvSpPr>
        <p:spPr/>
        <p:txBody>
          <a:bodyPr/>
          <a:lstStyle/>
          <a:p/>
          <a:p>
            <a:pPr lvl="1"/>
            <a:r>
              <a:t>Với hơn 30 năm phát triển bền vững, công ty đã không ngừng đổi mới và mở rộng các hoạt động kinh doanh, khẳng định vị thế tiên phong trong lĩnh vực công nghệ tại Việt Nam.</a:t>
            </a:r>
          </a:p>
          <a:p>
            <a:pPr lvl="1"/>
            <a:r>
              <a:t>Khởi đầu từ một startup nhỏ với số lượng nhân sự khiêm tốn, đến nay doanh nghiệp đã phát triển thành tổ chức lớn mạnh với hàng nghìn nhân viên, hiện diện rộng khắp trên thị trường trong nước và quốc tế.</a:t>
            </a:r>
          </a:p>
          <a:p>
            <a:pPr lvl="1"/>
            <a:r>
              <a:t>Trong suốt quá trình phát triển, công ty đã nhận được nhiều giải thưởng danh giá về công nghệ ở cả quốc gia và quốc tế như Giải thưởng Sao Khuê, Top 50 doanh nghiệp CNTT hàng đầu Việt Nam, và các chứng nhận uy tín khác, thể hiện sự ghi nhận của cộng đồng chuyên môn và xã hội đối với những đóng góp đổi mới sáng tạo.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Các lĩnh vực hoạt động chính</a:t>
            </a:r>
          </a:p>
        </p:txBody>
      </p:sp>
      <p:sp>
        <p:nvSpPr>
          <p:cNvPr id="3" name="Content Placeholder 2"/>
          <p:cNvSpPr>
            <a:spLocks noGrp="1"/>
          </p:cNvSpPr>
          <p:nvPr>
            <p:ph idx="1"/>
          </p:nvPr>
        </p:nvSpPr>
        <p:spPr/>
        <p:txBody>
          <a:bodyPr/>
          <a:lstStyle/>
          <a:p/>
          <a:p>
            <a:pPr lvl="1"/>
            <a:r>
              <a:t>Phát triển và cung cấp các phần mềm quản lý chuyên biệt như: phần mềm kế toán giúp doanh nghiệp tối ưu hóa công tác tài chính, phần mềm quản trị doanh nghiệp hỗ trợ vận hành hiệu quả, phần mềm quản lý nhà trường phục vụ công tác điều hành giáo dục hiện đại, và phần mềm quản lý hộ tịch giúp các địa phương tự động hóa quy trình quản lý dân cư.</a:t>
            </a:r>
          </a:p>
          <a:p>
            <a:pPr lvl="1"/>
            <a:r>
              <a:t>Triển khai nền tảng chuyển đổi số toàn diện dành cho các doanh nghiệp nhỏ và vừa (SME), giúp nâng cao hiệu suất hoạt động, tối ưu công việc quản lý, tiết kiệm thời gian và chi phí thông qua các công cụ công nghệ hiện đại. Nền tảng này hỗ trợ từ khâu bán hàng, quản lý nhân sự, quản lý khách hàng đến phân tích dữ liệu kinh doanh.</a:t>
            </a:r>
          </a:p>
          <a:p>
            <a:pPr lvl="1"/>
            <a:r>
              <a:t>Cung cấp các giải pháp tổng thể dành cho nhiều đối tượng khách hàng khác nhau, bao gồm: khối cơ quan nhà nước (giải pháp quản lý, số hóa thủ tục hành chính), doanh nghiệp (giải pháp quản trị, vận hành, tài chính) và cá nhân (các ứng dụng tiện ích, hỗ trợ cá nhân hóa trong công việc và cuộc sống), góp phần thúc đẩy tiến trình chuyển đổi số quốc gia.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Nền tảng giải pháp tiêu biểu</a:t>
            </a:r>
          </a:p>
        </p:txBody>
      </p:sp>
      <p:sp>
        <p:nvSpPr>
          <p:cNvPr id="3" name="Content Placeholder 2"/>
          <p:cNvSpPr>
            <a:spLocks noGrp="1"/>
          </p:cNvSpPr>
          <p:nvPr>
            <p:ph idx="1"/>
          </p:nvPr>
        </p:nvSpPr>
        <p:spPr/>
        <p:txBody>
          <a:bodyPr/>
          <a:lstStyle/>
          <a:p/>
          <a:p>
            <a:pPr lvl="1"/>
            <a:r>
              <a:t>MISA AMIS là nền tảng quản trị doanh nghiệp hợp nhất, ứng dụng công nghệ tiên tiến như AI nhằm tối ưu hóa hiệu quả quản lý và vận hành các nguồn lực trong doanh nghiệp. Nền tảng này giúp doanh nghiệp từng bước chuyển đổi số toàn diện, tiết kiệm chi phí và nâng cao khả năng cạnh tranh trên thị trường.</a:t>
            </a:r>
          </a:p>
          <a:p>
            <a:pPr lvl="1"/>
            <a:r>
              <a:t>Phần mềm kế toán MISA SME.NET là giải pháp kế toán chuyên biệt được hơn 25 năm phát triển, phục vụ hàng trăm nghìn doanh nghiệp tại Việt Nam. MISA SME.NET nổi bật với giao diện thân thiện, đáp ứng linh hoạt mọi nghiệp vụ kế toán, giúp tối ưu quy trình hạch toán và lập báo cáo tài chính một cách nhanh chóng, chính xác.</a:t>
            </a:r>
          </a:p>
          <a:p>
            <a:pPr lvl="1"/>
            <a:r>
              <a:t>Nền tảng kế toán dịch vụ MISA ASP cho phép các doanh nghiệp dịch vụ kế toán, tổ chức, cá nhân hành nghề kế toán dễ dàng kết nối, quản lý và cung cấp dịch vụ cho khách hàng mọi lúc, mọi nơi qua nền tảng điện toán đám mây. MISA ASP góp phần chuyên nghiệp hóa và mở rộng quy mô dịch vụ kế toán trong thời đại số.</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Giá trị mang lại cho khách hàng</a:t>
            </a:r>
          </a:p>
        </p:txBody>
      </p:sp>
      <p:sp>
        <p:nvSpPr>
          <p:cNvPr id="3" name="Content Placeholder 2"/>
          <p:cNvSpPr>
            <a:spLocks noGrp="1"/>
          </p:cNvSpPr>
          <p:nvPr>
            <p:ph idx="1"/>
          </p:nvPr>
        </p:nvSpPr>
        <p:spPr/>
        <p:txBody>
          <a:bodyPr/>
          <a:lstStyle/>
          <a:p/>
          <a:p>
            <a:pPr lvl="1"/>
            <a:r>
              <a:t>Giải pháp giúp tối ưu hóa toàn diện trong quản lý tài chính, nhân sự và vận hành doanh nghiệp. Các quy trình tự động hóa giúp giảm thiểu sai sót, nâng cao hiệu suất làm việc của đội ngũ, đồng thời cho phép ban lãnh đạo kiểm soát tốt hơn các nguồn lực và dòng tiền.</a:t>
            </a:r>
          </a:p>
          <a:p>
            <a:pPr lvl="1"/>
            <a:r>
              <a:t>Hỗ trợ chuyển đổi số một cách toàn diện, ứng dụng công nghệ hiện đại nhằm nâng cao hiệu quả vận hành và tăng mức độ minh bạch trong mọi hoạt động kinh doanh. Việc số hóa quy trình giúp doanh nghiệp ra quyết định nhanh chóng hơn dựa trên số liệu thời gian thực, đồng thời tăng cường khả năng thích ứng với thị trường thay đổi liên tục.</a:t>
            </a:r>
          </a:p>
          <a:p>
            <a:pPr lvl="1"/>
            <a:r>
              <a:t>Tiết kiệm tối đa chi phí vận hành thông qua việc loại bỏ các thủ tục thủ công, giảm thiểu nguồn lực dư thừa và tận dụng dữ liệu để tối ưu hóa các hoạt động kinh doanh. Điều này không chỉ giúp doanh nghiệp duy trì lợi thế cạnh tranh mà còn nâng cao khả năng mở rộng thị trường trong bối cảnh cạnh tranh ngày càng gay gắt.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Đối tượng khách hàng của MISA</a:t>
            </a:r>
          </a:p>
        </p:txBody>
      </p:sp>
      <p:sp>
        <p:nvSpPr>
          <p:cNvPr id="3" name="Content Placeholder 2"/>
          <p:cNvSpPr>
            <a:spLocks noGrp="1"/>
          </p:cNvSpPr>
          <p:nvPr>
            <p:ph idx="1"/>
          </p:nvPr>
        </p:nvSpPr>
        <p:spPr/>
        <p:txBody>
          <a:bodyPr/>
          <a:lstStyle/>
          <a:p/>
          <a:p>
            <a:pPr lvl="1"/>
            <a:r>
              <a:t>MISA phục vụ đa dạng doanh nghiệp thuộc mọi quy mô, từ các doanh nghiệp nhỏ và vừa (SME) cho đến các tập đoàn lớn, hoạt động trong nhiều lĩnh vực khác nhau như sản xuất, thương mại, dịch vụ, xây dựng,... giúp đáp ứng linh hoạt nhu cầu quản trị và kế toán của từng loại hình doanh nghiệp.</a:t>
            </a:r>
          </a:p>
          <a:p>
            <a:pPr lvl="1"/>
            <a:r>
              <a:t>Các tổ chức hành chính, đơn vị sự nghiệp công lập, trường học và các đơn vị nhà nước cũng là nhóm khách hàng quan trọng của MISA. MISA cung cấp các giải pháp phần mềm quản lý tài chính, kế toán chuyên biệt cho khối Nhà nước, giúp nâng cao hiệu quả quản lý công và minh bạch tài chính trong các tổ chức này.</a:t>
            </a:r>
          </a:p>
          <a:p>
            <a:pPr lvl="1"/>
            <a:r>
              <a:t>Bên cạnh đó, MISA còn đáp ứng nhu cầu của các cá nhân, tổ chức cung cấp dịch vụ kế toán, giúp họ dễ dàng quản lý số lượng lớn khách hàng, tối ưu hóa quy trình nghiệp vụ, nâng cao tính chuyên nghiệp và chất lượng dịch vụ kế toán.</a:t>
            </a:r>
          </a:p>
          <a:p>
            <a:pPr lvl="1"/>
            <a:r>
              <a:t>Theo thống kê từ MISA, tính đến năm 2023, phần mềm của MISA đã được sử dụng bởi hơn 250.000 doanh nghiệp, tổ chức trên toàn quốc, khẳng định vai trò là nhà cung cấp giải pháp quản trị và kế toán hàng đầu tại Việt Nam.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Cam kết chất lượng và hỗ trợ</a:t>
            </a:r>
          </a:p>
        </p:txBody>
      </p:sp>
      <p:sp>
        <p:nvSpPr>
          <p:cNvPr id="3" name="Content Placeholder 2"/>
          <p:cNvSpPr>
            <a:spLocks noGrp="1"/>
          </p:cNvSpPr>
          <p:nvPr>
            <p:ph idx="1"/>
          </p:nvPr>
        </p:nvSpPr>
        <p:spPr/>
        <p:txBody>
          <a:bodyPr/>
          <a:lstStyle/>
          <a:p/>
          <a:p>
            <a:pPr lvl="1"/>
            <a:r>
              <a:t>Chúng tôi tự hào mang đến dịch vụ hỗ trợ khách hàng 24/7 trên toàn quốc, luôn sẵn sàng giải đáp mọi thắc mắc và xử lý các vấn đề kỹ thuật hoặc vận hành bất cứ lúc nào khách hàng cần, đảm bảo sự an tâm tuyệt đối trong quá trình sử dụng sản phẩm và dịch vụ.</a:t>
            </a:r>
          </a:p>
          <a:p>
            <a:pPr lvl="1"/>
            <a:r>
              <a:t>Đội ngũ tư vấn và đào tạo của chúng tôi gồm các chuyên gia giàu kinh nghiệm, luôn tận tâm đồng hành cùng khách hàng. Các chương trình đào tạo miễn phí, linh hoạt theo từng nhu cầu thực tế, giúp quý khách hàng nhanh chóng nắm bắt và khai thác tối đa hiệu quả sản phẩm, dịch vụ.</a:t>
            </a:r>
          </a:p>
          <a:p>
            <a:pPr lvl="1"/>
            <a:r>
              <a:t>Chúng tôi cam kết duy trì chính sách nâng cấp, cập nhật sản phẩm liên tục để luôn đáp ứng các tiêu chuẩn công nghệ mới nhất, mang đến trải nghiệm tối ưu và đảm bảo sự phù hợp với xu hướng phát triển của thị trường. Mỗi lần cập nhật đều được triển khai nhanh chóng, minh bạch, hoàn toàn miễn phí cho khách hàng.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Định hướng phát triển tương lai</a:t>
            </a:r>
          </a:p>
        </p:txBody>
      </p:sp>
      <p:sp>
        <p:nvSpPr>
          <p:cNvPr id="3" name="Content Placeholder 2"/>
          <p:cNvSpPr>
            <a:spLocks noGrp="1"/>
          </p:cNvSpPr>
          <p:nvPr>
            <p:ph idx="1"/>
          </p:nvPr>
        </p:nvSpPr>
        <p:spPr/>
        <p:txBody>
          <a:bodyPr/>
          <a:lstStyle/>
          <a:p/>
          <a:p>
            <a:pPr lvl="1"/>
            <a:r>
              <a:t>Tiếp tục tập trung nghiên cứu và đầu tư phát triển các công nghệ mới như trí tuệ nhân tạo (AI), dữ liệu lớn (Big Data), Internet vạn vật (IoT) nhằm tạo ra những sản phẩm, dịch vụ mang tính đột phá và đáp ứng nhu cầu thay đổi nhanh chóng của thị trường hiện đại.</a:t>
            </a:r>
          </a:p>
          <a:p>
            <a:pPr lvl="1"/>
            <a:r>
              <a:t>Xây dựng và mở rộng hệ sinh thái số toàn diện, tích hợp nền tảng số trong mọi lĩnh vực từ viễn thông, thương mại điện tử, tài chính số, giáo dục số cho đến y tế số, góp phần thúc đẩy tiến trình chuyển đổi số quốc gia và kiến tạo một xã hội số văn minh, hiện đại.</a:t>
            </a:r>
          </a:p>
          <a:p>
            <a:pPr lvl="1"/>
            <a:r>
              <a:t>Đặt mục tiêu phấn đấu trở thành doanh nghiệp công nghệ hàng đầu khu vực Đông Nam Á bằng cách không ngừng đổi mới sáng tạo, nâng cao năng lực cạnh tranh quốc tế và khẳng định vị thế tiên phong trong dẫn dắt xu hướng công nghệ mới, đồng thời đóng góp tích cực vào sự phát triển kinh tế số của khu vực.</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Kết luận &amp; Liên hệ</a:t>
            </a:r>
          </a:p>
        </p:txBody>
      </p:sp>
      <p:sp>
        <p:nvSpPr>
          <p:cNvPr id="3" name="Content Placeholder 2"/>
          <p:cNvSpPr>
            <a:spLocks noGrp="1"/>
          </p:cNvSpPr>
          <p:nvPr>
            <p:ph idx="1"/>
          </p:nvPr>
        </p:nvSpPr>
        <p:spPr/>
        <p:txBody>
          <a:bodyPr/>
          <a:lstStyle/>
          <a:p/>
          <a:p>
            <a:pPr lvl="1"/>
            <a:r>
              <a:t>MISA tự hào là đối tác đồng hành cùng quá trình chuyển đổi số cho doanh nghiệp và tổ chức tại Việt Nam, cung cấp các nền tảng và giải pháp công nghệ hiện đại giúp tối ưu hóa quy trình quản trị, nâng cao năng lực cạnh tranh và thúc đẩy phát triển bền vững.</a:t>
            </a:r>
          </a:p>
          <a:p>
            <a:pPr lvl="1"/>
            <a:r>
              <a:t>Trong những năm qua, MISA đã hỗ trợ hàng trăm nghìn doanh nghiệp thuộc nhiều lĩnh vực khác nhau tiếp cận chuyển đổi số, nổi bật với các chương trình hợp tác như thúc đẩy chuyển đổi số cho doanh nghiệp nhỏ và vừa giai đoạn 2024-2025, cũng như đồng hành cùng các hội doanh nghiệp, tổ chức uy tín trên cả nước.</a:t>
            </a:r>
          </a:p>
          <a:p>
            <a:pPr lvl="1"/>
            <a:r>
              <a:t>Quý khách hàng và đối tác vui lòng liên hệ với MISA để được tư vấn, hỗ trợ giải pháp hoặc hợp tác qua các kênh sau:</a:t>
            </a:r>
            <a:br/>
            <a:r>
              <a:t>- Website: https://www.misa.vn</a:t>
            </a:r>
            <a:br/>
            <a:r>
              <a:t>- Hotline: 1900 8677</a:t>
            </a:r>
            <a:br/>
            <a:r>
              <a:t>- Email: contact@misa.com.vn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