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1E8A-F482-4324-AB8B-94793BAFF550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DC34F-6FE0-4E14-9141-722EABAB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7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C34F-6FE0-4E14-9141-722EABAB65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1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495D-AFDD-483A-883A-2118C7253DF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3C56-61B8-49B0-B29D-8449E90BE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63688" y="3429000"/>
            <a:ext cx="59046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800" b="1" dirty="0" smtClean="0"/>
              <a:t>소</a:t>
            </a:r>
            <a:r>
              <a:rPr lang="ko-KR" altLang="en-US" sz="6000" b="1" dirty="0" smtClean="0"/>
              <a:t>곤</a:t>
            </a:r>
            <a:r>
              <a:rPr lang="ko-KR" altLang="en-US" sz="8800" b="1" dirty="0" smtClean="0"/>
              <a:t>소</a:t>
            </a:r>
            <a:r>
              <a:rPr lang="ko-KR" altLang="en-US" sz="6000" b="1" dirty="0" smtClean="0"/>
              <a:t>곤</a:t>
            </a:r>
            <a:r>
              <a:rPr lang="ko-KR" altLang="en-US" sz="2400" b="1" dirty="0" smtClean="0"/>
              <a:t> </a:t>
            </a:r>
            <a:r>
              <a:rPr lang="ko-KR" altLang="en-US" sz="8800" b="1" dirty="0" smtClean="0"/>
              <a:t>톡</a:t>
            </a:r>
            <a:r>
              <a:rPr lang="en-US" altLang="ko-KR" sz="5000" b="1" dirty="0" smtClean="0"/>
              <a:t>!</a:t>
            </a:r>
            <a:endParaRPr lang="ko-KR" altLang="en-US" sz="5000" b="1" dirty="0"/>
          </a:p>
        </p:txBody>
      </p:sp>
      <p:pic>
        <p:nvPicPr>
          <p:cNvPr id="30" name="Picture 3" descr="C:\Users\ys\Desktop\noun_3327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548680"/>
            <a:ext cx="3021211" cy="30212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38499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로그인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소소톡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프로그램 처음 실행이 가장 먼저 나타나는 화면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/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로그인 처리</a:t>
                      </a: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id/pw 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입력 후 로그인 버튼을 </a:t>
                      </a: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누르면매칭되는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Id/pw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없을 경우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메시지 </a:t>
                      </a: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경고창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뜨면서 로그인 불가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(id/pw 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중 어떤 것이 </a:t>
                      </a: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틀렸는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지 알려주는 </a:t>
                      </a: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메세지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Id/pw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가 제대로 입력되었을 경우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대기실 화면으로 전환</a:t>
                      </a: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FontTx/>
                        <a:buNone/>
                      </a:pP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비밀번호 찾기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비밀번호 찾는 창으로 화면 전환</a:t>
                      </a: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FontTx/>
                        <a:buNone/>
                      </a:pP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3) 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회원가입</a:t>
                      </a: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FontTx/>
                        <a:buChar char="-"/>
                      </a:pP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회원가입하는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창으로 화면 전환</a:t>
                      </a: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FontTx/>
                        <a:buNone/>
                      </a:pP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4) X 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버튼 클릭 시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프로그램 종료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99592" y="2132856"/>
            <a:ext cx="4824536" cy="2664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79712" y="3284984"/>
            <a:ext cx="2232248" cy="3600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9712" y="3717032"/>
            <a:ext cx="2232248" cy="3600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3968" y="3284984"/>
            <a:ext cx="1008112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고딕코딩" pitchFamily="49" charset="-127"/>
              </a:rPr>
              <a:t>ID</a:t>
            </a:r>
            <a:endParaRPr lang="ko-KR" altLang="en-US" dirty="0">
              <a:ea typeface="나눔고딕코딩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고딕코딩" pitchFamily="49" charset="-127"/>
              </a:rPr>
              <a:t>PW</a:t>
            </a:r>
            <a:endParaRPr lang="ko-KR" altLang="en-US" dirty="0">
              <a:ea typeface="나눔고딕코딩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57773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소</a:t>
            </a:r>
            <a:r>
              <a:rPr lang="ko-KR" altLang="en-US" sz="2000" b="1" dirty="0" smtClean="0"/>
              <a:t>곤</a:t>
            </a:r>
            <a:r>
              <a:rPr lang="ko-KR" altLang="en-US" sz="3200" b="1" dirty="0" smtClean="0"/>
              <a:t>소</a:t>
            </a:r>
            <a:r>
              <a:rPr lang="ko-KR" altLang="en-US" sz="2000" b="1" dirty="0" smtClean="0"/>
              <a:t>곤 </a:t>
            </a:r>
            <a:r>
              <a:rPr lang="ko-KR" altLang="en-US" sz="3200" b="1" dirty="0" smtClean="0"/>
              <a:t>톡</a:t>
            </a:r>
            <a:r>
              <a:rPr lang="en-US" altLang="ko-KR" sz="2400" b="1" dirty="0" smtClean="0"/>
              <a:t>!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63688" y="422108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아이디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비밀번호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찾기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4221088"/>
            <a:ext cx="108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회원가</a:t>
            </a:r>
            <a:r>
              <a:rPr lang="ko-KR" altLang="en-US" sz="1400" dirty="0">
                <a:latin typeface="나눔고딕코딩" pitchFamily="49" charset="-127"/>
                <a:ea typeface="나눔고딕코딩" pitchFamily="49" charset="-127"/>
              </a:rPr>
              <a:t>입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851920" y="4283223"/>
            <a:ext cx="0" cy="22589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9592" y="2420888"/>
            <a:ext cx="48245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곱셈 기호 16"/>
          <p:cNvSpPr/>
          <p:nvPr/>
        </p:nvSpPr>
        <p:spPr>
          <a:xfrm>
            <a:off x="5464377" y="2161137"/>
            <a:ext cx="216024" cy="216024"/>
          </a:xfrm>
          <a:prstGeom prst="mathMultiply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58765" y="2151710"/>
            <a:ext cx="3325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코딩" pitchFamily="49" charset="-127"/>
                <a:ea typeface="나눔고딕코딩" pitchFamily="49" charset="-127"/>
              </a:rPr>
              <a:t>소소톡에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 오신 것을 환영합니다 </a:t>
            </a:r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:D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6201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회원가입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아이디 입력 후 중복화면 클릭 시 중복 여부 표시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비밀번호와 비밀번호 확인 입력 창 비교를 통해 다를 경우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알람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표시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휴대폰 번호의 경우 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xxx-</a:t>
                      </a:r>
                      <a:r>
                        <a:rPr lang="en-US" altLang="ko-KR" sz="1100" dirty="0" err="1" smtClean="0">
                          <a:latin typeface="돋움" pitchFamily="50" charset="-127"/>
                          <a:ea typeface="돋움" pitchFamily="50" charset="-127"/>
                        </a:rPr>
                        <a:t>xxxx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lang="en-US" altLang="ko-KR" sz="1100" dirty="0" err="1" smtClean="0">
                          <a:latin typeface="돋움" pitchFamily="50" charset="-127"/>
                          <a:ea typeface="돋움" pitchFamily="50" charset="-127"/>
                        </a:rPr>
                        <a:t>xxxx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로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(-) 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자동 입력</a:t>
                      </a: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주소 </a:t>
                      </a:r>
                      <a:r>
                        <a:rPr lang="en-US" altLang="ko-KR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xxx@xxx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로 검증</a:t>
                      </a: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99592" y="1556792"/>
            <a:ext cx="4608512" cy="46085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11760" y="2257127"/>
            <a:ext cx="2232248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0" y="159918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가입 정보 입력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049215"/>
            <a:ext cx="2232248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1760" y="3409255"/>
            <a:ext cx="2232248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043608" y="3789040"/>
            <a:ext cx="43204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6" y="225712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아이</a:t>
            </a:r>
            <a:r>
              <a:rPr lang="ko-KR" altLang="en-US" sz="1400" dirty="0">
                <a:latin typeface="나눔고딕코딩" pitchFamily="49" charset="-127"/>
                <a:ea typeface="나눔고딕코딩" pitchFamily="49" charset="-127"/>
              </a:rPr>
              <a:t>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304921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고딕코딩" pitchFamily="49" charset="-127"/>
                <a:ea typeface="나눔고딕코딩" pitchFamily="49" charset="-127"/>
              </a:rPr>
              <a:t>비밀번호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34092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고딕코딩" pitchFamily="49" charset="-127"/>
                <a:ea typeface="나눔고딕코딩" pitchFamily="49" charset="-127"/>
              </a:rPr>
              <a:t>비밀번호 확인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0" y="3933056"/>
            <a:ext cx="2232248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11760" y="4705399"/>
            <a:ext cx="2232248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11760" y="5065439"/>
            <a:ext cx="2232248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15616" y="393305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이</a:t>
            </a:r>
            <a:r>
              <a:rPr lang="ko-KR" altLang="en-US" sz="1400" dirty="0">
                <a:latin typeface="나눔고딕코딩" pitchFamily="49" charset="-127"/>
                <a:ea typeface="나눔고딕코딩" pitchFamily="49" charset="-127"/>
              </a:rPr>
              <a:t>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15616" y="470539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휴대폰 번호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506543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고딕코딩" pitchFamily="49" charset="-127"/>
                <a:ea typeface="나눔고딕코딩" pitchFamily="49" charset="-127"/>
              </a:rPr>
              <a:t>이메일</a:t>
            </a:r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 주소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16016" y="2257127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중복확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627784" y="4354187"/>
            <a:ext cx="553576" cy="213208"/>
            <a:chOff x="318460" y="1937947"/>
            <a:chExt cx="348125" cy="164356"/>
          </a:xfrm>
        </p:grpSpPr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60" y="1937947"/>
              <a:ext cx="164356" cy="164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89164" y="1950879"/>
              <a:ext cx="177421" cy="1304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100" dirty="0" smtClean="0">
                  <a:latin typeface="+mj-ea"/>
                  <a:ea typeface="+mj-ea"/>
                </a:rPr>
                <a:t>남</a:t>
              </a:r>
              <a:r>
                <a:rPr lang="ko-KR" altLang="en-US" sz="1100" dirty="0">
                  <a:latin typeface="+mj-ea"/>
                  <a:ea typeface="+mj-ea"/>
                </a:rPr>
                <a:t>성</a:t>
              </a:r>
              <a:endParaRPr lang="ko-KR" altLang="en-US" sz="800" dirty="0" smtClean="0">
                <a:latin typeface="+mj-ea"/>
                <a:ea typeface="+mj-e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15616" y="431707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성</a:t>
            </a:r>
            <a:r>
              <a:rPr lang="ko-KR" altLang="en-US" sz="1400" dirty="0">
                <a:latin typeface="나눔고딕코딩" pitchFamily="49" charset="-127"/>
                <a:ea typeface="나눔고딕코딩" pitchFamily="49" charset="-127"/>
              </a:rPr>
              <a:t>별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4346250"/>
            <a:ext cx="648072" cy="234878"/>
            <a:chOff x="796992" y="1930302"/>
            <a:chExt cx="512066" cy="164356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992" y="1930302"/>
              <a:ext cx="164356" cy="164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964412" y="1950877"/>
              <a:ext cx="344646" cy="906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100" dirty="0" smtClean="0">
                  <a:latin typeface="+mj-ea"/>
                  <a:ea typeface="+mj-ea"/>
                </a:rPr>
                <a:t>여성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123728" y="5661248"/>
            <a:ext cx="936104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가입하기 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19872" y="5661248"/>
            <a:ext cx="936104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취소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1760" y="2651217"/>
            <a:ext cx="2232248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15616" y="265121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닉네임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45777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아이디</a:t>
                      </a:r>
                      <a:r>
                        <a:rPr lang="en-US" altLang="ko-KR" sz="1100" b="0" baseline="0" dirty="0" smtClean="0">
                          <a:latin typeface="+mn-lt"/>
                          <a:ea typeface="나눔고딕코딩" pitchFamily="49" charset="-127"/>
                        </a:rPr>
                        <a:t>/</a:t>
                      </a: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비밀번호 찾기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아이디 찾기 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– 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이름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전화번호 둘 중 하나라도 없으면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알람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비밀번호 찾기 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– 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등록 된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주소로 임시 비밀번호 발급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87624" y="2060848"/>
            <a:ext cx="4104456" cy="36724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187624" y="2348880"/>
            <a:ext cx="41044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31351" y="2079702"/>
            <a:ext cx="1684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아이디</a:t>
            </a:r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비밀번호 찾기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5032329" y="2079702"/>
            <a:ext cx="216024" cy="216024"/>
          </a:xfrm>
          <a:prstGeom prst="mathMultiply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8774" y="2564904"/>
            <a:ext cx="3697281" cy="115212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22791" y="2447310"/>
            <a:ext cx="9643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아이디 찾기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8774" y="3978642"/>
            <a:ext cx="3697281" cy="15385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2791" y="3861048"/>
            <a:ext cx="110499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비밀번호 찾기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67944" y="3212976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확인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83768" y="2852936"/>
            <a:ext cx="1440160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83768" y="3212976"/>
            <a:ext cx="1440160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63688" y="2852936"/>
            <a:ext cx="57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이름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3222403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전화번호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76328" y="5013176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492152" y="4653136"/>
            <a:ext cx="1440160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492152" y="5013176"/>
            <a:ext cx="1440160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72072" y="4653136"/>
            <a:ext cx="57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이름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28056" y="5022603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전화번호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92152" y="4293096"/>
            <a:ext cx="1440160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1680" y="4293096"/>
            <a:ext cx="711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아이디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29597"/>
              </p:ext>
            </p:extLst>
          </p:nvPr>
        </p:nvGraphicFramePr>
        <p:xfrm>
          <a:off x="71436" y="509469"/>
          <a:ext cx="9001158" cy="582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대기실 </a:t>
                      </a:r>
                      <a:r>
                        <a:rPr lang="en-US" altLang="ko-KR" sz="1100" b="0" baseline="0" dirty="0" smtClean="0">
                          <a:latin typeface="+mn-lt"/>
                          <a:ea typeface="나눔고딕코딩" pitchFamily="49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클라이언트</a:t>
                      </a:r>
                      <a:r>
                        <a:rPr lang="en-US" altLang="ko-KR" sz="1100" b="0" baseline="0" dirty="0" smtClean="0">
                          <a:latin typeface="+mn-lt"/>
                          <a:ea typeface="나눔고딕코딩" pitchFamily="49" charset="-127"/>
                        </a:rPr>
                        <a:t>)</a:t>
                      </a:r>
                      <a:endParaRPr lang="ko-KR" altLang="en-US" sz="1100" b="0" baseline="0" dirty="0" smtClean="0">
                        <a:latin typeface="+mn-lt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현재 개설되어 있는 대화방 목록과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목록 표시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인원이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가득차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있는 대화방 입장 불가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색을 바꿀까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? 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아니면 입장하려고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할때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알람을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띄울까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?)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우측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목록에서 해당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더블클릭 시  접속자의 간단한 정보 출력 가능 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628800"/>
            <a:ext cx="5760640" cy="4392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1988840"/>
            <a:ext cx="5760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674" y="1663100"/>
            <a:ext cx="168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대기</a:t>
            </a:r>
            <a:r>
              <a:rPr lang="ko-KR" altLang="en-US" sz="1400" dirty="0">
                <a:latin typeface="나눔고딕코딩" pitchFamily="49" charset="-127"/>
                <a:ea typeface="나눔고딕코딩" pitchFamily="49" charset="-127"/>
              </a:rPr>
              <a:t>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76056" y="1685362"/>
            <a:ext cx="763807" cy="2503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로그아웃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2297585"/>
            <a:ext cx="3697281" cy="32403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9263" y="2170564"/>
            <a:ext cx="9643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대화방 목록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976" y="2286299"/>
            <a:ext cx="1393026" cy="324978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27984" y="2161137"/>
            <a:ext cx="9361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코딩" pitchFamily="49" charset="-127"/>
                <a:ea typeface="나눔고딕코딩" pitchFamily="49" charset="-127"/>
              </a:rPr>
              <a:t>접속자</a:t>
            </a:r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(N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명</a:t>
            </a:r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)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193106" y="1988840"/>
            <a:ext cx="8384" cy="40324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43608" y="5623540"/>
            <a:ext cx="1080120" cy="27361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대화방 생성하기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9752" y="5623540"/>
            <a:ext cx="1080120" cy="27361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대화방 입장하기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3395" y="5615662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2017-02-20 11:06 PM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67544" y="2564904"/>
          <a:ext cx="3408039" cy="266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648072"/>
                <a:gridCol w="599727"/>
              </a:tblGrid>
              <a:tr h="273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방제목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인원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비밀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32020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32020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32020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32020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46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46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499992" y="2556221"/>
          <a:ext cx="1152128" cy="263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297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아이디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277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19277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648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019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308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31840" y="1681954"/>
            <a:ext cx="1862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본인</a:t>
            </a:r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ID)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님</a:t>
            </a:r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환영합니다</a:t>
            </a:r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!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69804"/>
              </p:ext>
            </p:extLst>
          </p:nvPr>
        </p:nvGraphicFramePr>
        <p:xfrm>
          <a:off x="71436" y="481188"/>
          <a:ext cx="9001158" cy="582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err="1" smtClean="0">
                          <a:latin typeface="+mn-lt"/>
                          <a:ea typeface="나눔고딕코딩" pitchFamily="49" charset="-127"/>
                        </a:rPr>
                        <a:t>채팅방</a:t>
                      </a: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 생성</a:t>
                      </a:r>
                      <a:r>
                        <a:rPr lang="en-US" altLang="ko-KR" sz="1100" b="0" baseline="0" dirty="0" smtClean="0">
                          <a:latin typeface="+mn-lt"/>
                          <a:ea typeface="나눔고딕코딩" pitchFamily="49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클라이언트</a:t>
                      </a:r>
                      <a:r>
                        <a:rPr lang="en-US" altLang="ko-KR" sz="1100" b="0" baseline="0" dirty="0" smtClean="0">
                          <a:latin typeface="+mn-lt"/>
                          <a:ea typeface="나눔고딕코딩" pitchFamily="49" charset="-127"/>
                        </a:rPr>
                        <a:t>)</a:t>
                      </a:r>
                      <a:endParaRPr lang="ko-KR" altLang="en-US" sz="1100" b="0" baseline="0" dirty="0" smtClean="0">
                        <a:latin typeface="+mn-lt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방제목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최대 길이 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50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자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최소인원 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: 2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명 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/ 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최대인원 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명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비밀번호는 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*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로 표시  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비밀번호 최대길이 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자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99592" y="2708920"/>
            <a:ext cx="4464496" cy="20882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5696" y="3284984"/>
            <a:ext cx="3365522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899592" y="2996952"/>
            <a:ext cx="44644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2746" y="2718347"/>
            <a:ext cx="2467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새로운 </a:t>
            </a:r>
            <a:r>
              <a:rPr lang="ko-KR" altLang="en-US" sz="1100" dirty="0" err="1" smtClean="0">
                <a:latin typeface="나눔고딕코딩" pitchFamily="49" charset="-127"/>
                <a:ea typeface="나눔고딕코딩" pitchFamily="49" charset="-127"/>
              </a:rPr>
              <a:t>채팅방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 생성하기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9" y="328498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방 제목</a:t>
            </a:r>
            <a:endParaRPr lang="ko-KR" altLang="en-US" sz="12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371703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최대인원</a:t>
            </a:r>
            <a:endParaRPr lang="ko-KR" altLang="en-US" sz="1200" dirty="0">
              <a:latin typeface="나눔고딕코딩" pitchFamily="49" charset="-127"/>
              <a:ea typeface="나눔고딕코딩" pitchFamily="49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35696" y="3717032"/>
            <a:ext cx="875009" cy="288032"/>
            <a:chOff x="1208584" y="1822940"/>
            <a:chExt cx="875009" cy="177569"/>
          </a:xfrm>
        </p:grpSpPr>
        <p:sp>
          <p:nvSpPr>
            <p:cNvPr id="13" name="직사각형 12"/>
            <p:cNvSpPr/>
            <p:nvPr/>
          </p:nvSpPr>
          <p:spPr>
            <a:xfrm>
              <a:off x="1208584" y="1822940"/>
              <a:ext cx="875009" cy="1775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rPr>
                <a:t>3</a:t>
              </a:r>
              <a:endParaRPr lang="ko-KR" altLang="en-US" sz="10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1941363" y="1837957"/>
              <a:ext cx="128240" cy="1538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wrap="none" lIns="0" tIns="0" rIns="0" bIns="0" rtlCol="0">
              <a:spAutoFit/>
            </a:bodyPr>
            <a:lstStyle/>
            <a:p>
              <a:pPr eaLnBrk="1" hangingPunct="1"/>
              <a:r>
                <a:rPr kumimoji="0" lang="ko-KR" altLang="en-US" sz="1000" dirty="0" smtClean="0">
                  <a:latin typeface="+mn-ea"/>
                  <a:ea typeface="+mn-ea"/>
                  <a:sym typeface="Webdings"/>
                </a:rPr>
                <a:t></a:t>
              </a:r>
              <a:endParaRPr kumimoji="0" lang="ko-KR" altLang="en-US" sz="1000" dirty="0" smtClean="0">
                <a:latin typeface="+mn-ea"/>
                <a:ea typeface="+mn-ea"/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15438" r="15239" b="15438"/>
          <a:stretch/>
        </p:blipFill>
        <p:spPr bwMode="auto">
          <a:xfrm>
            <a:off x="2953713" y="3763792"/>
            <a:ext cx="135260" cy="22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75278" y="373408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비밀번호</a:t>
            </a:r>
            <a:endParaRPr lang="ko-KR" altLang="en-US" sz="12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23639" y="3735886"/>
            <a:ext cx="1368152" cy="2880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051720" y="4293096"/>
            <a:ext cx="93610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생성하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기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47864" y="4293096"/>
            <a:ext cx="93610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취소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31358"/>
              </p:ext>
            </p:extLst>
          </p:nvPr>
        </p:nvGraphicFramePr>
        <p:xfrm>
          <a:off x="71436" y="518896"/>
          <a:ext cx="9001158" cy="582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6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err="1" smtClean="0">
                          <a:latin typeface="+mn-lt"/>
                          <a:ea typeface="나눔고딕코딩" pitchFamily="49" charset="-127"/>
                        </a:rPr>
                        <a:t>채팅방</a:t>
                      </a: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100" b="0" baseline="0" dirty="0" smtClean="0">
                          <a:latin typeface="+mn-lt"/>
                          <a:ea typeface="나눔고딕코딩" pitchFamily="49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클라이언트</a:t>
                      </a:r>
                      <a:r>
                        <a:rPr lang="en-US" altLang="ko-KR" sz="1100" b="0" baseline="0" dirty="0" smtClean="0">
                          <a:latin typeface="+mn-lt"/>
                          <a:ea typeface="나눔고딕코딩" pitchFamily="49" charset="-127"/>
                        </a:rPr>
                        <a:t>)</a:t>
                      </a:r>
                      <a:endParaRPr lang="ko-KR" altLang="en-US" sz="1100" b="0" baseline="0" dirty="0" smtClean="0">
                        <a:latin typeface="+mn-lt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대화방 입장했을 시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리스트에서 본인의 아이디는 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bold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체 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or </a:t>
                      </a: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글씨색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다른색으로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표시</a:t>
                      </a: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방장의 경우 타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강퇴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권한 부여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방장이 대기실에 있는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초대 가능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목록에서 해당 아이디에서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우클릭시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정보보기와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강퇴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메뉴 출력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강퇴하기를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누르면 한번 더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알림창으로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물어 본 뒤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강퇴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[+] 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버튼 클릭 시 파일 전송 가능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628800"/>
            <a:ext cx="5760640" cy="4392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249668" y="1988840"/>
            <a:ext cx="8384" cy="40324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79512" y="1988840"/>
            <a:ext cx="5760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674" y="1663100"/>
            <a:ext cx="390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대화방 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12</a:t>
            </a:r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: (</a:t>
            </a:r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방제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(</a:t>
            </a:r>
            <a:r>
              <a:rPr lang="ko-KR" altLang="en-US" sz="1400" dirty="0" err="1" smtClean="0">
                <a:latin typeface="나눔고딕코딩" pitchFamily="49" charset="-127"/>
                <a:ea typeface="나눔고딕코딩" pitchFamily="49" charset="-127"/>
              </a:rPr>
              <a:t>비밀방</a:t>
            </a:r>
            <a:r>
              <a:rPr lang="en-US" altLang="ko-KR" sz="1400" dirty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or not)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6056" y="1685362"/>
            <a:ext cx="763807" cy="2503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나가기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5976" y="2286299"/>
            <a:ext cx="1393026" cy="324978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27984" y="2161137"/>
            <a:ext cx="9361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코딩" pitchFamily="49" charset="-127"/>
                <a:ea typeface="나눔고딕코딩" pitchFamily="49" charset="-127"/>
              </a:rPr>
              <a:t>접속자</a:t>
            </a:r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(2</a:t>
            </a:r>
            <a:r>
              <a:rPr lang="ko-KR" altLang="en-US" sz="1100" dirty="0" smtClean="0">
                <a:latin typeface="나눔고딕코딩" pitchFamily="49" charset="-127"/>
                <a:ea typeface="나눔고딕코딩" pitchFamily="49" charset="-127"/>
              </a:rPr>
              <a:t>명</a:t>
            </a:r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)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64226"/>
              </p:ext>
            </p:extLst>
          </p:nvPr>
        </p:nvGraphicFramePr>
        <p:xfrm>
          <a:off x="4471711" y="2556221"/>
          <a:ext cx="1152128" cy="2341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268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아이디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34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0sun 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34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Ka411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397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3453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3453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3453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3453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  <a:tr h="23453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79801" y="5415084"/>
            <a:ext cx="3841297" cy="5247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96208" y="5518491"/>
            <a:ext cx="792088" cy="3411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전송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95760" y="5647882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코딩" pitchFamily="49" charset="-127"/>
                <a:ea typeface="나눔고딕코딩" pitchFamily="49" charset="-127"/>
              </a:rPr>
              <a:t>2017-02-20 11:06 PM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5820" y="2132856"/>
            <a:ext cx="3841297" cy="30963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3528" y="2132856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0sun :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안녕하세요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2492896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Ka411 :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반가워요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!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79512" y="5320062"/>
            <a:ext cx="403244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516487" y="5073677"/>
            <a:ext cx="1065981" cy="31104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초대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4583"/>
              </p:ext>
            </p:extLst>
          </p:nvPr>
        </p:nvGraphicFramePr>
        <p:xfrm>
          <a:off x="3482454" y="3068960"/>
          <a:ext cx="1152128" cy="787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26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Ka411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34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정보보기</a:t>
                      </a:r>
                      <a:r>
                        <a:rPr lang="en-US" altLang="ko-KR" sz="11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4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강퇴</a:t>
                      </a:r>
                      <a:endParaRPr lang="ko-KR" altLang="en-US" sz="11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723653" y="3297079"/>
            <a:ext cx="1687829" cy="114003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820532" y="3359340"/>
            <a:ext cx="1431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아이디 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: k411</a:t>
            </a:r>
          </a:p>
          <a:p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닉네임 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: Ka411</a:t>
            </a:r>
          </a:p>
          <a:p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성별 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: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남</a:t>
            </a: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8296" y="5532176"/>
            <a:ext cx="4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[+]</a:t>
            </a: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48024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7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서버 관리 화면 </a:t>
                      </a:r>
                      <a:r>
                        <a:rPr lang="en-US" altLang="ko-KR" sz="1100" b="0" baseline="0" dirty="0" smtClean="0">
                          <a:latin typeface="+mn-lt"/>
                          <a:ea typeface="나눔고딕코딩" pitchFamily="49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n-lt"/>
                          <a:ea typeface="나눔고딕코딩" pitchFamily="49" charset="-127"/>
                        </a:rPr>
                        <a:t>서버</a:t>
                      </a:r>
                      <a:r>
                        <a:rPr lang="en-US" altLang="ko-KR" sz="1100" b="0" baseline="0" dirty="0" smtClean="0">
                          <a:latin typeface="+mn-lt"/>
                          <a:ea typeface="나눔고딕코딩" pitchFamily="49" charset="-127"/>
                        </a:rPr>
                        <a:t>)</a:t>
                      </a:r>
                      <a:endParaRPr lang="ko-KR" altLang="en-US" sz="1100" b="0" baseline="0" dirty="0" smtClean="0">
                        <a:latin typeface="+mn-lt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총접속자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수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생성된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채팅방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대기인원 수 출력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리스트 출력 및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강퇴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기능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생성된 방 리스트 출력 및 방 폭파 기능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로그 출력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로그인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로그아웃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방생성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방입장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등</a:t>
                      </a: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공지사항 전송을 통해 각 </a:t>
                      </a:r>
                      <a:r>
                        <a:rPr lang="ko-KR" altLang="en-US" sz="1100" dirty="0" err="1" smtClean="0">
                          <a:latin typeface="돋움" pitchFamily="50" charset="-127"/>
                          <a:ea typeface="돋움" pitchFamily="50" charset="-127"/>
                        </a:rPr>
                        <a:t>채팅방에</a:t>
                      </a:r>
                      <a:r>
                        <a:rPr lang="ko-KR" altLang="en-US" sz="1100" dirty="0" smtClean="0">
                          <a:latin typeface="돋움" pitchFamily="50" charset="-127"/>
                          <a:ea typeface="돋움" pitchFamily="50" charset="-127"/>
                        </a:rPr>
                        <a:t> 공지사항 전달 기능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653117"/>
            <a:ext cx="5760640" cy="4392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en-US" altLang="ko-KR" dirty="0">
              <a:latin typeface="나눔고딕코딩" pitchFamily="49" charset="-127"/>
              <a:ea typeface="나눔고딕코딩" pitchFamily="49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1988840"/>
            <a:ext cx="5760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076056" y="1685362"/>
            <a:ext cx="763807" cy="2503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나가기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674" y="1663100"/>
            <a:ext cx="390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itchFamily="49" charset="-127"/>
                <a:ea typeface="나눔고딕코딩" pitchFamily="49" charset="-127"/>
              </a:rPr>
              <a:t>관리자 페이지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3285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총 </a:t>
            </a:r>
            <a:r>
              <a:rPr lang="ko-KR" altLang="en-US" sz="1200" dirty="0" err="1" smtClean="0">
                <a:latin typeface="나눔고딕코딩" pitchFamily="49" charset="-127"/>
                <a:ea typeface="나눔고딕코딩" pitchFamily="49" charset="-127"/>
              </a:rPr>
              <a:t>접속자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 수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 : 10 </a:t>
            </a:r>
          </a:p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생성 </a:t>
            </a:r>
            <a:r>
              <a:rPr lang="ko-KR" altLang="en-US" sz="1200" dirty="0" err="1" smtClean="0">
                <a:latin typeface="나눔고딕코딩" pitchFamily="49" charset="-127"/>
                <a:ea typeface="나눔고딕코딩" pitchFamily="49" charset="-127"/>
              </a:rPr>
              <a:t>채팅방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: 10</a:t>
            </a:r>
          </a:p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대기 인원  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: 5</a:t>
            </a:r>
          </a:p>
          <a:p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3528" y="3719043"/>
            <a:ext cx="5281457" cy="1529010"/>
            <a:chOff x="370663" y="3107868"/>
            <a:chExt cx="5281457" cy="1529010"/>
          </a:xfrm>
        </p:grpSpPr>
        <p:sp>
          <p:nvSpPr>
            <p:cNvPr id="8" name="직사각형 7"/>
            <p:cNvSpPr/>
            <p:nvPr/>
          </p:nvSpPr>
          <p:spPr>
            <a:xfrm>
              <a:off x="370663" y="3107868"/>
              <a:ext cx="5281457" cy="15290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536" y="3251883"/>
              <a:ext cx="49685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[20170222 110221 : </a:t>
              </a:r>
              <a:r>
                <a:rPr lang="en-US" altLang="ko-KR" sz="1200" dirty="0" err="1" smtClean="0">
                  <a:latin typeface="나눔고딕코딩" pitchFamily="49" charset="-127"/>
                  <a:ea typeface="나눔고딕코딩" pitchFamily="49" charset="-127"/>
                </a:rPr>
                <a:t>ka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 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님이 접속하였습니다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.</a:t>
              </a:r>
            </a:p>
            <a:p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[20170242 </a:t>
              </a:r>
              <a:r>
                <a:rPr lang="en-US" altLang="ko-KR" sz="1200" dirty="0">
                  <a:latin typeface="나눔고딕코딩" pitchFamily="49" charset="-127"/>
                  <a:ea typeface="나눔고딕코딩" pitchFamily="49" charset="-127"/>
                </a:rPr>
                <a:t>110221 : 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0sun 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님이 </a:t>
              </a:r>
              <a:r>
                <a:rPr lang="ko-KR" altLang="en-US" sz="1200" dirty="0" err="1" smtClean="0">
                  <a:latin typeface="나눔고딕코딩" pitchFamily="49" charset="-127"/>
                  <a:ea typeface="나눔고딕코딩" pitchFamily="49" charset="-127"/>
                </a:rPr>
                <a:t>로그아웃하였습니다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.</a:t>
              </a:r>
            </a:p>
            <a:p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[</a:t>
              </a:r>
              <a:r>
                <a:rPr lang="en-US" altLang="ko-KR" sz="1200" dirty="0">
                  <a:latin typeface="나눔고딕코딩" pitchFamily="49" charset="-127"/>
                  <a:ea typeface="나눔고딕코딩" pitchFamily="49" charset="-127"/>
                </a:rPr>
                <a:t>20170222 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110222 </a:t>
              </a:r>
              <a:r>
                <a:rPr lang="en-US" altLang="ko-KR" sz="1200" dirty="0">
                  <a:latin typeface="나눔고딕코딩" pitchFamily="49" charset="-127"/>
                  <a:ea typeface="나눔고딕코딩" pitchFamily="49" charset="-127"/>
                </a:rPr>
                <a:t>: </a:t>
              </a:r>
              <a:r>
                <a:rPr lang="en-US" altLang="ko-KR" sz="1200" dirty="0" err="1">
                  <a:latin typeface="나눔고딕코딩" pitchFamily="49" charset="-127"/>
                  <a:ea typeface="나눔고딕코딩" pitchFamily="49" charset="-127"/>
                </a:rPr>
                <a:t>ka</a:t>
              </a:r>
              <a:r>
                <a:rPr lang="en-US" altLang="ko-KR" sz="1200" dirty="0">
                  <a:latin typeface="나눔고딕코딩" pitchFamily="49" charset="-127"/>
                  <a:ea typeface="나눔고딕코딩" pitchFamily="49" charset="-127"/>
                </a:rPr>
                <a:t> </a:t>
              </a:r>
              <a:r>
                <a:rPr lang="ko-KR" altLang="en-US" sz="1200" dirty="0">
                  <a:latin typeface="나눔고딕코딩" pitchFamily="49" charset="-127"/>
                  <a:ea typeface="나눔고딕코딩" pitchFamily="49" charset="-127"/>
                </a:rPr>
                <a:t>님이 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&lt;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모여라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&gt; 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방 생성</a:t>
              </a:r>
              <a:endParaRPr lang="en-US" altLang="ko-KR" sz="1200" dirty="0" smtClean="0">
                <a:latin typeface="나눔고딕코딩" pitchFamily="49" charset="-127"/>
                <a:ea typeface="나눔고딕코딩" pitchFamily="49" charset="-127"/>
              </a:endParaRPr>
            </a:p>
            <a:p>
              <a:r>
                <a:rPr lang="en-US" altLang="ko-KR" sz="1200" dirty="0">
                  <a:latin typeface="나눔고딕코딩" pitchFamily="49" charset="-127"/>
                  <a:ea typeface="나눔고딕코딩" pitchFamily="49" charset="-127"/>
                </a:rPr>
                <a:t>[20170222 110221 : 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0sun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님이 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&lt;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모여라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&gt; 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방 입장</a:t>
              </a:r>
              <a:endParaRPr lang="en-US" altLang="ko-KR" sz="1200" dirty="0">
                <a:latin typeface="나눔고딕코딩" pitchFamily="49" charset="-127"/>
                <a:ea typeface="나눔고딕코딩" pitchFamily="49" charset="-127"/>
              </a:endParaRPr>
            </a:p>
            <a:p>
              <a:endParaRPr lang="en-US" altLang="ko-KR" sz="1200" dirty="0">
                <a:latin typeface="나눔고딕코딩" pitchFamily="49" charset="-127"/>
                <a:ea typeface="나눔고딕코딩" pitchFamily="49" charset="-127"/>
              </a:endParaRPr>
            </a:p>
            <a:p>
              <a:endParaRPr lang="en-US" altLang="ko-KR" sz="1200" dirty="0">
                <a:latin typeface="나눔고딕코딩" pitchFamily="49" charset="-127"/>
                <a:ea typeface="나눔고딕코딩" pitchFamily="49" charset="-127"/>
              </a:endParaRPr>
            </a:p>
            <a:p>
              <a:endParaRPr lang="en-US" altLang="ko-KR" sz="1200" dirty="0" smtClean="0">
                <a:latin typeface="나눔고딕코딩" pitchFamily="49" charset="-127"/>
                <a:ea typeface="나눔고딕코딩" pitchFamily="49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70663" y="5569038"/>
            <a:ext cx="4561377" cy="3521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54192" y="5611890"/>
            <a:ext cx="763807" cy="2503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전송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655" y="5301208"/>
            <a:ext cx="81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공지사항</a:t>
            </a:r>
            <a:endParaRPr lang="ko-KR" altLang="en-US" sz="1100"/>
          </a:p>
        </p:txBody>
      </p:sp>
      <p:sp>
        <p:nvSpPr>
          <p:cNvPr id="17" name="직사각형 16"/>
          <p:cNvSpPr/>
          <p:nvPr/>
        </p:nvSpPr>
        <p:spPr>
          <a:xfrm>
            <a:off x="3059832" y="2167603"/>
            <a:ext cx="2545153" cy="613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31840" y="2059332"/>
            <a:ext cx="9361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코딩" pitchFamily="49" charset="-127"/>
                <a:ea typeface="나눔고딕코딩" pitchFamily="49" charset="-127"/>
              </a:rPr>
              <a:t>접속자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0581" y="2817683"/>
            <a:ext cx="5264404" cy="8619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7544" y="2744031"/>
            <a:ext cx="9361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코딩" pitchFamily="49" charset="-127"/>
                <a:ea typeface="나눔고딕코딩" pitchFamily="49" charset="-127"/>
              </a:rPr>
              <a:t>채팅방</a:t>
            </a:r>
            <a:endParaRPr lang="ko-KR" altLang="en-US" sz="11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38499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 smtClean="0">
                        <a:latin typeface="+mn-lt"/>
                        <a:ea typeface="나눔고딕코딩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600</Words>
  <Application>Microsoft Office PowerPoint</Application>
  <PresentationFormat>화면 슬라이드 쇼(4:3)</PresentationFormat>
  <Paragraphs>197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나눔고딕코딩</vt:lpstr>
      <vt:lpstr>돋움</vt:lpstr>
      <vt:lpstr>맑은 고딕</vt:lpstr>
      <vt:lpstr>Arial</vt:lpstr>
      <vt:lpstr>Webdings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ys</dc:creator>
  <cp:lastModifiedBy>ksh</cp:lastModifiedBy>
  <cp:revision>156</cp:revision>
  <dcterms:created xsi:type="dcterms:W3CDTF">2017-02-20T11:43:42Z</dcterms:created>
  <dcterms:modified xsi:type="dcterms:W3CDTF">2017-02-22T05:25:48Z</dcterms:modified>
</cp:coreProperties>
</file>