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8" r:id="rId5"/>
    <p:sldId id="269" r:id="rId6"/>
    <p:sldId id="258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-635" y="604518"/>
            <a:ext cx="8001635" cy="36195"/>
          </a:xfrm>
          <a:prstGeom prst="line">
            <a:avLst/>
          </a:prstGeom>
          <a:ln w="12700">
            <a:gradFill>
              <a:gsLst>
                <a:gs pos="0">
                  <a:srgbClr val="FFB743"/>
                </a:gs>
                <a:gs pos="86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436" y="202316"/>
            <a:ext cx="292100" cy="254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436087" y="89452"/>
            <a:ext cx="1661491" cy="576470"/>
            <a:chOff x="10436087" y="89452"/>
            <a:chExt cx="1661491" cy="576470"/>
          </a:xfrm>
        </p:grpSpPr>
        <p:pic>
          <p:nvPicPr>
            <p:cNvPr id="5" name="图片 4"/>
            <p:cNvPicPr/>
            <p:nvPr userDrawn="1"/>
          </p:nvPicPr>
          <p:blipFill rotWithShape="1">
            <a:blip r:embed="rId4"/>
            <a:srcRect l="52106" t="13389"/>
            <a:stretch>
              <a:fillRect/>
            </a:stretch>
          </p:blipFill>
          <p:spPr>
            <a:xfrm>
              <a:off x="10525539" y="89452"/>
              <a:ext cx="1572039" cy="576470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 userDrawn="1"/>
          </p:nvCxnSpPr>
          <p:spPr>
            <a:xfrm flipV="1">
              <a:off x="10436087" y="89452"/>
              <a:ext cx="0" cy="550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WMS的定义和概念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07440" y="1777365"/>
            <a:ext cx="9251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WMS系统是Warehouse Management System（仓库管理系统）的缩写，是一种以计算机技术为基础，实现仓库物流信息化、数字化管理的系统。它可以对仓库的物料、库存、订单、配送、质量等方面进行综合管理和控制，提高仓库的效率和准确性，降低错误率和风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WMS系统的主要功能包括：收货管理、存储管理、拣选管理、装运管理、库存管理、质量管理等。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WMS的优势和价值-促进企业发展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9418955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WMS系统的应用可以促进企业的发展，主要体现在以下几个方面：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1.提高管理水平：WMS系统可以提高企业管理水平，加强对企业物流运作的控制和监督，提高管理效率和管理水平。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2.提高市场竞争力：WMS系统可以通过提高物流效率、降低成本和提高服务水平等方式，提高企业的市场竞争力，增强企业的市场地位。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3.优化供应链：WMS系统可以通过优化物流流程、提高供应链效率和稳定性，优化供应链结构，提高供应链的透明度和效率。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4.提高产品质量：WMS系统可以通过提高订单处理准确率和提高物流服务水平等方式，提高产品质量和信誉度，增强企业品牌形象。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WMS的功能介绍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10285730" cy="3034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WMS系统是一种集成了多种功能的综合性管理软件，主要用于仓库和物流管理。其常用的功能包括：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库存管理：WMS系统可以实时跟踪和管理库存的数量、位置和状态等信息，确保库存数据的准确性和及时性，有效避免库存遗漏、过剩等问题。</a:t>
            </a:r>
            <a:endParaRPr lang="zh-CN" altLang="en-US" sz="1600"/>
          </a:p>
          <a:p>
            <a:r>
              <a:rPr lang="zh-CN" altLang="en-US" sz="1600"/>
              <a:t>入库管理：WMS系统可以对进货物流信息进行录入和管理，包括到货验收、入库上架、标识等，有效提高货物入库速度和准确性。</a:t>
            </a:r>
            <a:endParaRPr lang="zh-CN" altLang="en-US" sz="1600"/>
          </a:p>
          <a:p>
            <a:r>
              <a:rPr lang="zh-CN" altLang="en-US" sz="1600"/>
              <a:t>出库管理：WMS系统可以对出库物流信息进行录入和管理，包括订单拣选、配送、装车等，提高出库速度和准确性。</a:t>
            </a:r>
            <a:endParaRPr lang="zh-CN" altLang="en-US" sz="1600"/>
          </a:p>
          <a:p>
            <a:r>
              <a:rPr lang="zh-CN" altLang="en-US" sz="1600"/>
              <a:t>订单管理：WMS系统可以管理和处理订单信息，包括订单接收、处理、分配、执行和回传等，提高订单处理效率和准确性。</a:t>
            </a:r>
            <a:endParaRPr lang="zh-CN" altLang="en-US" sz="1600"/>
          </a:p>
          <a:p>
            <a:r>
              <a:rPr lang="zh-CN" altLang="en-US" sz="1600"/>
              <a:t>货位管理：WMS系统可以实现货位的动态管理和调配，根据货物类型和大小进行合理的货位规划和管理，提高货位利用率和存储效率。</a:t>
            </a:r>
            <a:endParaRPr lang="zh-CN" altLang="en-US" sz="1600"/>
          </a:p>
          <a:p>
            <a:r>
              <a:rPr lang="zh-CN" altLang="en-US" sz="1600"/>
              <a:t>库存盘点：WMS系统可以实现库存盘点的自动化和精细化管理，包括实时库存盘点、定期盘点、差异处理等，提高库存盘点效率和准确性。</a:t>
            </a:r>
            <a:endParaRPr lang="zh-CN" altLang="en-US" sz="1600"/>
          </a:p>
          <a:p>
            <a:r>
              <a:rPr lang="zh-CN" altLang="en-US" sz="1600"/>
              <a:t>库存预警：WMS系统可以根据库存水平、订单需求等因素进行预警，及时发现库存短缺、过剩等问题，避免库存异常和物料积压。</a:t>
            </a:r>
            <a:endParaRPr lang="zh-CN" altLang="en-US" sz="1600"/>
          </a:p>
          <a:p>
            <a:r>
              <a:rPr lang="zh-CN" altLang="en-US" sz="1600"/>
              <a:t>运输管理：WMS系统可以管理和控制物流运输过程，包括物流计划、物流跟踪、配载、运输路线规划等，提高物流效率和准确性。</a:t>
            </a:r>
            <a:endParaRPr lang="zh-CN" altLang="en-US" sz="1600"/>
          </a:p>
          <a:p>
            <a:r>
              <a:rPr lang="zh-CN" altLang="en-US" sz="1600"/>
              <a:t>数据分析和报告：WMS系统可以实现对库存、订单、物流等数据的分析和报告，提供相关统计和分析图表，帮助企业管理层做出正确的决策和调整。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WMS的功能介绍</a:t>
            </a:r>
            <a:r>
              <a:rPr kumimoji="0" 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0" 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库存管理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10285730" cy="3034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WMS系统的库存管理功能主要包括：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1.库存查询：对仓库的库存进行查询，包括实时库存、在途库存、预留库存、可用库存等。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2.库存调整：对库存进行调整，包括增加、减少、移动等操作。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3.库存盘点：对仓库的库存进行盘点，核实库存数量和质量，并更新库存信息。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4.库存预警：对库存进行监控，当库存量低于或高于预设值时，系统将发出警报，并提示采取相应措施。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5.库存优化：根据销售计划和库存情况，对库存进行优化，保持适当的库存水平，以满足市场需求和降低库存成本。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的功能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介绍 - 入库管理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10285730" cy="3034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1、入库管理概述</a:t>
            </a:r>
            <a:endParaRPr lang="zh-CN" altLang="en-US" sz="1600"/>
          </a:p>
          <a:p>
            <a:r>
              <a:rPr lang="zh-CN" altLang="en-US" sz="1600"/>
              <a:t>WMS系统可以对进货物流信息进行录入和管理，包括到货验收、入库上架、标识等，有效提高货物入库速度和准确性。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2、到货验收</a:t>
            </a:r>
            <a:endParaRPr lang="zh-CN" altLang="en-US" sz="1600"/>
          </a:p>
          <a:p>
            <a:r>
              <a:rPr lang="zh-CN" altLang="en-US" sz="1600"/>
              <a:t>WMS系统可以根据订单信息对到货物品进行验收，包括物品数量、品质、外观等，确保货物的准确性和完整性。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3、入库上架</a:t>
            </a:r>
            <a:endParaRPr lang="zh-CN" altLang="en-US" sz="1600"/>
          </a:p>
          <a:p>
            <a:r>
              <a:rPr lang="zh-CN" altLang="en-US" sz="1600"/>
              <a:t>WMS系统可以对已验收的货物进行入库上架管理，包括货位分配、货物上架、库存更新等，提高货物入库速度和准确性。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4、标识管理</a:t>
            </a:r>
            <a:endParaRPr lang="zh-CN" altLang="en-US" sz="1600"/>
          </a:p>
          <a:p>
            <a:r>
              <a:rPr lang="zh-CN" altLang="en-US" sz="1600"/>
              <a:t>WMS系统可以对入库货物进行标识管理，包括标签打印、标签粘贴、标签扫描等，方便后续货物的管理和查询。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5、入库管理优势</a:t>
            </a:r>
            <a:endParaRPr lang="zh-CN" altLang="en-US" sz="1600"/>
          </a:p>
          <a:p>
            <a:r>
              <a:rPr lang="zh-CN" altLang="en-US" sz="1600"/>
              <a:t>通过WMS系统的入库管理功能，企业可以实现进货信息的实时管理和追踪，提高货物入库速度和准确性，减少人工操作和错误率，提高库存管理效率。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的功能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介绍 - 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出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库管理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125" y="729615"/>
            <a:ext cx="10285730" cy="6022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1、出库管理的定义</a:t>
            </a:r>
            <a:endParaRPr lang="zh-CN" altLang="en-US" sz="1600"/>
          </a:p>
          <a:p>
            <a:r>
              <a:rPr lang="zh-CN" altLang="en-US" sz="1600"/>
              <a:t>WMS的出库管理是指系统对出库物流信息进行录入和管理，包括订单拣选、配送、装车等，提高出库速度和准确性。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2、出库管理的流程</a:t>
            </a:r>
            <a:endParaRPr lang="zh-CN" altLang="en-US" sz="1600"/>
          </a:p>
          <a:p>
            <a:r>
              <a:rPr lang="zh-CN" altLang="en-US" sz="1600"/>
              <a:t>出库管理流程包括订单管理、拣选分拣、装箱打包、发运装车等环节。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3、订单管理</a:t>
            </a:r>
            <a:endParaRPr lang="zh-CN" altLang="en-US" sz="1600"/>
          </a:p>
          <a:p>
            <a:r>
              <a:rPr lang="zh-CN" altLang="en-US" sz="1600"/>
              <a:t>WMS系统可以管理和处理订单信息，包括订单接收、处理、分配、执行和回传等，提高订单处理效率和准确性。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4、拣选分拣</a:t>
            </a:r>
            <a:endParaRPr lang="zh-CN" altLang="en-US" sz="1600"/>
          </a:p>
          <a:p>
            <a:r>
              <a:rPr lang="zh-CN" altLang="en-US" sz="1600"/>
              <a:t>WMS系统可以根据订单需求进行拣选分拣，根据指定的拣选规则、路径、数量等信息对货物进行拣选，有效提高拣选效率和准确性。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5、装箱打包</a:t>
            </a:r>
            <a:endParaRPr lang="zh-CN" altLang="en-US" sz="1600"/>
          </a:p>
          <a:p>
            <a:r>
              <a:rPr lang="zh-CN" altLang="en-US" sz="1600"/>
              <a:t>WMS系统可以根据订单需求进行装箱打包，根据指定的装箱规则、容量、尺寸等信息对货物进行装箱，有效提高装箱效率和准确性。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6、发运装车</a:t>
            </a:r>
            <a:endParaRPr lang="zh-CN" altLang="en-US" sz="1600"/>
          </a:p>
          <a:p>
            <a:r>
              <a:rPr lang="zh-CN" altLang="en-US" sz="1600"/>
              <a:t>WMS系统可以根据订单需求进行发运装车，包括运输方式、运输路线、车辆配载等，提高发运效率和准确性。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7、出库管理的优势</a:t>
            </a:r>
            <a:endParaRPr lang="zh-CN" altLang="en-US" sz="1600"/>
          </a:p>
          <a:p>
            <a:r>
              <a:rPr lang="zh-CN" altLang="en-US" sz="1600"/>
              <a:t>WMS系统的出库管理可以有效提高出库效率、准确性和客户满意度，避免订单错误、漏发等问题，提高企业形象和信誉度。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的功能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介绍 - 库存盘点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260" y="676910"/>
            <a:ext cx="11586210" cy="6022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什么是库存盘点？</a:t>
            </a:r>
            <a:endParaRPr lang="zh-CN" altLang="en-US" sz="1600"/>
          </a:p>
          <a:p>
            <a:r>
              <a:rPr lang="zh-CN" altLang="en-US" sz="1600"/>
              <a:t>库存盘点是一种管理行为，即对仓库内现有物料的实际数量与账面数量进行核对、校正、调整的过程。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WMS中的库存盘点</a:t>
            </a:r>
            <a:endParaRPr lang="zh-CN" altLang="en-US" sz="1600"/>
          </a:p>
          <a:p>
            <a:r>
              <a:rPr lang="zh-CN" altLang="en-US" sz="1600"/>
              <a:t>WMS系统提供了实时库存盘点的功能，能够准确地对库存数量进行核对和更新，同时避免了传统盘点的繁琐和错误。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WMS库存盘点的优势</a:t>
            </a:r>
            <a:endParaRPr lang="zh-CN" altLang="en-US" sz="1600"/>
          </a:p>
          <a:p>
            <a:r>
              <a:rPr lang="zh-CN" altLang="en-US" sz="1600"/>
              <a:t>减少库存盘点的时间和成本</a:t>
            </a:r>
            <a:endParaRPr lang="zh-CN" altLang="en-US" sz="1600"/>
          </a:p>
          <a:p>
            <a:r>
              <a:rPr lang="zh-CN" altLang="en-US" sz="1600"/>
              <a:t>降低盘点的错误率</a:t>
            </a:r>
            <a:endParaRPr lang="zh-CN" altLang="en-US" sz="1600"/>
          </a:p>
          <a:p>
            <a:r>
              <a:rPr lang="zh-CN" altLang="en-US" sz="1600"/>
              <a:t>提高库存数据的准确性</a:t>
            </a:r>
            <a:endParaRPr lang="zh-CN" altLang="en-US" sz="1600"/>
          </a:p>
          <a:p>
            <a:r>
              <a:rPr lang="zh-CN" altLang="en-US" sz="1600"/>
              <a:t>提高了企业库存管理的效率和精度</a:t>
            </a:r>
            <a:endParaRPr lang="zh-CN" altLang="en-US" sz="1600"/>
          </a:p>
          <a:p>
            <a:r>
              <a:rPr lang="zh-CN" altLang="en-US" sz="1600"/>
              <a:t>WMS库存盘点的实现方式</a:t>
            </a:r>
            <a:endParaRPr lang="zh-CN" altLang="en-US" sz="1600"/>
          </a:p>
          <a:p>
            <a:r>
              <a:rPr lang="zh-CN" altLang="en-US" sz="1600"/>
              <a:t>周期盘点</a:t>
            </a:r>
            <a:endParaRPr lang="zh-CN" altLang="en-US" sz="1600"/>
          </a:p>
          <a:p>
            <a:r>
              <a:rPr lang="zh-CN" altLang="en-US" sz="1600"/>
              <a:t>实时盘点</a:t>
            </a:r>
            <a:endParaRPr lang="zh-CN" altLang="en-US" sz="1600"/>
          </a:p>
          <a:p>
            <a:r>
              <a:rPr lang="zh-CN" altLang="en-US" sz="1600"/>
              <a:t>异常盘点</a:t>
            </a:r>
            <a:endParaRPr lang="zh-CN" altLang="en-US" sz="1600"/>
          </a:p>
          <a:p>
            <a:r>
              <a:rPr lang="zh-CN" altLang="en-US" sz="1600"/>
              <a:t>WMS库存盘点的流程</a:t>
            </a:r>
            <a:endParaRPr lang="zh-CN" altLang="en-US" sz="1600"/>
          </a:p>
          <a:p>
            <a:r>
              <a:rPr lang="zh-CN" altLang="en-US" sz="1600"/>
              <a:t>确定盘点计划和盘点方式</a:t>
            </a:r>
            <a:endParaRPr lang="zh-CN" altLang="en-US" sz="1600"/>
          </a:p>
          <a:p>
            <a:r>
              <a:rPr lang="zh-CN" altLang="en-US" sz="1600"/>
              <a:t>进行盘点前的准备工作，包括清点物料和制定盘点计划</a:t>
            </a:r>
            <a:endParaRPr lang="zh-CN" altLang="en-US" sz="1600"/>
          </a:p>
          <a:p>
            <a:r>
              <a:rPr lang="zh-CN" altLang="en-US" sz="1600"/>
              <a:t>进行实际的盘点操作，记录盘点结果</a:t>
            </a:r>
            <a:endParaRPr lang="zh-CN" altLang="en-US" sz="1600"/>
          </a:p>
          <a:p>
            <a:r>
              <a:rPr lang="zh-CN" altLang="en-US" sz="1600"/>
              <a:t>核对盘点结果，更新库存数据</a:t>
            </a:r>
            <a:endParaRPr lang="zh-CN" altLang="en-US" sz="1600"/>
          </a:p>
          <a:p>
            <a:r>
              <a:rPr lang="zh-CN" altLang="en-US" sz="1600"/>
              <a:t>撰写盘点报告和总结</a:t>
            </a:r>
            <a:endParaRPr lang="zh-CN" altLang="en-US" sz="1600"/>
          </a:p>
          <a:p>
            <a:r>
              <a:rPr lang="zh-CN" altLang="en-US" sz="1600"/>
              <a:t>WMS库存盘点的注意事项</a:t>
            </a:r>
            <a:endParaRPr lang="zh-CN" altLang="en-US" sz="1600"/>
          </a:p>
          <a:p>
            <a:r>
              <a:rPr lang="zh-CN" altLang="en-US" sz="1600"/>
              <a:t>盘点计划的制定要合理，确定盘点人员和具体时间</a:t>
            </a:r>
            <a:endParaRPr lang="zh-CN" altLang="en-US" sz="1600"/>
          </a:p>
          <a:p>
            <a:r>
              <a:rPr lang="zh-CN" altLang="en-US" sz="1600"/>
              <a:t>盘点前要进行充分的准备工作，包括清点物料和制定盘点计划</a:t>
            </a:r>
            <a:endParaRPr lang="zh-CN" altLang="en-US" sz="1600"/>
          </a:p>
          <a:p>
            <a:r>
              <a:rPr lang="zh-CN" altLang="en-US" sz="1600"/>
              <a:t>盘点操作要认真，避免盲目操作和遗漏物料</a:t>
            </a:r>
            <a:endParaRPr lang="zh-CN" altLang="en-US" sz="1600"/>
          </a:p>
          <a:p>
            <a:r>
              <a:rPr lang="zh-CN" altLang="en-US" sz="1600"/>
              <a:t>盘点结果的记录和核对要准确无误，避免错误的数据导致后续管理错误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WMS的发展历程和现状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90" y="782955"/>
            <a:ext cx="10928985" cy="5495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WMS系统的发展历程主要分为三个阶段：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第一阶段：手工管理时代（1970年代前），仓库管理主要依靠人工计算、纸质记录和手工操作，效率低下，易出错。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第二阶段：简单电脑时代（1970年代后），电子计算机逐渐应用于仓库管理中，实现了基本的自动化和信息化，但功能单一、操作复杂。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第三阶段：WMS时代（1990年代后），随着信息技术的快速发展和应用，WMS系统逐渐普及和成熟，成为仓库管理的主流系统。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目前，国内外WMS系统的应用现状情况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WMS系统在国内外已经广泛应用于制造业、零售业、电子商务等领域。根据市场调研数据显示，目前国内WMS系统市场的规模已经超过10亿元人民币，市场渗透率也在不断提高。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WMS系统的应用越来越普及，主要原因包括：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1.物流成本的压力不断增加，企业需要通过提高效率、降低成本来提高竞争力。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2.电子商务的发展，使得仓库管理对准确和及时的信息流和物流更为依赖，需要更高效的管理方式。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3.信息技术的不断进步，使得WMS系统的功能更加强大、操作更加简单、成本更加低廉。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系统目标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90" y="782955"/>
            <a:ext cx="10928985" cy="3244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WMS系统的目标是为了提高物流管理的效率，优化仓储运作流程，实现货物进出、仓储管理的自动化、信息化，实现仓库的高效、智能化管理。具体包括以下几个方面：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自动化管理：利用各种先进的自动化设备，如堆垛机、输送带、自动码垛机等设备，对仓库进行自动化管理，提高仓储效率；</a:t>
            </a:r>
            <a:endParaRPr lang="zh-CN" altLang="en-US" sz="1600"/>
          </a:p>
          <a:p>
            <a:r>
              <a:rPr lang="zh-CN" altLang="en-US" sz="1600"/>
              <a:t>精细化管理：通过WMS系统，可以实现对仓库的各个环节的管理，如收货、上架、盘点、拣选、装载等各个环节的管理，以实现精细化管理；</a:t>
            </a:r>
            <a:endParaRPr lang="zh-CN" altLang="en-US" sz="1600"/>
          </a:p>
          <a:p>
            <a:r>
              <a:rPr lang="zh-CN" altLang="en-US" sz="1600"/>
              <a:t>信息化管理：通过数据采集、处理和传输，实现信息化的管理。包括订单管理、库存管理、仓内物流管理等。</a:t>
            </a:r>
            <a:endParaRPr lang="zh-CN" altLang="en-US" sz="1600"/>
          </a:p>
          <a:p>
            <a:r>
              <a:rPr lang="zh-CN" altLang="en-US" sz="1600"/>
              <a:t>1、提高管理效率</a:t>
            </a:r>
            <a:endParaRPr lang="zh-CN" altLang="en-US" sz="1600"/>
          </a:p>
          <a:p>
            <a:r>
              <a:rPr lang="zh-CN" altLang="en-US" sz="1600"/>
              <a:t>WMS系统通过自动化和智能化管理，减少人工操作，避免人为差错，从而提高了仓库的管理效率。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2、降低库存成本</a:t>
            </a:r>
            <a:endParaRPr lang="zh-CN" altLang="en-US" sz="1600"/>
          </a:p>
          <a:p>
            <a:r>
              <a:rPr lang="zh-CN" altLang="en-US" sz="1600"/>
              <a:t>WMS系统可以实时掌握库存状况，及时采购、销售，减少库存积压，降低库存成本。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3、提升服务水平</a:t>
            </a:r>
            <a:endParaRPr lang="zh-CN" altLang="en-US" sz="1600"/>
          </a:p>
          <a:p>
            <a:r>
              <a:rPr lang="zh-CN" altLang="en-US" sz="1600"/>
              <a:t>WMS系统可以实现仓库货物的快速出入库、库存信息的及时更新，提高了仓库的服务水平，优化了客户体验。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4、提高运营效率</a:t>
            </a:r>
            <a:endParaRPr lang="zh-CN" altLang="en-US" sz="1600"/>
          </a:p>
          <a:p>
            <a:r>
              <a:rPr lang="zh-CN" altLang="en-US" sz="1600"/>
              <a:t>WMS系统可以优化仓库内部作业流程，提高作业效率和准确率，同时减少了人工成本和时间浪费，提高了运营效率。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5、实现智能化管理</a:t>
            </a:r>
            <a:endParaRPr lang="zh-CN" altLang="en-US" sz="1600"/>
          </a:p>
          <a:p>
            <a:r>
              <a:rPr lang="zh-CN" altLang="en-US" sz="1600"/>
              <a:t>WMS系统可以通过物联网技术、大数据分析等手段，实现仓库内物流、库存、人员等信息的智能化管理，为企业提供更加精细化的管理服务。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6、提高企业竞争力</a:t>
            </a:r>
            <a:endParaRPr lang="zh-CN" altLang="en-US" sz="1600"/>
          </a:p>
          <a:p>
            <a:r>
              <a:rPr lang="zh-CN" altLang="en-US" sz="1600"/>
              <a:t>WMS系统可以使企业的物流管理更加高效、准确、智能化，从而提高企业的竞争力和市场占有率。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作用</a:t>
            </a:r>
            <a:endParaRPr kumimoji="0" lang="zh-CN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90" y="782955"/>
            <a:ext cx="10928985" cy="3244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WMS系统的作用主要体现在以下几个方面：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优化仓储运作流程：通过自动化、精细化和信息化管理，提高仓储效率，降低物流成本；</a:t>
            </a:r>
            <a:endParaRPr lang="zh-CN" altLang="en-US" sz="1600"/>
          </a:p>
          <a:p>
            <a:r>
              <a:rPr lang="zh-CN" altLang="en-US" sz="1600"/>
              <a:t>提高客户满意度：通过提高物流效率、降低出错率等方式，提高客户满意度；</a:t>
            </a:r>
            <a:endParaRPr lang="zh-CN" altLang="en-US" sz="1600"/>
          </a:p>
          <a:p>
            <a:r>
              <a:rPr lang="zh-CN" altLang="en-US" sz="1600"/>
              <a:t>实现库存管理精细化：通过WMS系统的库存管理功能，实现对库存的精细化管理，降低库存成本，提高库存周转率；</a:t>
            </a:r>
            <a:endParaRPr lang="zh-CN" altLang="en-US" sz="1600"/>
          </a:p>
          <a:p>
            <a:r>
              <a:rPr lang="zh-CN" altLang="en-US" sz="1600"/>
              <a:t>优化仓库布局：通过WMS系统的库存管理和仓内物流管理功能，实现仓库布局的优化，提高空间利用率。</a:t>
            </a:r>
            <a:endParaRPr lang="zh-CN" altLang="en-US" sz="1600"/>
          </a:p>
          <a:p>
            <a:r>
              <a:rPr lang="zh-CN" altLang="en-US" sz="1600"/>
              <a:t>1、实现物流信息化</a:t>
            </a:r>
            <a:endParaRPr lang="zh-CN" altLang="en-US" sz="1600"/>
          </a:p>
          <a:p>
            <a:r>
              <a:rPr lang="zh-CN" altLang="en-US" sz="1600"/>
              <a:t>WMS系统可以将物流管理信息化，提高了物流信息的准确性和及时性，为企业的物流运营提供了可靠的支持。</a:t>
            </a:r>
            <a:endParaRPr lang="zh-CN" altLang="en-US" sz="1600"/>
          </a:p>
          <a:p>
            <a:r>
              <a:rPr lang="zh-CN" altLang="en-US" sz="1600"/>
              <a:t>2、提高仓库作业效率</a:t>
            </a:r>
            <a:endParaRPr lang="zh-CN" altLang="en-US" sz="1600"/>
          </a:p>
          <a:p>
            <a:r>
              <a:rPr lang="zh-CN" altLang="en-US" sz="1600"/>
              <a:t>WMS系统通过优化仓库作业流程，减少了人工操作和作业时间，从而提高了仓库的作业效率。</a:t>
            </a:r>
            <a:endParaRPr lang="zh-CN" altLang="en-US" sz="1600"/>
          </a:p>
          <a:p>
            <a:r>
              <a:rPr lang="zh-CN" altLang="en-US" sz="1600"/>
              <a:t>3、提高库存管理水平</a:t>
            </a:r>
            <a:endParaRPr lang="zh-CN" altLang="en-US" sz="1600"/>
          </a:p>
          <a:p>
            <a:r>
              <a:rPr lang="zh-CN" altLang="en-US" sz="1600"/>
              <a:t>WMS系统可以实时掌握库存状况，对库存进行科学管理，提高了库存管理的水平。</a:t>
            </a:r>
            <a:endParaRPr lang="zh-CN" altLang="en-US" sz="1600"/>
          </a:p>
          <a:p>
            <a:r>
              <a:rPr lang="zh-CN" altLang="en-US" sz="1600"/>
              <a:t>4、降低物流成本</a:t>
            </a:r>
            <a:endParaRPr lang="zh-CN" altLang="en-US" sz="1600"/>
          </a:p>
          <a:p>
            <a:r>
              <a:rPr lang="zh-CN" altLang="en-US" sz="1600"/>
              <a:t>WMS系统可以通过智能调度、作业优化等手段，减少物流成本，提高企业的盈利水平。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5、提升客户满意度</a:t>
            </a:r>
            <a:endParaRPr lang="zh-CN" altLang="en-US" sz="1600"/>
          </a:p>
          <a:p>
            <a:r>
              <a:rPr lang="zh-CN" altLang="en-US" sz="1600"/>
              <a:t>WMS系统可以实现快速出库、快速发货等服务，提高了客户的满意度和忠诚度。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6、实现精细化管理</a:t>
            </a:r>
            <a:endParaRPr lang="zh-CN" altLang="en-US" sz="1600"/>
          </a:p>
          <a:p>
            <a:r>
              <a:rPr lang="zh-CN" altLang="en-US" sz="1600"/>
              <a:t>WMS系统可以通过数据分析、智能化决策等手段，实现精细化管理，为企业的发展提供更加有力的支持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WMS的传统仓现状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9418955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传统仓库管理模式存在许多弊端，包括：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1.人工操作容易出错、效率低下，无法满足快速、高效的仓库管理需求。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2.信息化水平低下，无法及时了解仓库库存、订单、配送等信息，无法快速响应市场变化。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3.管理方式过于分散，信息孤岛现象严重，难以实现物流管理全局掌控。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4.难以满足现代商业模式的要求，如多品种、小批量、快速响应、低成本等。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WMS的传统仓</a:t>
            </a:r>
            <a:r>
              <a:rPr kumimoji="0" 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kumimoji="0" lang="en-US" altLang="zh-CN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</a:t>
            </a:r>
            <a:r>
              <a:rPr kumimoji="0" lang="zh-CN" alt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endParaRPr kumimoji="0" lang="zh-CN" altLang="en-US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3433445" cy="2122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传统仓库信息化和自动化水平低。WMS系统可以使用各种技术如条码扫描、RFID（射频识别）、语音识别和AGV（自动导引车）等来提高仓库物流生产的数据采集和控制解决方案。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71515" y="1054735"/>
            <a:ext cx="40805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传统仓库功能简单，操作复杂。WMS系统功能多样，包括收货管理、存储管理、拣选管理、装运管理、库存管理和质量管理等。还可以与其他系统如ERP（企业资源规划）、TMS（运输管理系统）和OMS（订单管理系统）进行集成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3743960"/>
            <a:ext cx="3190875" cy="2442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传统仓库依赖人工计算、纸质记录和手工操作，效率低下，易出错。WMS系统利用计算机技术实现仓库物流信息化、数字化管理，可以提高效率和准确性，降低错误率和风险。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87060" y="3429000"/>
            <a:ext cx="3738245" cy="2392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传统仓库注重货物的安全存储，而WMS系统注重货物的周转效率。WMS系统可以对仓库的物料、库存、订单、配送、质量等方面进行综合管理和控制，也可以满足客户的订单预测、跟踪、订单状态查询和预充值等需求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WMS的优势和价值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9418955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WMS系统相比传统仓库管理模式具有以下优势和价值：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1.提高了仓库的效率和准确性，降低了人为错误率和风险。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2.优化了仓库物流和信息流的管理，实现了全过程可控。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3.实现了多品种、小批量、快速响应等要求，满足现代商业模式的需求。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4.提高了客户满意度，加强了供应链的合作与协调。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5.降低了物流成本，提高了企业的竞争力和盈利能力。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WMS的优势和价值</a:t>
            </a:r>
            <a:r>
              <a:rPr kumimoji="0" 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0" lang="zh-CN" alt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kumimoji="0" lang="zh-CN" altLang="en-US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成本</a:t>
            </a:r>
            <a:endParaRPr kumimoji="0" lang="zh-CN" altLang="en-US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9418955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WMS系统的应用可以降低仓库管理成本，主要体现在以下几个方面：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1.减少库存积压：WMS系统可以通过库存优化和监控，减少库存积压，降低库存成本。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2.优化物流流程：WMS系统可以通过物流路径规划、拣货路径优化等方式，优化物流流程，降低物流成本。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3.减少人工成本：WMS系统可以通过自动化、智能化的方式，减少人工成本，提高管理效率。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4.提高运营效率：WMS系统可以通过提高仓库效率、降低库存成本和物流成本等方式，提高运营效率，提高企业盈利能力。。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695324" y="112290"/>
            <a:ext cx="8796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cap="none" spc="0" normalizeH="0" baseline="0" dirty="0">
                <a:latin typeface="微软雅黑" panose="020B0503020204020204" charset="-122"/>
                <a:ea typeface="微软雅黑" panose="020B0503020204020204" charset="-122"/>
              </a:rPr>
              <a:t>WMS的优势和价值-提高仓库效率</a:t>
            </a:r>
            <a:endParaRPr kumimoji="0" sz="2400" b="1" i="0" u="none" strike="noStrike" cap="none" spc="0" normalizeH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054735"/>
            <a:ext cx="9418955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WMS系统的应用可以提高仓库的效率，主要体现在以下几个方面：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1.减少人工干预：WMS系统通过自动化的方式，减少了人工干预，提高了操作的准确性和效率。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2.优化仓库布局：WMS系统可以分析和规划仓库布局，使物流路径更加合理，减少了物料的运输距离和时间，提高了物流效率。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3.提高作业效率：WMS系统通过对物料进行分类、分区、标识和规划等方式，使物料的存储和管理更加简便和高效，提高了作业效率。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4.减少错误率：WMS系统通过对物料和订单进行自动识别和核对，减少了错误率，提高了订单处理的准确性和效率。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AzMDFiMDZhMGFlNTBlMjRjY2ZiMjUyMjk2ZTJmN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5184</Words>
  <Application>WPS 演示</Application>
  <PresentationFormat>宽屏</PresentationFormat>
  <Paragraphs>268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yaoyao</dc:creator>
  <cp:lastModifiedBy>初与友歌</cp:lastModifiedBy>
  <cp:revision>3</cp:revision>
  <dcterms:created xsi:type="dcterms:W3CDTF">2023-03-07T10:30:00Z</dcterms:created>
  <dcterms:modified xsi:type="dcterms:W3CDTF">2023-03-07T11:14:19Z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5105E07624DA4B1696FAC2CD3E831F3F</vt:lpwstr>
  </property>
  <property fmtid="{D5CDD505-2E9C-101B-9397-08002B2CF9AE}" pid="3" name="KSOProductBuildVer">
    <vt:lpwstr>2052-11.1.0.13703</vt:lpwstr>
  </property>
</Properties>
</file>