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90" y="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F729AE-F37A-14B1-2171-3C3D9E11F8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E6B32D5-C74A-0C48-A44D-345E8D1B05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32C740-1645-3328-92FD-D73AB5C1F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345B-DBF8-4B7C-968B-6B2184B98F1F}" type="datetimeFigureOut">
              <a:rPr lang="zh-CN" altLang="en-US" smtClean="0"/>
              <a:t>2022/9/2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1D2F7B-D4B2-24C3-7C41-06C6EB88A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858BA5-4AF5-6861-0660-2B0EC78D9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A97E-A922-4B42-8FAF-058CA17056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1565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D9F179-0B59-49BB-D7E8-3BD6EF5ED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90C831A-594D-C134-49C5-3D3E1B4AD4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9134CF-C7BC-F944-6B35-93D6CAAAF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345B-DBF8-4B7C-968B-6B2184B98F1F}" type="datetimeFigureOut">
              <a:rPr lang="zh-CN" altLang="en-US" smtClean="0"/>
              <a:t>2022/9/2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7D74B6-61AA-6911-9160-16AA3EAEE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3DD62C-DA27-5006-CD91-1FAFCAC1A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A97E-A922-4B42-8FAF-058CA17056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0079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C708452-91DC-80BB-A60B-350CE93EB2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93D45FD-1697-C0E2-B1DD-896630CB41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F368DE-8BF7-451D-87A5-1E89634BA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345B-DBF8-4B7C-968B-6B2184B98F1F}" type="datetimeFigureOut">
              <a:rPr lang="zh-CN" altLang="en-US" smtClean="0"/>
              <a:t>2022/9/2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987D8B-91D1-010C-67CC-1184EFBA7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25F0A9-E1E3-8456-9C0F-AF902458A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A97E-A922-4B42-8FAF-058CA17056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925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776A8F-2187-5653-D100-434C22FA1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8C8AF8-61DA-6392-4E0B-883777447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54A89E-0B42-D2F9-F47D-7F5678C5E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345B-DBF8-4B7C-968B-6B2184B98F1F}" type="datetimeFigureOut">
              <a:rPr lang="zh-CN" altLang="en-US" smtClean="0"/>
              <a:t>2022/9/2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AA1D77-22A2-01C4-5680-A6276548A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AE2B01-F18B-1AB0-A83D-66F3E7B40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A97E-A922-4B42-8FAF-058CA17056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155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9FDF99-F815-90B4-26E5-D918D2C48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BC8FBD-FB2B-AC76-2C57-11A0E3B3AD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321428-EEB5-33BC-605A-7192404C3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345B-DBF8-4B7C-968B-6B2184B98F1F}" type="datetimeFigureOut">
              <a:rPr lang="zh-CN" altLang="en-US" smtClean="0"/>
              <a:t>2022/9/2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504924-5325-5507-F4B8-675A787E9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248A31-7FB7-4B33-A832-D733FB448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A97E-A922-4B42-8FAF-058CA17056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7855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1FF3A6-6612-7BB9-B258-9EA7D1E1F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C269A5-749C-52D1-B9AE-8DC30453C4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FEE9487-17C2-396E-14F2-ACCF2DC3CA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640276-B300-C1F6-00F3-176F2CEDC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345B-DBF8-4B7C-968B-6B2184B98F1F}" type="datetimeFigureOut">
              <a:rPr lang="zh-CN" altLang="en-US" smtClean="0"/>
              <a:t>2022/9/2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9A5F75-DA8F-7781-D0F4-0EF4D6718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D26C3E-AFE7-5320-0809-25C451C2C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A97E-A922-4B42-8FAF-058CA17056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8872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D3DAAD-5455-5707-91FA-38BA515B8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206B0B-98E2-509B-B6F7-ECBD7E56D8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9BDD4C-A35C-1302-385C-F987E84765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39F3F8C-6C14-4BDE-56E4-695F55525E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92AEB42-B5C7-B558-BE17-CCBD3430A6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7722B0F-B3A6-244F-56E8-A4A6251DD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345B-DBF8-4B7C-968B-6B2184B98F1F}" type="datetimeFigureOut">
              <a:rPr lang="zh-CN" altLang="en-US" smtClean="0"/>
              <a:t>2022/9/2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922D41B-3682-2AC5-5A5E-89D96651E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A19AAC9-FD9B-82B9-C6BF-034A8FC3D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A97E-A922-4B42-8FAF-058CA17056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5427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EB7EC5-368E-0A37-C130-8EC93E796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C293ED1-4B4E-C71D-93E5-FA72D81F7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345B-DBF8-4B7C-968B-6B2184B98F1F}" type="datetimeFigureOut">
              <a:rPr lang="zh-CN" altLang="en-US" smtClean="0"/>
              <a:t>2022/9/2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E664802-2145-FB1D-C348-B8A7E57A1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50BC140-00FC-111B-A28C-07F93EB7B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A97E-A922-4B42-8FAF-058CA17056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6317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C255A46-1AD8-E8D4-6D6A-CDBB756EA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345B-DBF8-4B7C-968B-6B2184B98F1F}" type="datetimeFigureOut">
              <a:rPr lang="zh-CN" altLang="en-US" smtClean="0"/>
              <a:t>2022/9/2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F1EC4A6-9BBC-ECFA-33EE-46F64D625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F174F2E-35DA-944B-7253-034BD56C9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A97E-A922-4B42-8FAF-058CA17056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4509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D242D0-CBD2-B9B5-A155-DF3A2166E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5F6FED-B21F-54F8-F0D8-401A34A9C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E1D23F-C94D-7089-6A0B-313CE7CFDC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6A92FD-781C-E446-A69E-EE2ED2004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345B-DBF8-4B7C-968B-6B2184B98F1F}" type="datetimeFigureOut">
              <a:rPr lang="zh-CN" altLang="en-US" smtClean="0"/>
              <a:t>2022/9/2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74B0A2-2526-C8F7-86A0-6782DFC76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CC8C03-CB7C-0577-D6C6-BB0EA9D2D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A97E-A922-4B42-8FAF-058CA17056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8312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023259-31E1-C578-DD2E-1259BA2D1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49E95DC-6E74-6580-CEC6-A8AC10EE94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CD111C-6DE9-1D33-74FE-58B2F63A9B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9DC5E7-54E5-F60A-24F6-A0EC68111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345B-DBF8-4B7C-968B-6B2184B98F1F}" type="datetimeFigureOut">
              <a:rPr lang="zh-CN" altLang="en-US" smtClean="0"/>
              <a:t>2022/9/2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37DD2B-8074-BFBD-F49A-F46F5C386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C40C25-C2DF-D19D-1F0F-973DAF940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A97E-A922-4B42-8FAF-058CA17056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7861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1162723-A520-9A30-7FAA-C082392D0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7D1433-93EB-39A2-DB77-4C8DC1F88C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EF8058-1964-3417-1452-8F6DD230A3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9345B-DBF8-4B7C-968B-6B2184B98F1F}" type="datetimeFigureOut">
              <a:rPr lang="zh-CN" altLang="en-US" smtClean="0"/>
              <a:t>2022/9/2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770802-0461-C37C-FB7D-7C6960C239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E08D83-C678-F001-0A42-020766D8D0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7A97E-A922-4B42-8FAF-058CA17056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8123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>
            <a:extLst>
              <a:ext uri="{FF2B5EF4-FFF2-40B4-BE49-F238E27FC236}">
                <a16:creationId xmlns:a16="http://schemas.microsoft.com/office/drawing/2014/main" id="{D3282DD8-75CB-3315-C021-CA8656ADDBD5}"/>
              </a:ext>
            </a:extLst>
          </p:cNvPr>
          <p:cNvSpPr/>
          <p:nvPr/>
        </p:nvSpPr>
        <p:spPr>
          <a:xfrm>
            <a:off x="2272145" y="1794164"/>
            <a:ext cx="2542310" cy="1821872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70DA0C0-EB21-E75A-8B82-24B498DCFC50}"/>
                  </a:ext>
                </a:extLst>
              </p:cNvPr>
              <p:cNvSpPr txBox="1"/>
              <p:nvPr/>
            </p:nvSpPr>
            <p:spPr>
              <a:xfrm>
                <a:off x="2911460" y="1454394"/>
                <a:ext cx="1263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{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𝐴𝑡𝑡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70DA0C0-EB21-E75A-8B82-24B498DCFC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1460" y="1454394"/>
                <a:ext cx="1263679" cy="369332"/>
              </a:xfrm>
              <a:prstGeom prst="rect">
                <a:avLst/>
              </a:prstGeom>
              <a:blipFill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DC355620-9740-8C6A-715A-447F99C806D7}"/>
                  </a:ext>
                </a:extLst>
              </p:cNvPr>
              <p:cNvSpPr txBox="1"/>
              <p:nvPr/>
            </p:nvSpPr>
            <p:spPr>
              <a:xfrm>
                <a:off x="4529405" y="3586474"/>
                <a:ext cx="12530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{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𝐴𝑡𝑡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DC355620-9740-8C6A-715A-447F99C806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9405" y="3586474"/>
                <a:ext cx="1253035" cy="369332"/>
              </a:xfrm>
              <a:prstGeom prst="rect">
                <a:avLst/>
              </a:prstGeom>
              <a:blipFill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4FAC1A8-B0E4-D500-45AE-989D5D1E637F}"/>
                  </a:ext>
                </a:extLst>
              </p:cNvPr>
              <p:cNvSpPr txBox="1"/>
              <p:nvPr/>
            </p:nvSpPr>
            <p:spPr>
              <a:xfrm>
                <a:off x="1679270" y="3616036"/>
                <a:ext cx="1263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{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𝐴𝑡𝑡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4FAC1A8-B0E4-D500-45AE-989D5D1E6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9270" y="3616036"/>
                <a:ext cx="1263679" cy="369332"/>
              </a:xfrm>
              <a:prstGeom prst="rect">
                <a:avLst/>
              </a:prstGeom>
              <a:blipFill>
                <a:blip r:embed="rId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6450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18</Words>
  <Application>Microsoft Office PowerPoint</Application>
  <PresentationFormat>宽屏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Cambria Math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升阳</dc:creator>
  <cp:lastModifiedBy>王 升阳</cp:lastModifiedBy>
  <cp:revision>1</cp:revision>
  <dcterms:created xsi:type="dcterms:W3CDTF">2022-09-02T07:44:04Z</dcterms:created>
  <dcterms:modified xsi:type="dcterms:W3CDTF">2022-09-02T07:46:27Z</dcterms:modified>
</cp:coreProperties>
</file>