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448D4-F506-484D-8BB6-91AC7EFC2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4A9BD4-53DE-41DB-9E0B-142B862E8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55B2A-19EE-4D37-920D-FBD2F63A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D601-9A37-4948-BF18-FB19663AF408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EF289-2FE5-4577-BA2F-91651DE7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78C8B-AF4F-4B65-B412-7F1E0006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56E3-FD17-4F66-BEE5-D3DB2CE56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81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B6B32-B1A7-4266-AEC2-3B18B8C6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068F9-0309-45CD-A382-FD10199F4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2C1C0-4813-47BA-8BB5-F3AD780C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D601-9A37-4948-BF18-FB19663AF408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02CD0-A3A5-41D5-B84A-0E5ADDD7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232DB-AA65-4668-9CF4-FABF6417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56E3-FD17-4F66-BEE5-D3DB2CE56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0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BFB77C-91AB-4CA7-AF3C-FA8358BD6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926F31-EC78-4C5C-9FB2-2FFC565F2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ACC24-0949-47B6-8007-F3FA7959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D601-9A37-4948-BF18-FB19663AF408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69D4D-1845-49FD-A77B-9A3EF211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4C9C3-E6AE-46A3-A225-43CFE9CB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56E3-FD17-4F66-BEE5-D3DB2CE56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30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00DCE-0A9F-4AD0-A8EE-99CE8E70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20F78-EAC8-4231-900C-376B098E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5DE8F-4D5C-4F66-BFE9-BF8DB583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D601-9A37-4948-BF18-FB19663AF408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7C379-8564-47E7-AD1A-38FEB2E3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651EA-B83D-48B5-9CCC-F0FE81B4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56E3-FD17-4F66-BEE5-D3DB2CE56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3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441ED-A8CB-476F-8472-C242139C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CC4A0-AE28-4C0B-8BB8-5917F0D68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F5103-6616-4FE7-B220-B00684D1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D601-9A37-4948-BF18-FB19663AF408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D539E-67CC-4BF4-AE8C-29EC71A1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7FEAF-6140-4FFE-B402-E053109E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56E3-FD17-4F66-BEE5-D3DB2CE56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F05F7-E401-47CC-B11E-68C5A6EB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709D7-E33F-4B99-B25C-C6A1934F8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60ECCF-A521-44C7-B0B1-FB89FD806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12196B-68F5-428A-BF35-6C03F444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D601-9A37-4948-BF18-FB19663AF408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B0CA0E-FD96-42E7-AA13-F791B0B8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2908CF-BF8B-4B1E-B1DB-E11EA692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56E3-FD17-4F66-BEE5-D3DB2CE56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54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BD02B-5EB8-4754-8D1E-BFB1F390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2D7C69-097A-4F59-9538-1BC781F56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A1279D-E2C1-449E-8180-24128E7E1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943AD0-B864-467B-8084-854219CF6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A56749-9021-4D01-B3F8-2E49B2738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2875C2-CD70-474D-B316-2D9120F7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D601-9A37-4948-BF18-FB19663AF408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6513F8-C436-439B-86E2-FA4E3125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AB9270-2B7F-4532-99CF-35B28A0E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56E3-FD17-4F66-BEE5-D3DB2CE56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6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90F86-58D8-4613-B6E7-8E3AC08D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14B22D-72A5-4C91-B23E-15488AD9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D601-9A37-4948-BF18-FB19663AF408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549300-EB51-4254-9C2D-AD67B586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CA5CD1-F7EC-4D32-BAD5-4C843B9D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56E3-FD17-4F66-BEE5-D3DB2CE56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97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0B3A30-9466-49BE-B490-532A24832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D601-9A37-4948-BF18-FB19663AF408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27BE67-837F-4D82-A8B4-5EC19323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9D394F-B0DC-48D4-A25C-BF4F8EB2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56E3-FD17-4F66-BEE5-D3DB2CE56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9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56F46-5E5A-4A39-B971-DC400C4D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7009D-13F2-4B44-839A-B5644F22B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88E453-DBA6-4456-8FE9-F7964EFB2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66F0AC-CAD7-4B1B-B976-1FD51729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D601-9A37-4948-BF18-FB19663AF408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DBCD7-BD23-4B90-BA58-25FC219A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B2100-13F8-4BFE-9D7D-3A516087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56E3-FD17-4F66-BEE5-D3DB2CE56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65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A28EB-DA53-4C6E-9710-264EB26C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963F9-ADD9-4149-90FF-C390A5F1E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7D67A4-032E-4F88-B91D-CE13C605B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59861-85CD-421F-B66F-3C4A7D92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D601-9A37-4948-BF18-FB19663AF408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54F7CC-C943-4AF5-BFC9-DA2F362D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0E6B6-4ECF-4F08-9841-D2602BA4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56E3-FD17-4F66-BEE5-D3DB2CE56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8F2B6D-AB72-4DAF-8CA8-867189E4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67D62-0AE0-49FE-9473-82BC71E99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348A9-CF46-48EF-8E7B-378B50658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9D601-9A37-4948-BF18-FB19663AF408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F1672-7BA7-48C7-A4F3-C90235668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5B28C-045A-4E27-820E-2A819FB2B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056E3-FD17-4F66-BEE5-D3DB2CE56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9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03FFF469-F5EB-4C32-8708-6B07124E6A23}"/>
              </a:ext>
            </a:extLst>
          </p:cNvPr>
          <p:cNvSpPr/>
          <p:nvPr/>
        </p:nvSpPr>
        <p:spPr>
          <a:xfrm>
            <a:off x="2994582" y="1404594"/>
            <a:ext cx="2661500" cy="1772239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E6DC3F68-3FFD-4A76-9259-D931985FEA9C}"/>
              </a:ext>
            </a:extLst>
          </p:cNvPr>
          <p:cNvSpPr>
            <a:spLocks noChangeAspect="1"/>
          </p:cNvSpPr>
          <p:nvPr/>
        </p:nvSpPr>
        <p:spPr>
          <a:xfrm>
            <a:off x="5918728" y="1952753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42D647B-219A-42D9-A06F-AF4631220F85}"/>
                  </a:ext>
                </a:extLst>
              </p:cNvPr>
              <p:cNvSpPr txBox="1"/>
              <p:nvPr/>
            </p:nvSpPr>
            <p:spPr>
              <a:xfrm>
                <a:off x="4091806" y="1035262"/>
                <a:ext cx="472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42D647B-219A-42D9-A06F-AF4631220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806" y="1035262"/>
                <a:ext cx="47237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FB75AC4-B224-4865-BA27-A254F254E57E}"/>
                  </a:ext>
                </a:extLst>
              </p:cNvPr>
              <p:cNvSpPr txBox="1"/>
              <p:nvPr/>
            </p:nvSpPr>
            <p:spPr>
              <a:xfrm>
                <a:off x="2600232" y="2992167"/>
                <a:ext cx="467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FB75AC4-B224-4865-BA27-A254F254E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232" y="2992167"/>
                <a:ext cx="4670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35F5F1E-3649-4494-BE26-952055947717}"/>
                  </a:ext>
                </a:extLst>
              </p:cNvPr>
              <p:cNvSpPr txBox="1"/>
              <p:nvPr/>
            </p:nvSpPr>
            <p:spPr>
              <a:xfrm>
                <a:off x="5553880" y="2974111"/>
                <a:ext cx="472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35F5F1E-3649-4494-BE26-952055947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880" y="2974111"/>
                <a:ext cx="4723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右 9">
            <a:extLst>
              <a:ext uri="{FF2B5EF4-FFF2-40B4-BE49-F238E27FC236}">
                <a16:creationId xmlns:a16="http://schemas.microsoft.com/office/drawing/2014/main" id="{8DA431F1-06B2-486C-A4FB-3AFC3312F3C2}"/>
              </a:ext>
            </a:extLst>
          </p:cNvPr>
          <p:cNvSpPr/>
          <p:nvPr/>
        </p:nvSpPr>
        <p:spPr>
          <a:xfrm rot="13929638">
            <a:off x="4708188" y="2161340"/>
            <a:ext cx="570393" cy="272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43F9954-9089-448D-8C9E-FFF7A39F872D}"/>
              </a:ext>
            </a:extLst>
          </p:cNvPr>
          <p:cNvSpPr/>
          <p:nvPr/>
        </p:nvSpPr>
        <p:spPr>
          <a:xfrm rot="7533802">
            <a:off x="3372255" y="2127774"/>
            <a:ext cx="570393" cy="272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8D2F457-E35F-4B17-B038-300B75A667A6}"/>
              </a:ext>
            </a:extLst>
          </p:cNvPr>
          <p:cNvSpPr/>
          <p:nvPr/>
        </p:nvSpPr>
        <p:spPr>
          <a:xfrm>
            <a:off x="4018168" y="3040646"/>
            <a:ext cx="570393" cy="272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04E2CC8-392F-482B-AE04-FFC90C3842DB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5650405" y="2024753"/>
            <a:ext cx="304323" cy="1152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C5F828E-40F4-4E20-8AD8-CACE5BEB73FE}"/>
                  </a:ext>
                </a:extLst>
              </p:cNvPr>
              <p:cNvSpPr txBox="1"/>
              <p:nvPr/>
            </p:nvSpPr>
            <p:spPr>
              <a:xfrm>
                <a:off x="5754542" y="1601477"/>
                <a:ext cx="395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C5F828E-40F4-4E20-8AD8-CACE5BEB7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542" y="1601477"/>
                <a:ext cx="39549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D9951D2B-BCE7-4AC2-842A-09717158F8BB}"/>
              </a:ext>
            </a:extLst>
          </p:cNvPr>
          <p:cNvSpPr>
            <a:spLocks noChangeAspect="1"/>
          </p:cNvSpPr>
          <p:nvPr/>
        </p:nvSpPr>
        <p:spPr>
          <a:xfrm>
            <a:off x="4235331" y="1366437"/>
            <a:ext cx="180000" cy="180000"/>
          </a:xfrm>
          <a:prstGeom prst="flowChartConnector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DD22D77D-B45F-45E0-91A6-168EC7B1742F}"/>
              </a:ext>
            </a:extLst>
          </p:cNvPr>
          <p:cNvSpPr>
            <a:spLocks noChangeAspect="1"/>
          </p:cNvSpPr>
          <p:nvPr/>
        </p:nvSpPr>
        <p:spPr>
          <a:xfrm>
            <a:off x="2928366" y="3064927"/>
            <a:ext cx="180000" cy="180000"/>
          </a:xfrm>
          <a:prstGeom prst="flowChartConnector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汇总连接 28">
            <a:extLst>
              <a:ext uri="{FF2B5EF4-FFF2-40B4-BE49-F238E27FC236}">
                <a16:creationId xmlns:a16="http://schemas.microsoft.com/office/drawing/2014/main" id="{5F288951-3664-46DA-B36D-2455D217EA64}"/>
              </a:ext>
            </a:extLst>
          </p:cNvPr>
          <p:cNvSpPr>
            <a:spLocks noChangeAspect="1"/>
          </p:cNvSpPr>
          <p:nvPr/>
        </p:nvSpPr>
        <p:spPr>
          <a:xfrm>
            <a:off x="5524405" y="3064927"/>
            <a:ext cx="180000" cy="180000"/>
          </a:xfrm>
          <a:prstGeom prst="flowChartSummingJunction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2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升阳</dc:creator>
  <cp:lastModifiedBy>王 升阳</cp:lastModifiedBy>
  <cp:revision>10</cp:revision>
  <dcterms:created xsi:type="dcterms:W3CDTF">2021-05-04T05:41:15Z</dcterms:created>
  <dcterms:modified xsi:type="dcterms:W3CDTF">2021-05-04T06:28:22Z</dcterms:modified>
</cp:coreProperties>
</file>