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D2FEE-B2A5-4F1D-A4CA-1487E22E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1C582-F17D-49DD-8143-D28A59C14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6EFA2-F532-4D98-A5AD-0CD4A6CA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7E2CA-1921-42C7-A24C-ACC11D1A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4BA59-585B-4842-A474-E86ABDC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3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9F8E-7949-40E5-9E21-1EB1E8C4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5012D-A6D2-4A95-B892-528D7F6C4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EFA59-BC47-4584-9455-47CA839D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36DC-DA93-4E13-A5EE-60230FE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9ACFD-9D67-4EDD-9278-A1DC5EE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9C04E-80CF-4CFE-8751-AC976D0BE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C6186-E73E-4BF8-AB29-58AE2CF4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B6E17-7193-49F5-8A89-7469DA55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A271-28D0-43D8-89B0-FEDF28D9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B314B-4C72-4106-9E70-B0AA0A5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2E0B3-547C-4419-A761-F0A3A1F8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0231-7D91-409D-92DB-6CB6BD83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9FDFC-F227-4A84-8FA4-E20BD9BB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B6D48-2C02-4429-87B8-F467A157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C97E3-9B01-49FF-A9A4-02FAE50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56DB-1F4D-4D44-AE4F-ED0C3182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4E6EF-D179-4A01-AB27-26336280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57B08-DFF6-4DF8-9621-5384BBE7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2CB8C-8B10-47E7-A371-387F58AF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51F98-102D-43C6-949A-8C7031CE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B075B-ED04-4E9F-803B-33980E5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85269-ED98-44AB-8411-F5607E89C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DD390-6FA3-4512-BEDB-E3238CFF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FBC70-C929-4088-8FEA-59EC435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49537-B5A4-4FBB-AFCA-A5031EE1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8FB6E-C3EB-4BF4-94F6-C661EEEE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0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C8F8-A508-4BCB-A036-7E7AE2D3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6205C-6BEE-4B87-B8CA-71849D24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B97DE-222C-4E36-8428-B42838BE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347A7-9FF8-4675-93BB-59B44A60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5AB0E-D4F7-4171-8251-2B8C7208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24B0D-DE54-4252-9C8E-4B1B36F3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78E644-E1F6-43DC-B392-083129D1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A7AFA-9E9E-44D5-8E2C-A831070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6D8AC-0C9B-4632-88F7-C0E6DA69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896D9-E79B-49CD-A6B3-6D5CEFF5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2F60CA-B39D-41F5-B18F-D528A7E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EEC04A-FB8E-479F-9135-9E2C9F16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9FBEF-FA8A-462B-BA7E-035D5604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59E22-C583-4440-A9A3-BD24FCDC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50732-6C35-4DCB-B8A2-769065E0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4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BF-108E-4B27-AB36-AC474CF4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152FC-D13F-4629-BBF8-73E810F7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EA65-3DA5-47DF-9DC8-52D370DB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FF86A-AE92-4724-B955-0E9E0FFB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A9754-4F2A-4348-BFC8-C794B6CF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1137C-8526-4849-A87E-151B8613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ED24-B83E-4E2C-84BE-728E32A3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B9E85-256B-45C0-AF29-0EA5AF89E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784B2-A8B9-4B1A-9F14-FA4079BD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FD8D8-43BC-4A7E-BF4C-2AEF135B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64825-4F9E-457E-9867-7C8F224C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AB8BE-18EC-4034-8E88-3A5B3835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50D3D-3E71-42C3-95D3-9B52BDC7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D80BD-1D93-4F7F-AC23-CC54C996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F67A7-8FDD-4A3A-9880-31E420D53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F598-E2C5-41F4-93C0-94E73E3AC985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9C009-D61B-46DB-9EEA-F352FFBB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2FCE9-4FB9-4DBB-A559-38C78F817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04EF-01F4-4713-B3D1-D8826757F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nounproject.com/term/camera/4407594?i=44075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nounproject.com/term/camera/4407594?i=440759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tooltip="Camera. Click for details"/>
            <a:extLst>
              <a:ext uri="{FF2B5EF4-FFF2-40B4-BE49-F238E27FC236}">
                <a16:creationId xmlns:a16="http://schemas.microsoft.com/office/drawing/2014/main" id="{595C3212-C885-4626-B457-CDC0714D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18" y="270999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816F0F-07A7-4989-A5CF-0C344781CD3A}"/>
              </a:ext>
            </a:extLst>
          </p:cNvPr>
          <p:cNvCxnSpPr>
            <a:cxnSpLocks/>
          </p:cNvCxnSpPr>
          <p:nvPr/>
        </p:nvCxnSpPr>
        <p:spPr>
          <a:xfrm flipV="1">
            <a:off x="2605216" y="1977081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FB22F7-656B-4162-B8FB-90C5313D32D2}"/>
              </a:ext>
            </a:extLst>
          </p:cNvPr>
          <p:cNvCxnSpPr>
            <a:cxnSpLocks/>
            <a:stCxn id="1027" idx="1"/>
          </p:cNvCxnSpPr>
          <p:nvPr/>
        </p:nvCxnSpPr>
        <p:spPr>
          <a:xfrm flipH="1">
            <a:off x="1383957" y="2910016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1C1C6E4-9824-45FA-97DA-A40811117BAD}"/>
              </a:ext>
            </a:extLst>
          </p:cNvPr>
          <p:cNvSpPr txBox="1"/>
          <p:nvPr/>
        </p:nvSpPr>
        <p:spPr>
          <a:xfrm>
            <a:off x="2382794" y="203461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6CC81-660C-485C-9C5B-66B94E442CF5}"/>
              </a:ext>
            </a:extLst>
          </p:cNvPr>
          <p:cNvSpPr txBox="1"/>
          <p:nvPr/>
        </p:nvSpPr>
        <p:spPr>
          <a:xfrm>
            <a:off x="1478691" y="260109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18C232-B24D-49B3-A3E7-04DD543063AC}"/>
              </a:ext>
            </a:extLst>
          </p:cNvPr>
          <p:cNvCxnSpPr>
            <a:cxnSpLocks/>
          </p:cNvCxnSpPr>
          <p:nvPr/>
        </p:nvCxnSpPr>
        <p:spPr>
          <a:xfrm flipH="1">
            <a:off x="2854670" y="2910015"/>
            <a:ext cx="1303379" cy="1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E1E45F-378D-4CE5-B607-E18826F626DA}"/>
              </a:ext>
            </a:extLst>
          </p:cNvPr>
          <p:cNvCxnSpPr>
            <a:cxnSpLocks/>
          </p:cNvCxnSpPr>
          <p:nvPr/>
        </p:nvCxnSpPr>
        <p:spPr>
          <a:xfrm flipH="1">
            <a:off x="5210433" y="2910015"/>
            <a:ext cx="510745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5942C2-071B-40B1-B5F4-05A756DFF466}"/>
              </a:ext>
            </a:extLst>
          </p:cNvPr>
          <p:cNvCxnSpPr>
            <a:cxnSpLocks/>
          </p:cNvCxnSpPr>
          <p:nvPr/>
        </p:nvCxnSpPr>
        <p:spPr>
          <a:xfrm>
            <a:off x="2605216" y="3018134"/>
            <a:ext cx="545757" cy="824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0CB81B7-2CE7-4330-A083-55D2BF8491DE}"/>
              </a:ext>
            </a:extLst>
          </p:cNvPr>
          <p:cNvSpPr txBox="1"/>
          <p:nvPr/>
        </p:nvSpPr>
        <p:spPr>
          <a:xfrm>
            <a:off x="2657602" y="3310065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309F488-6DC4-4F06-A655-525E16CD6677}"/>
              </a:ext>
            </a:extLst>
          </p:cNvPr>
          <p:cNvGrpSpPr/>
          <p:nvPr/>
        </p:nvGrpSpPr>
        <p:grpSpPr>
          <a:xfrm>
            <a:off x="3917088" y="2080954"/>
            <a:ext cx="1523743" cy="1916456"/>
            <a:chOff x="3917088" y="2080954"/>
            <a:chExt cx="1523743" cy="1916456"/>
          </a:xfrm>
        </p:grpSpPr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4E1E1229-5F02-4E71-9982-91FD5B8D483B}"/>
                </a:ext>
              </a:extLst>
            </p:cNvPr>
            <p:cNvSpPr/>
            <p:nvPr/>
          </p:nvSpPr>
          <p:spPr>
            <a:xfrm rot="16200000">
              <a:off x="3767781" y="2267463"/>
              <a:ext cx="1600199" cy="128510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DB2F19A-2E0E-4868-9B07-F2464297A21E}"/>
                </a:ext>
              </a:extLst>
            </p:cNvPr>
            <p:cNvSpPr txBox="1"/>
            <p:nvPr/>
          </p:nvSpPr>
          <p:spPr>
            <a:xfrm>
              <a:off x="4567880" y="2979518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264A82-0A6C-4F0B-92B4-F4C23A6AF669}"/>
                </a:ext>
              </a:extLst>
            </p:cNvPr>
            <p:cNvSpPr txBox="1"/>
            <p:nvPr/>
          </p:nvSpPr>
          <p:spPr>
            <a:xfrm>
              <a:off x="3925328" y="2903836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979392-638C-4777-97F1-4AFF44A4DF30}"/>
                </a:ext>
              </a:extLst>
            </p:cNvPr>
            <p:cNvSpPr txBox="1"/>
            <p:nvPr/>
          </p:nvSpPr>
          <p:spPr>
            <a:xfrm>
              <a:off x="4567880" y="2080954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AD563B-0847-4B44-BA04-721EBFE41D0E}"/>
                </a:ext>
              </a:extLst>
            </p:cNvPr>
            <p:cNvSpPr txBox="1"/>
            <p:nvPr/>
          </p:nvSpPr>
          <p:spPr>
            <a:xfrm>
              <a:off x="4582295" y="3688491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2798638-88AE-4DAD-9A61-F2547165C649}"/>
                </a:ext>
              </a:extLst>
            </p:cNvPr>
            <p:cNvSpPr txBox="1"/>
            <p:nvPr/>
          </p:nvSpPr>
          <p:spPr>
            <a:xfrm>
              <a:off x="5218409" y="2979517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B8657DB-8CBE-4D4D-AC9B-02CB1BAC1A31}"/>
                </a:ext>
              </a:extLst>
            </p:cNvPr>
            <p:cNvSpPr txBox="1"/>
            <p:nvPr/>
          </p:nvSpPr>
          <p:spPr>
            <a:xfrm>
              <a:off x="3917088" y="2419800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ED6A95F-6864-40F9-916E-7DE6E8C66295}"/>
              </a:ext>
            </a:extLst>
          </p:cNvPr>
          <p:cNvSpPr txBox="1"/>
          <p:nvPr/>
        </p:nvSpPr>
        <p:spPr>
          <a:xfrm>
            <a:off x="3776638" y="14746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l,r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)x(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b,t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)x(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1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685D64E-2FDD-4959-92E6-1E9722718B47}"/>
              </a:ext>
            </a:extLst>
          </p:cNvPr>
          <p:cNvGrpSpPr/>
          <p:nvPr/>
        </p:nvGrpSpPr>
        <p:grpSpPr>
          <a:xfrm>
            <a:off x="3406169" y="804731"/>
            <a:ext cx="2673340" cy="2920912"/>
            <a:chOff x="5964566" y="2242284"/>
            <a:chExt cx="2673340" cy="2920912"/>
          </a:xfrm>
        </p:grpSpPr>
        <p:sp>
          <p:nvSpPr>
            <p:cNvPr id="43" name="流程图: 手动操作 10">
              <a:extLst>
                <a:ext uri="{FF2B5EF4-FFF2-40B4-BE49-F238E27FC236}">
                  <a16:creationId xmlns:a16="http://schemas.microsoft.com/office/drawing/2014/main" id="{4345DD48-F81B-4309-A8E8-3EA5C0E2F2C6}"/>
                </a:ext>
              </a:extLst>
            </p:cNvPr>
            <p:cNvSpPr/>
            <p:nvPr/>
          </p:nvSpPr>
          <p:spPr>
            <a:xfrm rot="16200000" flipV="1">
              <a:off x="6695782" y="3231651"/>
              <a:ext cx="1781083" cy="208200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78 w 10000"/>
                <a:gd name="connsiteY3" fmla="*/ 10000 h 10000"/>
                <a:gd name="connsiteX4" fmla="*/ 0 w 10000"/>
                <a:gd name="connsiteY4" fmla="*/ 0 h 10000"/>
                <a:gd name="connsiteX0" fmla="*/ 0 w 9845"/>
                <a:gd name="connsiteY0" fmla="*/ 366 h 10000"/>
                <a:gd name="connsiteX1" fmla="*/ 9845 w 9845"/>
                <a:gd name="connsiteY1" fmla="*/ 0 h 10000"/>
                <a:gd name="connsiteX2" fmla="*/ 7845 w 9845"/>
                <a:gd name="connsiteY2" fmla="*/ 10000 h 10000"/>
                <a:gd name="connsiteX3" fmla="*/ 1923 w 9845"/>
                <a:gd name="connsiteY3" fmla="*/ 10000 h 10000"/>
                <a:gd name="connsiteX4" fmla="*/ 0 w 9845"/>
                <a:gd name="connsiteY4" fmla="*/ 366 h 10000"/>
                <a:gd name="connsiteX0" fmla="*/ 0 w 9842"/>
                <a:gd name="connsiteY0" fmla="*/ 0 h 9634"/>
                <a:gd name="connsiteX1" fmla="*/ 9842 w 9842"/>
                <a:gd name="connsiteY1" fmla="*/ 210 h 9634"/>
                <a:gd name="connsiteX2" fmla="*/ 7969 w 9842"/>
                <a:gd name="connsiteY2" fmla="*/ 9634 h 9634"/>
                <a:gd name="connsiteX3" fmla="*/ 1953 w 9842"/>
                <a:gd name="connsiteY3" fmla="*/ 9634 h 9634"/>
                <a:gd name="connsiteX4" fmla="*/ 0 w 9842"/>
                <a:gd name="connsiteY4" fmla="*/ 0 h 9634"/>
                <a:gd name="connsiteX0" fmla="*/ 0 w 10000"/>
                <a:gd name="connsiteY0" fmla="*/ 0 h 10000"/>
                <a:gd name="connsiteX1" fmla="*/ 10000 w 10000"/>
                <a:gd name="connsiteY1" fmla="*/ 1 h 10000"/>
                <a:gd name="connsiteX2" fmla="*/ 8097 w 10000"/>
                <a:gd name="connsiteY2" fmla="*/ 10000 h 10000"/>
                <a:gd name="connsiteX3" fmla="*/ 1984 w 10000"/>
                <a:gd name="connsiteY3" fmla="*/ 10000 h 10000"/>
                <a:gd name="connsiteX4" fmla="*/ 0 w 10000"/>
                <a:gd name="connsiteY4" fmla="*/ 0 h 10000"/>
                <a:gd name="connsiteX0" fmla="*/ 0 w 10720"/>
                <a:gd name="connsiteY0" fmla="*/ 760 h 10760"/>
                <a:gd name="connsiteX1" fmla="*/ 10720 w 10720"/>
                <a:gd name="connsiteY1" fmla="*/ 0 h 10760"/>
                <a:gd name="connsiteX2" fmla="*/ 8097 w 10720"/>
                <a:gd name="connsiteY2" fmla="*/ 10760 h 10760"/>
                <a:gd name="connsiteX3" fmla="*/ 1984 w 10720"/>
                <a:gd name="connsiteY3" fmla="*/ 10760 h 10760"/>
                <a:gd name="connsiteX4" fmla="*/ 0 w 10720"/>
                <a:gd name="connsiteY4" fmla="*/ 760 h 10760"/>
                <a:gd name="connsiteX0" fmla="*/ 0 w 10640"/>
                <a:gd name="connsiteY0" fmla="*/ 0 h 11141"/>
                <a:gd name="connsiteX1" fmla="*/ 10640 w 10640"/>
                <a:gd name="connsiteY1" fmla="*/ 381 h 11141"/>
                <a:gd name="connsiteX2" fmla="*/ 8017 w 10640"/>
                <a:gd name="connsiteY2" fmla="*/ 11141 h 11141"/>
                <a:gd name="connsiteX3" fmla="*/ 1904 w 10640"/>
                <a:gd name="connsiteY3" fmla="*/ 11141 h 11141"/>
                <a:gd name="connsiteX4" fmla="*/ 0 w 10640"/>
                <a:gd name="connsiteY4" fmla="*/ 0 h 11141"/>
                <a:gd name="connsiteX0" fmla="*/ 0 w 10560"/>
                <a:gd name="connsiteY0" fmla="*/ 0 h 10815"/>
                <a:gd name="connsiteX1" fmla="*/ 10560 w 10560"/>
                <a:gd name="connsiteY1" fmla="*/ 55 h 10815"/>
                <a:gd name="connsiteX2" fmla="*/ 7937 w 10560"/>
                <a:gd name="connsiteY2" fmla="*/ 10815 h 10815"/>
                <a:gd name="connsiteX3" fmla="*/ 1824 w 10560"/>
                <a:gd name="connsiteY3" fmla="*/ 10815 h 10815"/>
                <a:gd name="connsiteX4" fmla="*/ 0 w 10560"/>
                <a:gd name="connsiteY4" fmla="*/ 0 h 10815"/>
                <a:gd name="connsiteX0" fmla="*/ 0 w 10400"/>
                <a:gd name="connsiteY0" fmla="*/ 0 h 10815"/>
                <a:gd name="connsiteX1" fmla="*/ 10400 w 10400"/>
                <a:gd name="connsiteY1" fmla="*/ 1359 h 10815"/>
                <a:gd name="connsiteX2" fmla="*/ 7937 w 10400"/>
                <a:gd name="connsiteY2" fmla="*/ 10815 h 10815"/>
                <a:gd name="connsiteX3" fmla="*/ 1824 w 10400"/>
                <a:gd name="connsiteY3" fmla="*/ 10815 h 10815"/>
                <a:gd name="connsiteX4" fmla="*/ 0 w 10400"/>
                <a:gd name="connsiteY4" fmla="*/ 0 h 10815"/>
                <a:gd name="connsiteX0" fmla="*/ 0 w 10160"/>
                <a:gd name="connsiteY0" fmla="*/ 0 h 9457"/>
                <a:gd name="connsiteX1" fmla="*/ 10160 w 10160"/>
                <a:gd name="connsiteY1" fmla="*/ 1 h 9457"/>
                <a:gd name="connsiteX2" fmla="*/ 7697 w 10160"/>
                <a:gd name="connsiteY2" fmla="*/ 9457 h 9457"/>
                <a:gd name="connsiteX3" fmla="*/ 1584 w 10160"/>
                <a:gd name="connsiteY3" fmla="*/ 9457 h 9457"/>
                <a:gd name="connsiteX4" fmla="*/ 0 w 10160"/>
                <a:gd name="connsiteY4" fmla="*/ 0 h 9457"/>
                <a:gd name="connsiteX0" fmla="*/ 0 w 15278"/>
                <a:gd name="connsiteY0" fmla="*/ 3044 h 13044"/>
                <a:gd name="connsiteX1" fmla="*/ 15278 w 15278"/>
                <a:gd name="connsiteY1" fmla="*/ 0 h 13044"/>
                <a:gd name="connsiteX2" fmla="*/ 7576 w 15278"/>
                <a:gd name="connsiteY2" fmla="*/ 13044 h 13044"/>
                <a:gd name="connsiteX3" fmla="*/ 1559 w 15278"/>
                <a:gd name="connsiteY3" fmla="*/ 13044 h 13044"/>
                <a:gd name="connsiteX4" fmla="*/ 0 w 15278"/>
                <a:gd name="connsiteY4" fmla="*/ 3044 h 13044"/>
                <a:gd name="connsiteX0" fmla="*/ 0 w 16223"/>
                <a:gd name="connsiteY0" fmla="*/ 0 h 13159"/>
                <a:gd name="connsiteX1" fmla="*/ 16223 w 16223"/>
                <a:gd name="connsiteY1" fmla="*/ 115 h 13159"/>
                <a:gd name="connsiteX2" fmla="*/ 8521 w 16223"/>
                <a:gd name="connsiteY2" fmla="*/ 13159 h 13159"/>
                <a:gd name="connsiteX3" fmla="*/ 2504 w 16223"/>
                <a:gd name="connsiteY3" fmla="*/ 13159 h 13159"/>
                <a:gd name="connsiteX4" fmla="*/ 0 w 16223"/>
                <a:gd name="connsiteY4" fmla="*/ 0 h 13159"/>
                <a:gd name="connsiteX0" fmla="*/ 0 w 15356"/>
                <a:gd name="connsiteY0" fmla="*/ 0 h 13159"/>
                <a:gd name="connsiteX1" fmla="*/ 15356 w 15356"/>
                <a:gd name="connsiteY1" fmla="*/ 115 h 13159"/>
                <a:gd name="connsiteX2" fmla="*/ 7654 w 15356"/>
                <a:gd name="connsiteY2" fmla="*/ 13159 h 13159"/>
                <a:gd name="connsiteX3" fmla="*/ 1637 w 15356"/>
                <a:gd name="connsiteY3" fmla="*/ 13159 h 13159"/>
                <a:gd name="connsiteX4" fmla="*/ 0 w 15356"/>
                <a:gd name="connsiteY4" fmla="*/ 0 h 13159"/>
                <a:gd name="connsiteX0" fmla="*/ 0 w 13623"/>
                <a:gd name="connsiteY0" fmla="*/ 0 h 13159"/>
                <a:gd name="connsiteX1" fmla="*/ 13623 w 13623"/>
                <a:gd name="connsiteY1" fmla="*/ 0 h 13159"/>
                <a:gd name="connsiteX2" fmla="*/ 7654 w 13623"/>
                <a:gd name="connsiteY2" fmla="*/ 13159 h 13159"/>
                <a:gd name="connsiteX3" fmla="*/ 1637 w 13623"/>
                <a:gd name="connsiteY3" fmla="*/ 13159 h 13159"/>
                <a:gd name="connsiteX4" fmla="*/ 0 w 13623"/>
                <a:gd name="connsiteY4" fmla="*/ 0 h 13159"/>
                <a:gd name="connsiteX0" fmla="*/ 0 w 13623"/>
                <a:gd name="connsiteY0" fmla="*/ 0 h 13159"/>
                <a:gd name="connsiteX1" fmla="*/ 13623 w 13623"/>
                <a:gd name="connsiteY1" fmla="*/ 0 h 13159"/>
                <a:gd name="connsiteX2" fmla="*/ 7024 w 13623"/>
                <a:gd name="connsiteY2" fmla="*/ 13159 h 13159"/>
                <a:gd name="connsiteX3" fmla="*/ 1637 w 13623"/>
                <a:gd name="connsiteY3" fmla="*/ 13159 h 13159"/>
                <a:gd name="connsiteX4" fmla="*/ 0 w 13623"/>
                <a:gd name="connsiteY4" fmla="*/ 0 h 13159"/>
                <a:gd name="connsiteX0" fmla="*/ 0 w 14568"/>
                <a:gd name="connsiteY0" fmla="*/ 0 h 13159"/>
                <a:gd name="connsiteX1" fmla="*/ 14568 w 14568"/>
                <a:gd name="connsiteY1" fmla="*/ 0 h 13159"/>
                <a:gd name="connsiteX2" fmla="*/ 7024 w 14568"/>
                <a:gd name="connsiteY2" fmla="*/ 13159 h 13159"/>
                <a:gd name="connsiteX3" fmla="*/ 1637 w 14568"/>
                <a:gd name="connsiteY3" fmla="*/ 13159 h 13159"/>
                <a:gd name="connsiteX4" fmla="*/ 0 w 14568"/>
                <a:gd name="connsiteY4" fmla="*/ 0 h 13159"/>
                <a:gd name="connsiteX0" fmla="*/ 118 w 14686"/>
                <a:gd name="connsiteY0" fmla="*/ 0 h 13244"/>
                <a:gd name="connsiteX1" fmla="*/ 14686 w 14686"/>
                <a:gd name="connsiteY1" fmla="*/ 0 h 13244"/>
                <a:gd name="connsiteX2" fmla="*/ 7142 w 14686"/>
                <a:gd name="connsiteY2" fmla="*/ 13159 h 13244"/>
                <a:gd name="connsiteX3" fmla="*/ 0 w 14686"/>
                <a:gd name="connsiteY3" fmla="*/ 13244 h 13244"/>
                <a:gd name="connsiteX4" fmla="*/ 118 w 14686"/>
                <a:gd name="connsiteY4" fmla="*/ 0 h 13244"/>
                <a:gd name="connsiteX0" fmla="*/ 352 w 14920"/>
                <a:gd name="connsiteY0" fmla="*/ 0 h 13287"/>
                <a:gd name="connsiteX1" fmla="*/ 14920 w 14920"/>
                <a:gd name="connsiteY1" fmla="*/ 0 h 13287"/>
                <a:gd name="connsiteX2" fmla="*/ 7376 w 14920"/>
                <a:gd name="connsiteY2" fmla="*/ 13159 h 13287"/>
                <a:gd name="connsiteX3" fmla="*/ 0 w 14920"/>
                <a:gd name="connsiteY3" fmla="*/ 13287 h 13287"/>
                <a:gd name="connsiteX4" fmla="*/ 352 w 14920"/>
                <a:gd name="connsiteY4" fmla="*/ 0 h 13287"/>
                <a:gd name="connsiteX0" fmla="*/ 352 w 14686"/>
                <a:gd name="connsiteY0" fmla="*/ 0 h 13287"/>
                <a:gd name="connsiteX1" fmla="*/ 14686 w 14686"/>
                <a:gd name="connsiteY1" fmla="*/ 128 h 13287"/>
                <a:gd name="connsiteX2" fmla="*/ 7376 w 14686"/>
                <a:gd name="connsiteY2" fmla="*/ 13159 h 13287"/>
                <a:gd name="connsiteX3" fmla="*/ 0 w 14686"/>
                <a:gd name="connsiteY3" fmla="*/ 13287 h 13287"/>
                <a:gd name="connsiteX4" fmla="*/ 352 w 14686"/>
                <a:gd name="connsiteY4" fmla="*/ 0 h 13287"/>
                <a:gd name="connsiteX0" fmla="*/ 352 w 14686"/>
                <a:gd name="connsiteY0" fmla="*/ 0 h 13202"/>
                <a:gd name="connsiteX1" fmla="*/ 14686 w 14686"/>
                <a:gd name="connsiteY1" fmla="*/ 43 h 13202"/>
                <a:gd name="connsiteX2" fmla="*/ 7376 w 14686"/>
                <a:gd name="connsiteY2" fmla="*/ 13074 h 13202"/>
                <a:gd name="connsiteX3" fmla="*/ 0 w 14686"/>
                <a:gd name="connsiteY3" fmla="*/ 13202 h 13202"/>
                <a:gd name="connsiteX4" fmla="*/ 352 w 14686"/>
                <a:gd name="connsiteY4" fmla="*/ 0 h 13202"/>
                <a:gd name="connsiteX0" fmla="*/ 352 w 14686"/>
                <a:gd name="connsiteY0" fmla="*/ 0 h 13202"/>
                <a:gd name="connsiteX1" fmla="*/ 14686 w 14686"/>
                <a:gd name="connsiteY1" fmla="*/ 384 h 13202"/>
                <a:gd name="connsiteX2" fmla="*/ 7376 w 14686"/>
                <a:gd name="connsiteY2" fmla="*/ 13074 h 13202"/>
                <a:gd name="connsiteX3" fmla="*/ 0 w 14686"/>
                <a:gd name="connsiteY3" fmla="*/ 13202 h 13202"/>
                <a:gd name="connsiteX4" fmla="*/ 352 w 14686"/>
                <a:gd name="connsiteY4" fmla="*/ 0 h 13202"/>
                <a:gd name="connsiteX0" fmla="*/ 352 w 14686"/>
                <a:gd name="connsiteY0" fmla="*/ 85 h 12818"/>
                <a:gd name="connsiteX1" fmla="*/ 14686 w 14686"/>
                <a:gd name="connsiteY1" fmla="*/ 0 h 12818"/>
                <a:gd name="connsiteX2" fmla="*/ 7376 w 14686"/>
                <a:gd name="connsiteY2" fmla="*/ 12690 h 12818"/>
                <a:gd name="connsiteX3" fmla="*/ 0 w 14686"/>
                <a:gd name="connsiteY3" fmla="*/ 12818 h 12818"/>
                <a:gd name="connsiteX4" fmla="*/ 352 w 14686"/>
                <a:gd name="connsiteY4" fmla="*/ 85 h 12818"/>
                <a:gd name="connsiteX0" fmla="*/ 2 w 15038"/>
                <a:gd name="connsiteY0" fmla="*/ 213 h 12818"/>
                <a:gd name="connsiteX1" fmla="*/ 15038 w 15038"/>
                <a:gd name="connsiteY1" fmla="*/ 0 h 12818"/>
                <a:gd name="connsiteX2" fmla="*/ 7728 w 15038"/>
                <a:gd name="connsiteY2" fmla="*/ 12690 h 12818"/>
                <a:gd name="connsiteX3" fmla="*/ 352 w 15038"/>
                <a:gd name="connsiteY3" fmla="*/ 12818 h 12818"/>
                <a:gd name="connsiteX4" fmla="*/ 2 w 15038"/>
                <a:gd name="connsiteY4" fmla="*/ 213 h 1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38" h="12818">
                  <a:moveTo>
                    <a:pt x="2" y="213"/>
                  </a:moveTo>
                  <a:lnTo>
                    <a:pt x="15038" y="0"/>
                  </a:lnTo>
                  <a:lnTo>
                    <a:pt x="7728" y="12690"/>
                  </a:lnTo>
                  <a:lnTo>
                    <a:pt x="352" y="12818"/>
                  </a:lnTo>
                  <a:cubicBezTo>
                    <a:pt x="391" y="8403"/>
                    <a:pt x="-37" y="4628"/>
                    <a:pt x="2" y="213"/>
                  </a:cubicBezTo>
                  <a:close/>
                </a:path>
              </a:pathLst>
            </a:custGeom>
            <a:ln/>
            <a:scene3d>
              <a:camera prst="orthographicFront">
                <a:rot lat="599983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数据 11">
              <a:extLst>
                <a:ext uri="{FF2B5EF4-FFF2-40B4-BE49-F238E27FC236}">
                  <a16:creationId xmlns:a16="http://schemas.microsoft.com/office/drawing/2014/main" id="{D840F705-6194-40D5-8AA9-0F814ADB05A0}"/>
                </a:ext>
              </a:extLst>
            </p:cNvPr>
            <p:cNvSpPr/>
            <p:nvPr/>
          </p:nvSpPr>
          <p:spPr>
            <a:xfrm rot="16200000">
              <a:off x="5553929" y="4104191"/>
              <a:ext cx="1443911" cy="5943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00"/>
                <a:gd name="connsiteY0" fmla="*/ 10000 h 10000"/>
                <a:gd name="connsiteX1" fmla="*/ 2000 w 9900"/>
                <a:gd name="connsiteY1" fmla="*/ 0 h 10000"/>
                <a:gd name="connsiteX2" fmla="*/ 9900 w 9900"/>
                <a:gd name="connsiteY2" fmla="*/ 329 h 10000"/>
                <a:gd name="connsiteX3" fmla="*/ 8000 w 9900"/>
                <a:gd name="connsiteY3" fmla="*/ 10000 h 10000"/>
                <a:gd name="connsiteX4" fmla="*/ 0 w 9900"/>
                <a:gd name="connsiteY4" fmla="*/ 10000 h 10000"/>
                <a:gd name="connsiteX0" fmla="*/ 0 w 9495"/>
                <a:gd name="connsiteY0" fmla="*/ 9835 h 10000"/>
                <a:gd name="connsiteX1" fmla="*/ 1515 w 9495"/>
                <a:gd name="connsiteY1" fmla="*/ 0 h 10000"/>
                <a:gd name="connsiteX2" fmla="*/ 9495 w 9495"/>
                <a:gd name="connsiteY2" fmla="*/ 329 h 10000"/>
                <a:gd name="connsiteX3" fmla="*/ 7576 w 9495"/>
                <a:gd name="connsiteY3" fmla="*/ 10000 h 10000"/>
                <a:gd name="connsiteX4" fmla="*/ 0 w 9495"/>
                <a:gd name="connsiteY4" fmla="*/ 9835 h 10000"/>
                <a:gd name="connsiteX0" fmla="*/ 0 w 10106"/>
                <a:gd name="connsiteY0" fmla="*/ 10000 h 10000"/>
                <a:gd name="connsiteX1" fmla="*/ 1702 w 10106"/>
                <a:gd name="connsiteY1" fmla="*/ 0 h 10000"/>
                <a:gd name="connsiteX2" fmla="*/ 10106 w 10106"/>
                <a:gd name="connsiteY2" fmla="*/ 329 h 10000"/>
                <a:gd name="connsiteX3" fmla="*/ 8085 w 10106"/>
                <a:gd name="connsiteY3" fmla="*/ 10000 h 10000"/>
                <a:gd name="connsiteX4" fmla="*/ 0 w 10106"/>
                <a:gd name="connsiteY4" fmla="*/ 10000 h 10000"/>
                <a:gd name="connsiteX0" fmla="*/ 0 w 10532"/>
                <a:gd name="connsiteY0" fmla="*/ 10000 h 10000"/>
                <a:gd name="connsiteX1" fmla="*/ 2128 w 10532"/>
                <a:gd name="connsiteY1" fmla="*/ 0 h 10000"/>
                <a:gd name="connsiteX2" fmla="*/ 10532 w 10532"/>
                <a:gd name="connsiteY2" fmla="*/ 329 h 10000"/>
                <a:gd name="connsiteX3" fmla="*/ 8511 w 10532"/>
                <a:gd name="connsiteY3" fmla="*/ 10000 h 10000"/>
                <a:gd name="connsiteX4" fmla="*/ 0 w 10532"/>
                <a:gd name="connsiteY4" fmla="*/ 10000 h 10000"/>
                <a:gd name="connsiteX0" fmla="*/ 0 w 10532"/>
                <a:gd name="connsiteY0" fmla="*/ 9671 h 9671"/>
                <a:gd name="connsiteX1" fmla="*/ 2234 w 10532"/>
                <a:gd name="connsiteY1" fmla="*/ 330 h 9671"/>
                <a:gd name="connsiteX2" fmla="*/ 10532 w 10532"/>
                <a:gd name="connsiteY2" fmla="*/ 0 h 9671"/>
                <a:gd name="connsiteX3" fmla="*/ 8511 w 10532"/>
                <a:gd name="connsiteY3" fmla="*/ 9671 h 9671"/>
                <a:gd name="connsiteX4" fmla="*/ 0 w 10532"/>
                <a:gd name="connsiteY4" fmla="*/ 9671 h 9671"/>
                <a:gd name="connsiteX0" fmla="*/ 0 w 9697"/>
                <a:gd name="connsiteY0" fmla="*/ 9659 h 10000"/>
                <a:gd name="connsiteX1" fmla="*/ 1818 w 9697"/>
                <a:gd name="connsiteY1" fmla="*/ 341 h 10000"/>
                <a:gd name="connsiteX2" fmla="*/ 9697 w 9697"/>
                <a:gd name="connsiteY2" fmla="*/ 0 h 10000"/>
                <a:gd name="connsiteX3" fmla="*/ 7778 w 9697"/>
                <a:gd name="connsiteY3" fmla="*/ 10000 h 10000"/>
                <a:gd name="connsiteX4" fmla="*/ 0 w 9697"/>
                <a:gd name="connsiteY4" fmla="*/ 9659 h 10000"/>
                <a:gd name="connsiteX0" fmla="*/ 0 w 10000"/>
                <a:gd name="connsiteY0" fmla="*/ 10170 h 10170"/>
                <a:gd name="connsiteX1" fmla="*/ 1875 w 10000"/>
                <a:gd name="connsiteY1" fmla="*/ 341 h 10170"/>
                <a:gd name="connsiteX2" fmla="*/ 10000 w 10000"/>
                <a:gd name="connsiteY2" fmla="*/ 0 h 10170"/>
                <a:gd name="connsiteX3" fmla="*/ 8021 w 10000"/>
                <a:gd name="connsiteY3" fmla="*/ 10000 h 10170"/>
                <a:gd name="connsiteX4" fmla="*/ 0 w 10000"/>
                <a:gd name="connsiteY4" fmla="*/ 10170 h 10170"/>
                <a:gd name="connsiteX0" fmla="*/ 0 w 10000"/>
                <a:gd name="connsiteY0" fmla="*/ 10170 h 10170"/>
                <a:gd name="connsiteX1" fmla="*/ 1875 w 10000"/>
                <a:gd name="connsiteY1" fmla="*/ 341 h 10170"/>
                <a:gd name="connsiteX2" fmla="*/ 10000 w 10000"/>
                <a:gd name="connsiteY2" fmla="*/ 0 h 10170"/>
                <a:gd name="connsiteX3" fmla="*/ 8125 w 10000"/>
                <a:gd name="connsiteY3" fmla="*/ 10170 h 10170"/>
                <a:gd name="connsiteX4" fmla="*/ 0 w 10000"/>
                <a:gd name="connsiteY4" fmla="*/ 10170 h 10170"/>
                <a:gd name="connsiteX0" fmla="*/ 0 w 12604"/>
                <a:gd name="connsiteY0" fmla="*/ 11192 h 11192"/>
                <a:gd name="connsiteX1" fmla="*/ 1875 w 12604"/>
                <a:gd name="connsiteY1" fmla="*/ 1363 h 11192"/>
                <a:gd name="connsiteX2" fmla="*/ 12604 w 12604"/>
                <a:gd name="connsiteY2" fmla="*/ 0 h 11192"/>
                <a:gd name="connsiteX3" fmla="*/ 8125 w 12604"/>
                <a:gd name="connsiteY3" fmla="*/ 11192 h 11192"/>
                <a:gd name="connsiteX4" fmla="*/ 0 w 12604"/>
                <a:gd name="connsiteY4" fmla="*/ 11192 h 11192"/>
                <a:gd name="connsiteX0" fmla="*/ 0 w 12604"/>
                <a:gd name="connsiteY0" fmla="*/ 11872 h 11872"/>
                <a:gd name="connsiteX1" fmla="*/ 2500 w 12604"/>
                <a:gd name="connsiteY1" fmla="*/ 0 h 11872"/>
                <a:gd name="connsiteX2" fmla="*/ 12604 w 12604"/>
                <a:gd name="connsiteY2" fmla="*/ 680 h 11872"/>
                <a:gd name="connsiteX3" fmla="*/ 8125 w 12604"/>
                <a:gd name="connsiteY3" fmla="*/ 11872 h 11872"/>
                <a:gd name="connsiteX4" fmla="*/ 0 w 12604"/>
                <a:gd name="connsiteY4" fmla="*/ 11872 h 11872"/>
                <a:gd name="connsiteX0" fmla="*/ 0 w 12604"/>
                <a:gd name="connsiteY0" fmla="*/ 13234 h 13234"/>
                <a:gd name="connsiteX1" fmla="*/ 3958 w 12604"/>
                <a:gd name="connsiteY1" fmla="*/ 0 h 13234"/>
                <a:gd name="connsiteX2" fmla="*/ 12604 w 12604"/>
                <a:gd name="connsiteY2" fmla="*/ 2042 h 13234"/>
                <a:gd name="connsiteX3" fmla="*/ 8125 w 12604"/>
                <a:gd name="connsiteY3" fmla="*/ 13234 h 13234"/>
                <a:gd name="connsiteX4" fmla="*/ 0 w 12604"/>
                <a:gd name="connsiteY4" fmla="*/ 13234 h 13234"/>
                <a:gd name="connsiteX0" fmla="*/ 0 w 13646"/>
                <a:gd name="connsiteY0" fmla="*/ 13406 h 13406"/>
                <a:gd name="connsiteX1" fmla="*/ 3958 w 13646"/>
                <a:gd name="connsiteY1" fmla="*/ 172 h 13406"/>
                <a:gd name="connsiteX2" fmla="*/ 13646 w 13646"/>
                <a:gd name="connsiteY2" fmla="*/ 0 h 13406"/>
                <a:gd name="connsiteX3" fmla="*/ 8125 w 13646"/>
                <a:gd name="connsiteY3" fmla="*/ 13406 h 13406"/>
                <a:gd name="connsiteX4" fmla="*/ 0 w 13646"/>
                <a:gd name="connsiteY4" fmla="*/ 13406 h 13406"/>
                <a:gd name="connsiteX0" fmla="*/ 0 w 11042"/>
                <a:gd name="connsiteY0" fmla="*/ 13236 h 13236"/>
                <a:gd name="connsiteX1" fmla="*/ 3958 w 11042"/>
                <a:gd name="connsiteY1" fmla="*/ 2 h 13236"/>
                <a:gd name="connsiteX2" fmla="*/ 11042 w 11042"/>
                <a:gd name="connsiteY2" fmla="*/ 0 h 13236"/>
                <a:gd name="connsiteX3" fmla="*/ 8125 w 11042"/>
                <a:gd name="connsiteY3" fmla="*/ 13236 h 13236"/>
                <a:gd name="connsiteX4" fmla="*/ 0 w 11042"/>
                <a:gd name="connsiteY4" fmla="*/ 13236 h 13236"/>
                <a:gd name="connsiteX0" fmla="*/ 0 w 11042"/>
                <a:gd name="connsiteY0" fmla="*/ 13236 h 13236"/>
                <a:gd name="connsiteX1" fmla="*/ 3958 w 11042"/>
                <a:gd name="connsiteY1" fmla="*/ 2 h 13236"/>
                <a:gd name="connsiteX2" fmla="*/ 11042 w 11042"/>
                <a:gd name="connsiteY2" fmla="*/ 0 h 13236"/>
                <a:gd name="connsiteX3" fmla="*/ 7188 w 11042"/>
                <a:gd name="connsiteY3" fmla="*/ 13066 h 13236"/>
                <a:gd name="connsiteX4" fmla="*/ 0 w 11042"/>
                <a:gd name="connsiteY4" fmla="*/ 13236 h 13236"/>
                <a:gd name="connsiteX0" fmla="*/ 0 w 11042"/>
                <a:gd name="connsiteY0" fmla="*/ 13236 h 13407"/>
                <a:gd name="connsiteX1" fmla="*/ 3958 w 11042"/>
                <a:gd name="connsiteY1" fmla="*/ 2 h 13407"/>
                <a:gd name="connsiteX2" fmla="*/ 11042 w 11042"/>
                <a:gd name="connsiteY2" fmla="*/ 0 h 13407"/>
                <a:gd name="connsiteX3" fmla="*/ 7188 w 11042"/>
                <a:gd name="connsiteY3" fmla="*/ 13407 h 13407"/>
                <a:gd name="connsiteX4" fmla="*/ 0 w 11042"/>
                <a:gd name="connsiteY4" fmla="*/ 13236 h 13407"/>
                <a:gd name="connsiteX0" fmla="*/ 0 w 10938"/>
                <a:gd name="connsiteY0" fmla="*/ 13406 h 13407"/>
                <a:gd name="connsiteX1" fmla="*/ 3854 w 10938"/>
                <a:gd name="connsiteY1" fmla="*/ 2 h 13407"/>
                <a:gd name="connsiteX2" fmla="*/ 10938 w 10938"/>
                <a:gd name="connsiteY2" fmla="*/ 0 h 13407"/>
                <a:gd name="connsiteX3" fmla="*/ 7084 w 10938"/>
                <a:gd name="connsiteY3" fmla="*/ 13407 h 13407"/>
                <a:gd name="connsiteX4" fmla="*/ 0 w 10938"/>
                <a:gd name="connsiteY4" fmla="*/ 13406 h 1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8" h="13407">
                  <a:moveTo>
                    <a:pt x="0" y="13406"/>
                  </a:moveTo>
                  <a:lnTo>
                    <a:pt x="3854" y="2"/>
                  </a:lnTo>
                  <a:lnTo>
                    <a:pt x="10938" y="0"/>
                  </a:lnTo>
                  <a:lnTo>
                    <a:pt x="7084" y="13407"/>
                  </a:lnTo>
                  <a:lnTo>
                    <a:pt x="0" y="13406"/>
                  </a:lnTo>
                  <a:close/>
                </a:path>
              </a:pathLst>
            </a:custGeom>
            <a:ln/>
            <a:scene3d>
              <a:camera prst="orthographicFront">
                <a:rot lat="599983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手动操作 12">
              <a:extLst>
                <a:ext uri="{FF2B5EF4-FFF2-40B4-BE49-F238E27FC236}">
                  <a16:creationId xmlns:a16="http://schemas.microsoft.com/office/drawing/2014/main" id="{10E90B24-5276-4C31-AA53-33F089E62B42}"/>
                </a:ext>
              </a:extLst>
            </p:cNvPr>
            <p:cNvSpPr/>
            <p:nvPr/>
          </p:nvSpPr>
          <p:spPr>
            <a:xfrm rot="5400000">
              <a:off x="6302009" y="1904841"/>
              <a:ext cx="1998454" cy="26733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600"/>
                <a:gd name="connsiteY0" fmla="*/ 0 h 14845"/>
                <a:gd name="connsiteX1" fmla="*/ 10000 w 11600"/>
                <a:gd name="connsiteY1" fmla="*/ 0 h 14845"/>
                <a:gd name="connsiteX2" fmla="*/ 8000 w 11600"/>
                <a:gd name="connsiteY2" fmla="*/ 10000 h 14845"/>
                <a:gd name="connsiteX3" fmla="*/ 11600 w 11600"/>
                <a:gd name="connsiteY3" fmla="*/ 14845 h 14845"/>
                <a:gd name="connsiteX4" fmla="*/ 0 w 11600"/>
                <a:gd name="connsiteY4" fmla="*/ 0 h 14845"/>
                <a:gd name="connsiteX0" fmla="*/ 0 w 13400"/>
                <a:gd name="connsiteY0" fmla="*/ 0 h 14845"/>
                <a:gd name="connsiteX1" fmla="*/ 10000 w 13400"/>
                <a:gd name="connsiteY1" fmla="*/ 0 h 14845"/>
                <a:gd name="connsiteX2" fmla="*/ 13400 w 13400"/>
                <a:gd name="connsiteY2" fmla="*/ 11615 h 14845"/>
                <a:gd name="connsiteX3" fmla="*/ 11600 w 13400"/>
                <a:gd name="connsiteY3" fmla="*/ 14845 h 14845"/>
                <a:gd name="connsiteX4" fmla="*/ 0 w 13400"/>
                <a:gd name="connsiteY4" fmla="*/ 0 h 14845"/>
                <a:gd name="connsiteX0" fmla="*/ 0 w 13800"/>
                <a:gd name="connsiteY0" fmla="*/ 0 h 14845"/>
                <a:gd name="connsiteX1" fmla="*/ 10000 w 13800"/>
                <a:gd name="connsiteY1" fmla="*/ 0 h 14845"/>
                <a:gd name="connsiteX2" fmla="*/ 13800 w 13800"/>
                <a:gd name="connsiteY2" fmla="*/ 11561 h 14845"/>
                <a:gd name="connsiteX3" fmla="*/ 11600 w 13800"/>
                <a:gd name="connsiteY3" fmla="*/ 14845 h 14845"/>
                <a:gd name="connsiteX4" fmla="*/ 0 w 13800"/>
                <a:gd name="connsiteY4" fmla="*/ 0 h 14845"/>
                <a:gd name="connsiteX0" fmla="*/ 0 w 13800"/>
                <a:gd name="connsiteY0" fmla="*/ 0 h 14791"/>
                <a:gd name="connsiteX1" fmla="*/ 10000 w 13800"/>
                <a:gd name="connsiteY1" fmla="*/ 0 h 14791"/>
                <a:gd name="connsiteX2" fmla="*/ 13800 w 13800"/>
                <a:gd name="connsiteY2" fmla="*/ 11561 h 14791"/>
                <a:gd name="connsiteX3" fmla="*/ 12100 w 13800"/>
                <a:gd name="connsiteY3" fmla="*/ 14791 h 14791"/>
                <a:gd name="connsiteX4" fmla="*/ 0 w 13800"/>
                <a:gd name="connsiteY4" fmla="*/ 0 h 14791"/>
                <a:gd name="connsiteX0" fmla="*/ 0 w 13800"/>
                <a:gd name="connsiteY0" fmla="*/ 0 h 14791"/>
                <a:gd name="connsiteX1" fmla="*/ 11300 w 13800"/>
                <a:gd name="connsiteY1" fmla="*/ 1130 h 14791"/>
                <a:gd name="connsiteX2" fmla="*/ 13800 w 13800"/>
                <a:gd name="connsiteY2" fmla="*/ 11561 h 14791"/>
                <a:gd name="connsiteX3" fmla="*/ 12100 w 13800"/>
                <a:gd name="connsiteY3" fmla="*/ 14791 h 14791"/>
                <a:gd name="connsiteX4" fmla="*/ 0 w 13800"/>
                <a:gd name="connsiteY4" fmla="*/ 0 h 14791"/>
                <a:gd name="connsiteX0" fmla="*/ 0 w 9700"/>
                <a:gd name="connsiteY0" fmla="*/ 7160 h 13661"/>
                <a:gd name="connsiteX1" fmla="*/ 7200 w 9700"/>
                <a:gd name="connsiteY1" fmla="*/ 0 h 13661"/>
                <a:gd name="connsiteX2" fmla="*/ 9700 w 9700"/>
                <a:gd name="connsiteY2" fmla="*/ 10431 h 13661"/>
                <a:gd name="connsiteX3" fmla="*/ 8000 w 9700"/>
                <a:gd name="connsiteY3" fmla="*/ 13661 h 13661"/>
                <a:gd name="connsiteX4" fmla="*/ 0 w 9700"/>
                <a:gd name="connsiteY4" fmla="*/ 7160 h 13661"/>
                <a:gd name="connsiteX0" fmla="*/ 0 w 10722"/>
                <a:gd name="connsiteY0" fmla="*/ 5517 h 10000"/>
                <a:gd name="connsiteX1" fmla="*/ 8145 w 10722"/>
                <a:gd name="connsiteY1" fmla="*/ 0 h 10000"/>
                <a:gd name="connsiteX2" fmla="*/ 10722 w 10722"/>
                <a:gd name="connsiteY2" fmla="*/ 7636 h 10000"/>
                <a:gd name="connsiteX3" fmla="*/ 8969 w 10722"/>
                <a:gd name="connsiteY3" fmla="*/ 10000 h 10000"/>
                <a:gd name="connsiteX4" fmla="*/ 0 w 10722"/>
                <a:gd name="connsiteY4" fmla="*/ 5517 h 10000"/>
                <a:gd name="connsiteX0" fmla="*/ 0 w 11031"/>
                <a:gd name="connsiteY0" fmla="*/ 5517 h 10000"/>
                <a:gd name="connsiteX1" fmla="*/ 8145 w 11031"/>
                <a:gd name="connsiteY1" fmla="*/ 0 h 10000"/>
                <a:gd name="connsiteX2" fmla="*/ 11031 w 11031"/>
                <a:gd name="connsiteY2" fmla="*/ 7636 h 10000"/>
                <a:gd name="connsiteX3" fmla="*/ 8969 w 11031"/>
                <a:gd name="connsiteY3" fmla="*/ 10000 h 10000"/>
                <a:gd name="connsiteX4" fmla="*/ 0 w 11031"/>
                <a:gd name="connsiteY4" fmla="*/ 5517 h 10000"/>
                <a:gd name="connsiteX0" fmla="*/ 0 w 8660"/>
                <a:gd name="connsiteY0" fmla="*/ 4887 h 10000"/>
                <a:gd name="connsiteX1" fmla="*/ 5774 w 8660"/>
                <a:gd name="connsiteY1" fmla="*/ 0 h 10000"/>
                <a:gd name="connsiteX2" fmla="*/ 8660 w 8660"/>
                <a:gd name="connsiteY2" fmla="*/ 7636 h 10000"/>
                <a:gd name="connsiteX3" fmla="*/ 6598 w 8660"/>
                <a:gd name="connsiteY3" fmla="*/ 10000 h 10000"/>
                <a:gd name="connsiteX4" fmla="*/ 0 w 8660"/>
                <a:gd name="connsiteY4" fmla="*/ 4887 h 10000"/>
                <a:gd name="connsiteX0" fmla="*/ 0 w 10000"/>
                <a:gd name="connsiteY0" fmla="*/ 4572 h 9685"/>
                <a:gd name="connsiteX1" fmla="*/ 6548 w 10000"/>
                <a:gd name="connsiteY1" fmla="*/ 0 h 9685"/>
                <a:gd name="connsiteX2" fmla="*/ 10000 w 10000"/>
                <a:gd name="connsiteY2" fmla="*/ 7321 h 9685"/>
                <a:gd name="connsiteX3" fmla="*/ 7619 w 10000"/>
                <a:gd name="connsiteY3" fmla="*/ 9685 h 9685"/>
                <a:gd name="connsiteX4" fmla="*/ 0 w 10000"/>
                <a:gd name="connsiteY4" fmla="*/ 4572 h 9685"/>
                <a:gd name="connsiteX0" fmla="*/ 0 w 10000"/>
                <a:gd name="connsiteY0" fmla="*/ 4884 h 10163"/>
                <a:gd name="connsiteX1" fmla="*/ 7024 w 10000"/>
                <a:gd name="connsiteY1" fmla="*/ 0 h 10163"/>
                <a:gd name="connsiteX2" fmla="*/ 10000 w 10000"/>
                <a:gd name="connsiteY2" fmla="*/ 7722 h 10163"/>
                <a:gd name="connsiteX3" fmla="*/ 7619 w 10000"/>
                <a:gd name="connsiteY3" fmla="*/ 10163 h 10163"/>
                <a:gd name="connsiteX4" fmla="*/ 0 w 10000"/>
                <a:gd name="connsiteY4" fmla="*/ 4884 h 10163"/>
                <a:gd name="connsiteX0" fmla="*/ 0 w 10000"/>
                <a:gd name="connsiteY0" fmla="*/ 4721 h 10000"/>
                <a:gd name="connsiteX1" fmla="*/ 6905 w 10000"/>
                <a:gd name="connsiteY1" fmla="*/ 0 h 10000"/>
                <a:gd name="connsiteX2" fmla="*/ 10000 w 10000"/>
                <a:gd name="connsiteY2" fmla="*/ 7559 h 10000"/>
                <a:gd name="connsiteX3" fmla="*/ 7619 w 10000"/>
                <a:gd name="connsiteY3" fmla="*/ 10000 h 10000"/>
                <a:gd name="connsiteX4" fmla="*/ 0 w 10000"/>
                <a:gd name="connsiteY4" fmla="*/ 4721 h 10000"/>
                <a:gd name="connsiteX0" fmla="*/ 0 w 10000"/>
                <a:gd name="connsiteY0" fmla="*/ 4680 h 9959"/>
                <a:gd name="connsiteX1" fmla="*/ 7143 w 10000"/>
                <a:gd name="connsiteY1" fmla="*/ 0 h 9959"/>
                <a:gd name="connsiteX2" fmla="*/ 10000 w 10000"/>
                <a:gd name="connsiteY2" fmla="*/ 7518 h 9959"/>
                <a:gd name="connsiteX3" fmla="*/ 7619 w 10000"/>
                <a:gd name="connsiteY3" fmla="*/ 9959 h 9959"/>
                <a:gd name="connsiteX4" fmla="*/ 0 w 10000"/>
                <a:gd name="connsiteY4" fmla="*/ 4680 h 9959"/>
                <a:gd name="connsiteX0" fmla="*/ 0 w 10952"/>
                <a:gd name="connsiteY0" fmla="*/ 5271 h 10000"/>
                <a:gd name="connsiteX1" fmla="*/ 8095 w 10952"/>
                <a:gd name="connsiteY1" fmla="*/ 0 h 10000"/>
                <a:gd name="connsiteX2" fmla="*/ 10952 w 10952"/>
                <a:gd name="connsiteY2" fmla="*/ 7549 h 10000"/>
                <a:gd name="connsiteX3" fmla="*/ 8571 w 10952"/>
                <a:gd name="connsiteY3" fmla="*/ 10000 h 10000"/>
                <a:gd name="connsiteX4" fmla="*/ 0 w 10952"/>
                <a:gd name="connsiteY4" fmla="*/ 5271 h 10000"/>
                <a:gd name="connsiteX0" fmla="*/ 0 w 12023"/>
                <a:gd name="connsiteY0" fmla="*/ 4536 h 10000"/>
                <a:gd name="connsiteX1" fmla="*/ 9166 w 12023"/>
                <a:gd name="connsiteY1" fmla="*/ 0 h 10000"/>
                <a:gd name="connsiteX2" fmla="*/ 12023 w 12023"/>
                <a:gd name="connsiteY2" fmla="*/ 7549 h 10000"/>
                <a:gd name="connsiteX3" fmla="*/ 9642 w 12023"/>
                <a:gd name="connsiteY3" fmla="*/ 10000 h 10000"/>
                <a:gd name="connsiteX4" fmla="*/ 0 w 12023"/>
                <a:gd name="connsiteY4" fmla="*/ 4536 h 10000"/>
                <a:gd name="connsiteX0" fmla="*/ 0 w 9047"/>
                <a:gd name="connsiteY0" fmla="*/ 6252 h 10000"/>
                <a:gd name="connsiteX1" fmla="*/ 6190 w 9047"/>
                <a:gd name="connsiteY1" fmla="*/ 0 h 10000"/>
                <a:gd name="connsiteX2" fmla="*/ 9047 w 9047"/>
                <a:gd name="connsiteY2" fmla="*/ 7549 h 10000"/>
                <a:gd name="connsiteX3" fmla="*/ 6666 w 9047"/>
                <a:gd name="connsiteY3" fmla="*/ 10000 h 10000"/>
                <a:gd name="connsiteX4" fmla="*/ 0 w 9047"/>
                <a:gd name="connsiteY4" fmla="*/ 6252 h 10000"/>
                <a:gd name="connsiteX0" fmla="*/ 0 w 11447"/>
                <a:gd name="connsiteY0" fmla="*/ 5680 h 10000"/>
                <a:gd name="connsiteX1" fmla="*/ 8289 w 11447"/>
                <a:gd name="connsiteY1" fmla="*/ 0 h 10000"/>
                <a:gd name="connsiteX2" fmla="*/ 11447 w 11447"/>
                <a:gd name="connsiteY2" fmla="*/ 7549 h 10000"/>
                <a:gd name="connsiteX3" fmla="*/ 8815 w 11447"/>
                <a:gd name="connsiteY3" fmla="*/ 10000 h 10000"/>
                <a:gd name="connsiteX4" fmla="*/ 0 w 11447"/>
                <a:gd name="connsiteY4" fmla="*/ 5680 h 10000"/>
                <a:gd name="connsiteX0" fmla="*/ 0 w 11447"/>
                <a:gd name="connsiteY0" fmla="*/ 6374 h 10694"/>
                <a:gd name="connsiteX1" fmla="*/ 6710 w 11447"/>
                <a:gd name="connsiteY1" fmla="*/ 0 h 10694"/>
                <a:gd name="connsiteX2" fmla="*/ 11447 w 11447"/>
                <a:gd name="connsiteY2" fmla="*/ 8243 h 10694"/>
                <a:gd name="connsiteX3" fmla="*/ 8815 w 11447"/>
                <a:gd name="connsiteY3" fmla="*/ 10694 h 10694"/>
                <a:gd name="connsiteX4" fmla="*/ 0 w 11447"/>
                <a:gd name="connsiteY4" fmla="*/ 6374 h 10694"/>
                <a:gd name="connsiteX0" fmla="*/ 0 w 12763"/>
                <a:gd name="connsiteY0" fmla="*/ 7640 h 10694"/>
                <a:gd name="connsiteX1" fmla="*/ 8026 w 12763"/>
                <a:gd name="connsiteY1" fmla="*/ 0 h 10694"/>
                <a:gd name="connsiteX2" fmla="*/ 12763 w 12763"/>
                <a:gd name="connsiteY2" fmla="*/ 8243 h 10694"/>
                <a:gd name="connsiteX3" fmla="*/ 10131 w 12763"/>
                <a:gd name="connsiteY3" fmla="*/ 10694 h 10694"/>
                <a:gd name="connsiteX4" fmla="*/ 0 w 12763"/>
                <a:gd name="connsiteY4" fmla="*/ 7640 h 10694"/>
                <a:gd name="connsiteX0" fmla="*/ 0 w 12763"/>
                <a:gd name="connsiteY0" fmla="*/ 6537 h 9591"/>
                <a:gd name="connsiteX1" fmla="*/ 8816 w 12763"/>
                <a:gd name="connsiteY1" fmla="*/ 0 h 9591"/>
                <a:gd name="connsiteX2" fmla="*/ 12763 w 12763"/>
                <a:gd name="connsiteY2" fmla="*/ 7140 h 9591"/>
                <a:gd name="connsiteX3" fmla="*/ 10131 w 12763"/>
                <a:gd name="connsiteY3" fmla="*/ 9591 h 9591"/>
                <a:gd name="connsiteX4" fmla="*/ 0 w 12763"/>
                <a:gd name="connsiteY4" fmla="*/ 6537 h 9591"/>
                <a:gd name="connsiteX0" fmla="*/ 0 w 8763"/>
                <a:gd name="connsiteY0" fmla="*/ 7327 h 10000"/>
                <a:gd name="connsiteX1" fmla="*/ 5670 w 8763"/>
                <a:gd name="connsiteY1" fmla="*/ 0 h 10000"/>
                <a:gd name="connsiteX2" fmla="*/ 8763 w 8763"/>
                <a:gd name="connsiteY2" fmla="*/ 7444 h 10000"/>
                <a:gd name="connsiteX3" fmla="*/ 6701 w 8763"/>
                <a:gd name="connsiteY3" fmla="*/ 10000 h 10000"/>
                <a:gd name="connsiteX4" fmla="*/ 0 w 8763"/>
                <a:gd name="connsiteY4" fmla="*/ 7327 h 10000"/>
                <a:gd name="connsiteX0" fmla="*/ 0 w 10000"/>
                <a:gd name="connsiteY0" fmla="*/ 7370 h 10043"/>
                <a:gd name="connsiteX1" fmla="*/ 6352 w 10000"/>
                <a:gd name="connsiteY1" fmla="*/ 0 h 10043"/>
                <a:gd name="connsiteX2" fmla="*/ 10000 w 10000"/>
                <a:gd name="connsiteY2" fmla="*/ 7487 h 10043"/>
                <a:gd name="connsiteX3" fmla="*/ 7647 w 10000"/>
                <a:gd name="connsiteY3" fmla="*/ 10043 h 10043"/>
                <a:gd name="connsiteX4" fmla="*/ 0 w 10000"/>
                <a:gd name="connsiteY4" fmla="*/ 7370 h 10043"/>
                <a:gd name="connsiteX0" fmla="*/ 0 w 10706"/>
                <a:gd name="connsiteY0" fmla="*/ 7413 h 10043"/>
                <a:gd name="connsiteX1" fmla="*/ 7058 w 10706"/>
                <a:gd name="connsiteY1" fmla="*/ 0 h 10043"/>
                <a:gd name="connsiteX2" fmla="*/ 10706 w 10706"/>
                <a:gd name="connsiteY2" fmla="*/ 7487 h 10043"/>
                <a:gd name="connsiteX3" fmla="*/ 8353 w 10706"/>
                <a:gd name="connsiteY3" fmla="*/ 10043 h 10043"/>
                <a:gd name="connsiteX4" fmla="*/ 0 w 10706"/>
                <a:gd name="connsiteY4" fmla="*/ 7413 h 10043"/>
                <a:gd name="connsiteX0" fmla="*/ 0 w 11765"/>
                <a:gd name="connsiteY0" fmla="*/ 8733 h 10043"/>
                <a:gd name="connsiteX1" fmla="*/ 8117 w 11765"/>
                <a:gd name="connsiteY1" fmla="*/ 0 h 10043"/>
                <a:gd name="connsiteX2" fmla="*/ 11765 w 11765"/>
                <a:gd name="connsiteY2" fmla="*/ 7487 h 10043"/>
                <a:gd name="connsiteX3" fmla="*/ 9412 w 11765"/>
                <a:gd name="connsiteY3" fmla="*/ 10043 h 10043"/>
                <a:gd name="connsiteX4" fmla="*/ 0 w 11765"/>
                <a:gd name="connsiteY4" fmla="*/ 8733 h 10043"/>
                <a:gd name="connsiteX0" fmla="*/ 0 w 18706"/>
                <a:gd name="connsiteY0" fmla="*/ 4942 h 10043"/>
                <a:gd name="connsiteX1" fmla="*/ 15058 w 18706"/>
                <a:gd name="connsiteY1" fmla="*/ 0 h 10043"/>
                <a:gd name="connsiteX2" fmla="*/ 18706 w 18706"/>
                <a:gd name="connsiteY2" fmla="*/ 7487 h 10043"/>
                <a:gd name="connsiteX3" fmla="*/ 16353 w 18706"/>
                <a:gd name="connsiteY3" fmla="*/ 10043 h 10043"/>
                <a:gd name="connsiteX4" fmla="*/ 0 w 18706"/>
                <a:gd name="connsiteY4" fmla="*/ 4942 h 10043"/>
                <a:gd name="connsiteX0" fmla="*/ 0 w 18706"/>
                <a:gd name="connsiteY0" fmla="*/ 7029 h 12130"/>
                <a:gd name="connsiteX1" fmla="*/ 6940 w 18706"/>
                <a:gd name="connsiteY1" fmla="*/ 0 h 12130"/>
                <a:gd name="connsiteX2" fmla="*/ 18706 w 18706"/>
                <a:gd name="connsiteY2" fmla="*/ 9574 h 12130"/>
                <a:gd name="connsiteX3" fmla="*/ 16353 w 18706"/>
                <a:gd name="connsiteY3" fmla="*/ 12130 h 12130"/>
                <a:gd name="connsiteX4" fmla="*/ 0 w 18706"/>
                <a:gd name="connsiteY4" fmla="*/ 7029 h 12130"/>
                <a:gd name="connsiteX0" fmla="*/ 0 w 18824"/>
                <a:gd name="connsiteY0" fmla="*/ 7498 h 12130"/>
                <a:gd name="connsiteX1" fmla="*/ 7058 w 18824"/>
                <a:gd name="connsiteY1" fmla="*/ 0 h 12130"/>
                <a:gd name="connsiteX2" fmla="*/ 18824 w 18824"/>
                <a:gd name="connsiteY2" fmla="*/ 9574 h 12130"/>
                <a:gd name="connsiteX3" fmla="*/ 16471 w 18824"/>
                <a:gd name="connsiteY3" fmla="*/ 12130 h 12130"/>
                <a:gd name="connsiteX4" fmla="*/ 0 w 18824"/>
                <a:gd name="connsiteY4" fmla="*/ 7498 h 12130"/>
                <a:gd name="connsiteX0" fmla="*/ 0 w 18824"/>
                <a:gd name="connsiteY0" fmla="*/ 7626 h 12258"/>
                <a:gd name="connsiteX1" fmla="*/ 7176 w 18824"/>
                <a:gd name="connsiteY1" fmla="*/ 0 h 12258"/>
                <a:gd name="connsiteX2" fmla="*/ 18824 w 18824"/>
                <a:gd name="connsiteY2" fmla="*/ 9702 h 12258"/>
                <a:gd name="connsiteX3" fmla="*/ 16471 w 18824"/>
                <a:gd name="connsiteY3" fmla="*/ 12258 h 12258"/>
                <a:gd name="connsiteX4" fmla="*/ 0 w 18824"/>
                <a:gd name="connsiteY4" fmla="*/ 7626 h 12258"/>
                <a:gd name="connsiteX0" fmla="*/ 0 w 18824"/>
                <a:gd name="connsiteY0" fmla="*/ 7669 h 12301"/>
                <a:gd name="connsiteX1" fmla="*/ 9647 w 18824"/>
                <a:gd name="connsiteY1" fmla="*/ 0 h 12301"/>
                <a:gd name="connsiteX2" fmla="*/ 18824 w 18824"/>
                <a:gd name="connsiteY2" fmla="*/ 9745 h 12301"/>
                <a:gd name="connsiteX3" fmla="*/ 16471 w 18824"/>
                <a:gd name="connsiteY3" fmla="*/ 12301 h 12301"/>
                <a:gd name="connsiteX4" fmla="*/ 0 w 18824"/>
                <a:gd name="connsiteY4" fmla="*/ 7669 h 12301"/>
                <a:gd name="connsiteX0" fmla="*/ 0 w 16942"/>
                <a:gd name="connsiteY0" fmla="*/ 8563 h 12301"/>
                <a:gd name="connsiteX1" fmla="*/ 7765 w 16942"/>
                <a:gd name="connsiteY1" fmla="*/ 0 h 12301"/>
                <a:gd name="connsiteX2" fmla="*/ 16942 w 16942"/>
                <a:gd name="connsiteY2" fmla="*/ 9745 h 12301"/>
                <a:gd name="connsiteX3" fmla="*/ 14589 w 16942"/>
                <a:gd name="connsiteY3" fmla="*/ 12301 h 12301"/>
                <a:gd name="connsiteX4" fmla="*/ 0 w 16942"/>
                <a:gd name="connsiteY4" fmla="*/ 8563 h 12301"/>
                <a:gd name="connsiteX0" fmla="*/ 0 w 16942"/>
                <a:gd name="connsiteY0" fmla="*/ 8563 h 13408"/>
                <a:gd name="connsiteX1" fmla="*/ 7765 w 16942"/>
                <a:gd name="connsiteY1" fmla="*/ 0 h 13408"/>
                <a:gd name="connsiteX2" fmla="*/ 16942 w 16942"/>
                <a:gd name="connsiteY2" fmla="*/ 9745 h 13408"/>
                <a:gd name="connsiteX3" fmla="*/ 14824 w 16942"/>
                <a:gd name="connsiteY3" fmla="*/ 13408 h 13408"/>
                <a:gd name="connsiteX4" fmla="*/ 0 w 16942"/>
                <a:gd name="connsiteY4" fmla="*/ 8563 h 13408"/>
                <a:gd name="connsiteX0" fmla="*/ 0 w 19177"/>
                <a:gd name="connsiteY0" fmla="*/ 8563 h 13408"/>
                <a:gd name="connsiteX1" fmla="*/ 7765 w 19177"/>
                <a:gd name="connsiteY1" fmla="*/ 0 h 13408"/>
                <a:gd name="connsiteX2" fmla="*/ 19177 w 19177"/>
                <a:gd name="connsiteY2" fmla="*/ 10128 h 13408"/>
                <a:gd name="connsiteX3" fmla="*/ 14824 w 19177"/>
                <a:gd name="connsiteY3" fmla="*/ 13408 h 13408"/>
                <a:gd name="connsiteX4" fmla="*/ 0 w 19177"/>
                <a:gd name="connsiteY4" fmla="*/ 8563 h 13408"/>
                <a:gd name="connsiteX0" fmla="*/ 0 w 19177"/>
                <a:gd name="connsiteY0" fmla="*/ 8180 h 13025"/>
                <a:gd name="connsiteX1" fmla="*/ 8000 w 19177"/>
                <a:gd name="connsiteY1" fmla="*/ 0 h 13025"/>
                <a:gd name="connsiteX2" fmla="*/ 19177 w 19177"/>
                <a:gd name="connsiteY2" fmla="*/ 9745 h 13025"/>
                <a:gd name="connsiteX3" fmla="*/ 14824 w 19177"/>
                <a:gd name="connsiteY3" fmla="*/ 13025 h 13025"/>
                <a:gd name="connsiteX4" fmla="*/ 0 w 19177"/>
                <a:gd name="connsiteY4" fmla="*/ 8180 h 13025"/>
                <a:gd name="connsiteX0" fmla="*/ 0 w 19177"/>
                <a:gd name="connsiteY0" fmla="*/ 6732 h 11577"/>
                <a:gd name="connsiteX1" fmla="*/ 9529 w 19177"/>
                <a:gd name="connsiteY1" fmla="*/ 0 h 11577"/>
                <a:gd name="connsiteX2" fmla="*/ 19177 w 19177"/>
                <a:gd name="connsiteY2" fmla="*/ 8297 h 11577"/>
                <a:gd name="connsiteX3" fmla="*/ 14824 w 19177"/>
                <a:gd name="connsiteY3" fmla="*/ 11577 h 11577"/>
                <a:gd name="connsiteX4" fmla="*/ 0 w 19177"/>
                <a:gd name="connsiteY4" fmla="*/ 6732 h 11577"/>
                <a:gd name="connsiteX0" fmla="*/ 0 w 19059"/>
                <a:gd name="connsiteY0" fmla="*/ 7030 h 11577"/>
                <a:gd name="connsiteX1" fmla="*/ 9411 w 19059"/>
                <a:gd name="connsiteY1" fmla="*/ 0 h 11577"/>
                <a:gd name="connsiteX2" fmla="*/ 19059 w 19059"/>
                <a:gd name="connsiteY2" fmla="*/ 8297 h 11577"/>
                <a:gd name="connsiteX3" fmla="*/ 14706 w 19059"/>
                <a:gd name="connsiteY3" fmla="*/ 11577 h 11577"/>
                <a:gd name="connsiteX4" fmla="*/ 0 w 19059"/>
                <a:gd name="connsiteY4" fmla="*/ 7030 h 11577"/>
                <a:gd name="connsiteX0" fmla="*/ 0 w 19059"/>
                <a:gd name="connsiteY0" fmla="*/ 8350 h 12897"/>
                <a:gd name="connsiteX1" fmla="*/ 7764 w 19059"/>
                <a:gd name="connsiteY1" fmla="*/ 0 h 12897"/>
                <a:gd name="connsiteX2" fmla="*/ 19059 w 19059"/>
                <a:gd name="connsiteY2" fmla="*/ 9617 h 12897"/>
                <a:gd name="connsiteX3" fmla="*/ 14706 w 19059"/>
                <a:gd name="connsiteY3" fmla="*/ 12897 h 12897"/>
                <a:gd name="connsiteX4" fmla="*/ 0 w 19059"/>
                <a:gd name="connsiteY4" fmla="*/ 8350 h 12897"/>
                <a:gd name="connsiteX0" fmla="*/ 0 w 21530"/>
                <a:gd name="connsiteY0" fmla="*/ 7583 h 12897"/>
                <a:gd name="connsiteX1" fmla="*/ 10235 w 21530"/>
                <a:gd name="connsiteY1" fmla="*/ 0 h 12897"/>
                <a:gd name="connsiteX2" fmla="*/ 21530 w 21530"/>
                <a:gd name="connsiteY2" fmla="*/ 9617 h 12897"/>
                <a:gd name="connsiteX3" fmla="*/ 17177 w 21530"/>
                <a:gd name="connsiteY3" fmla="*/ 12897 h 12897"/>
                <a:gd name="connsiteX4" fmla="*/ 0 w 21530"/>
                <a:gd name="connsiteY4" fmla="*/ 7583 h 12897"/>
                <a:gd name="connsiteX0" fmla="*/ 0 w 21530"/>
                <a:gd name="connsiteY0" fmla="*/ 7583 h 12897"/>
                <a:gd name="connsiteX1" fmla="*/ 10470 w 21530"/>
                <a:gd name="connsiteY1" fmla="*/ 0 h 12897"/>
                <a:gd name="connsiteX2" fmla="*/ 21530 w 21530"/>
                <a:gd name="connsiteY2" fmla="*/ 9617 h 12897"/>
                <a:gd name="connsiteX3" fmla="*/ 17177 w 21530"/>
                <a:gd name="connsiteY3" fmla="*/ 12897 h 12897"/>
                <a:gd name="connsiteX4" fmla="*/ 0 w 21530"/>
                <a:gd name="connsiteY4" fmla="*/ 7583 h 12897"/>
                <a:gd name="connsiteX0" fmla="*/ 0 w 21530"/>
                <a:gd name="connsiteY0" fmla="*/ 7839 h 13153"/>
                <a:gd name="connsiteX1" fmla="*/ 10470 w 21530"/>
                <a:gd name="connsiteY1" fmla="*/ 0 h 13153"/>
                <a:gd name="connsiteX2" fmla="*/ 21530 w 21530"/>
                <a:gd name="connsiteY2" fmla="*/ 9873 h 13153"/>
                <a:gd name="connsiteX3" fmla="*/ 17177 w 21530"/>
                <a:gd name="connsiteY3" fmla="*/ 13153 h 13153"/>
                <a:gd name="connsiteX4" fmla="*/ 0 w 21530"/>
                <a:gd name="connsiteY4" fmla="*/ 7839 h 13153"/>
                <a:gd name="connsiteX0" fmla="*/ 0 w 21530"/>
                <a:gd name="connsiteY0" fmla="*/ 7839 h 12552"/>
                <a:gd name="connsiteX1" fmla="*/ 10470 w 21530"/>
                <a:gd name="connsiteY1" fmla="*/ 0 h 12552"/>
                <a:gd name="connsiteX2" fmla="*/ 21530 w 21530"/>
                <a:gd name="connsiteY2" fmla="*/ 9873 h 12552"/>
                <a:gd name="connsiteX3" fmla="*/ 14207 w 21530"/>
                <a:gd name="connsiteY3" fmla="*/ 12552 h 12552"/>
                <a:gd name="connsiteX4" fmla="*/ 0 w 21530"/>
                <a:gd name="connsiteY4" fmla="*/ 7839 h 12552"/>
                <a:gd name="connsiteX0" fmla="*/ 0 w 21530"/>
                <a:gd name="connsiteY0" fmla="*/ 7839 h 12552"/>
                <a:gd name="connsiteX1" fmla="*/ 10470 w 21530"/>
                <a:gd name="connsiteY1" fmla="*/ 0 h 12552"/>
                <a:gd name="connsiteX2" fmla="*/ 21530 w 21530"/>
                <a:gd name="connsiteY2" fmla="*/ 9873 h 12552"/>
                <a:gd name="connsiteX3" fmla="*/ 14556 w 21530"/>
                <a:gd name="connsiteY3" fmla="*/ 12552 h 12552"/>
                <a:gd name="connsiteX4" fmla="*/ 0 w 21530"/>
                <a:gd name="connsiteY4" fmla="*/ 7839 h 12552"/>
                <a:gd name="connsiteX0" fmla="*/ 0 w 21530"/>
                <a:gd name="connsiteY0" fmla="*/ 7839 h 12552"/>
                <a:gd name="connsiteX1" fmla="*/ 10470 w 21530"/>
                <a:gd name="connsiteY1" fmla="*/ 0 h 12552"/>
                <a:gd name="connsiteX2" fmla="*/ 21530 w 21530"/>
                <a:gd name="connsiteY2" fmla="*/ 9873 h 12552"/>
                <a:gd name="connsiteX3" fmla="*/ 14207 w 21530"/>
                <a:gd name="connsiteY3" fmla="*/ 12552 h 12552"/>
                <a:gd name="connsiteX4" fmla="*/ 0 w 21530"/>
                <a:gd name="connsiteY4" fmla="*/ 7839 h 12552"/>
                <a:gd name="connsiteX0" fmla="*/ 0 w 21530"/>
                <a:gd name="connsiteY0" fmla="*/ 7839 h 12678"/>
                <a:gd name="connsiteX1" fmla="*/ 10470 w 21530"/>
                <a:gd name="connsiteY1" fmla="*/ 0 h 12678"/>
                <a:gd name="connsiteX2" fmla="*/ 21530 w 21530"/>
                <a:gd name="connsiteY2" fmla="*/ 9873 h 12678"/>
                <a:gd name="connsiteX3" fmla="*/ 14032 w 21530"/>
                <a:gd name="connsiteY3" fmla="*/ 12678 h 12678"/>
                <a:gd name="connsiteX4" fmla="*/ 0 w 21530"/>
                <a:gd name="connsiteY4" fmla="*/ 7839 h 12678"/>
                <a:gd name="connsiteX0" fmla="*/ 0 w 21530"/>
                <a:gd name="connsiteY0" fmla="*/ 7839 h 12741"/>
                <a:gd name="connsiteX1" fmla="*/ 10470 w 21530"/>
                <a:gd name="connsiteY1" fmla="*/ 0 h 12741"/>
                <a:gd name="connsiteX2" fmla="*/ 21530 w 21530"/>
                <a:gd name="connsiteY2" fmla="*/ 9873 h 12741"/>
                <a:gd name="connsiteX3" fmla="*/ 14294 w 21530"/>
                <a:gd name="connsiteY3" fmla="*/ 12741 h 12741"/>
                <a:gd name="connsiteX4" fmla="*/ 0 w 21530"/>
                <a:gd name="connsiteY4" fmla="*/ 7839 h 12741"/>
                <a:gd name="connsiteX0" fmla="*/ 0 w 21530"/>
                <a:gd name="connsiteY0" fmla="*/ 7839 h 12646"/>
                <a:gd name="connsiteX1" fmla="*/ 10470 w 21530"/>
                <a:gd name="connsiteY1" fmla="*/ 0 h 12646"/>
                <a:gd name="connsiteX2" fmla="*/ 21530 w 21530"/>
                <a:gd name="connsiteY2" fmla="*/ 9873 h 12646"/>
                <a:gd name="connsiteX3" fmla="*/ 14469 w 21530"/>
                <a:gd name="connsiteY3" fmla="*/ 12646 h 12646"/>
                <a:gd name="connsiteX4" fmla="*/ 0 w 21530"/>
                <a:gd name="connsiteY4" fmla="*/ 7839 h 12646"/>
                <a:gd name="connsiteX0" fmla="*/ 0 w 21181"/>
                <a:gd name="connsiteY0" fmla="*/ 8124 h 12646"/>
                <a:gd name="connsiteX1" fmla="*/ 10121 w 21181"/>
                <a:gd name="connsiteY1" fmla="*/ 0 h 12646"/>
                <a:gd name="connsiteX2" fmla="*/ 21181 w 21181"/>
                <a:gd name="connsiteY2" fmla="*/ 9873 h 12646"/>
                <a:gd name="connsiteX3" fmla="*/ 14120 w 21181"/>
                <a:gd name="connsiteY3" fmla="*/ 12646 h 12646"/>
                <a:gd name="connsiteX4" fmla="*/ 0 w 21181"/>
                <a:gd name="connsiteY4" fmla="*/ 8124 h 12646"/>
                <a:gd name="connsiteX0" fmla="*/ 0 w 21181"/>
                <a:gd name="connsiteY0" fmla="*/ 7871 h 12393"/>
                <a:gd name="connsiteX1" fmla="*/ 10383 w 21181"/>
                <a:gd name="connsiteY1" fmla="*/ 0 h 12393"/>
                <a:gd name="connsiteX2" fmla="*/ 21181 w 21181"/>
                <a:gd name="connsiteY2" fmla="*/ 9620 h 12393"/>
                <a:gd name="connsiteX3" fmla="*/ 14120 w 21181"/>
                <a:gd name="connsiteY3" fmla="*/ 12393 h 12393"/>
                <a:gd name="connsiteX4" fmla="*/ 0 w 21181"/>
                <a:gd name="connsiteY4" fmla="*/ 7871 h 12393"/>
                <a:gd name="connsiteX0" fmla="*/ 0 w 24675"/>
                <a:gd name="connsiteY0" fmla="*/ 7650 h 12393"/>
                <a:gd name="connsiteX1" fmla="*/ 13877 w 24675"/>
                <a:gd name="connsiteY1" fmla="*/ 0 h 12393"/>
                <a:gd name="connsiteX2" fmla="*/ 24675 w 24675"/>
                <a:gd name="connsiteY2" fmla="*/ 9620 h 12393"/>
                <a:gd name="connsiteX3" fmla="*/ 17614 w 24675"/>
                <a:gd name="connsiteY3" fmla="*/ 12393 h 12393"/>
                <a:gd name="connsiteX4" fmla="*/ 0 w 24675"/>
                <a:gd name="connsiteY4" fmla="*/ 7650 h 12393"/>
                <a:gd name="connsiteX0" fmla="*/ 0 w 24675"/>
                <a:gd name="connsiteY0" fmla="*/ 6006 h 10749"/>
                <a:gd name="connsiteX1" fmla="*/ 15711 w 24675"/>
                <a:gd name="connsiteY1" fmla="*/ 0 h 10749"/>
                <a:gd name="connsiteX2" fmla="*/ 24675 w 24675"/>
                <a:gd name="connsiteY2" fmla="*/ 7976 h 10749"/>
                <a:gd name="connsiteX3" fmla="*/ 17614 w 24675"/>
                <a:gd name="connsiteY3" fmla="*/ 10749 h 10749"/>
                <a:gd name="connsiteX4" fmla="*/ 0 w 24675"/>
                <a:gd name="connsiteY4" fmla="*/ 6006 h 10749"/>
                <a:gd name="connsiteX0" fmla="*/ 0 w 24675"/>
                <a:gd name="connsiteY0" fmla="*/ 7556 h 12299"/>
                <a:gd name="connsiteX1" fmla="*/ 13789 w 24675"/>
                <a:gd name="connsiteY1" fmla="*/ 0 h 12299"/>
                <a:gd name="connsiteX2" fmla="*/ 24675 w 24675"/>
                <a:gd name="connsiteY2" fmla="*/ 9526 h 12299"/>
                <a:gd name="connsiteX3" fmla="*/ 17614 w 24675"/>
                <a:gd name="connsiteY3" fmla="*/ 12299 h 12299"/>
                <a:gd name="connsiteX4" fmla="*/ 0 w 24675"/>
                <a:gd name="connsiteY4" fmla="*/ 7556 h 12299"/>
                <a:gd name="connsiteX0" fmla="*/ 0 w 28169"/>
                <a:gd name="connsiteY0" fmla="*/ 6512 h 12299"/>
                <a:gd name="connsiteX1" fmla="*/ 17283 w 28169"/>
                <a:gd name="connsiteY1" fmla="*/ 0 h 12299"/>
                <a:gd name="connsiteX2" fmla="*/ 28169 w 28169"/>
                <a:gd name="connsiteY2" fmla="*/ 9526 h 12299"/>
                <a:gd name="connsiteX3" fmla="*/ 21108 w 28169"/>
                <a:gd name="connsiteY3" fmla="*/ 12299 h 12299"/>
                <a:gd name="connsiteX4" fmla="*/ 0 w 28169"/>
                <a:gd name="connsiteY4" fmla="*/ 6512 h 12299"/>
                <a:gd name="connsiteX0" fmla="*/ 0 w 25461"/>
                <a:gd name="connsiteY0" fmla="*/ 5753 h 12299"/>
                <a:gd name="connsiteX1" fmla="*/ 14575 w 25461"/>
                <a:gd name="connsiteY1" fmla="*/ 0 h 12299"/>
                <a:gd name="connsiteX2" fmla="*/ 25461 w 25461"/>
                <a:gd name="connsiteY2" fmla="*/ 9526 h 12299"/>
                <a:gd name="connsiteX3" fmla="*/ 18400 w 25461"/>
                <a:gd name="connsiteY3" fmla="*/ 12299 h 12299"/>
                <a:gd name="connsiteX4" fmla="*/ 0 w 25461"/>
                <a:gd name="connsiteY4" fmla="*/ 5753 h 12299"/>
                <a:gd name="connsiteX0" fmla="*/ 0 w 25461"/>
                <a:gd name="connsiteY0" fmla="*/ 5753 h 12299"/>
                <a:gd name="connsiteX1" fmla="*/ 14837 w 25461"/>
                <a:gd name="connsiteY1" fmla="*/ 0 h 12299"/>
                <a:gd name="connsiteX2" fmla="*/ 25461 w 25461"/>
                <a:gd name="connsiteY2" fmla="*/ 9526 h 12299"/>
                <a:gd name="connsiteX3" fmla="*/ 18400 w 25461"/>
                <a:gd name="connsiteY3" fmla="*/ 12299 h 12299"/>
                <a:gd name="connsiteX4" fmla="*/ 0 w 25461"/>
                <a:gd name="connsiteY4" fmla="*/ 5753 h 12299"/>
                <a:gd name="connsiteX0" fmla="*/ 0 w 25112"/>
                <a:gd name="connsiteY0" fmla="*/ 5974 h 12299"/>
                <a:gd name="connsiteX1" fmla="*/ 14488 w 25112"/>
                <a:gd name="connsiteY1" fmla="*/ 0 h 12299"/>
                <a:gd name="connsiteX2" fmla="*/ 25112 w 25112"/>
                <a:gd name="connsiteY2" fmla="*/ 9526 h 12299"/>
                <a:gd name="connsiteX3" fmla="*/ 18051 w 25112"/>
                <a:gd name="connsiteY3" fmla="*/ 12299 h 12299"/>
                <a:gd name="connsiteX4" fmla="*/ 0 w 25112"/>
                <a:gd name="connsiteY4" fmla="*/ 5974 h 12299"/>
                <a:gd name="connsiteX0" fmla="*/ 0 w 25199"/>
                <a:gd name="connsiteY0" fmla="*/ 5879 h 12299"/>
                <a:gd name="connsiteX1" fmla="*/ 14575 w 25199"/>
                <a:gd name="connsiteY1" fmla="*/ 0 h 12299"/>
                <a:gd name="connsiteX2" fmla="*/ 25199 w 25199"/>
                <a:gd name="connsiteY2" fmla="*/ 9526 h 12299"/>
                <a:gd name="connsiteX3" fmla="*/ 18138 w 25199"/>
                <a:gd name="connsiteY3" fmla="*/ 12299 h 12299"/>
                <a:gd name="connsiteX4" fmla="*/ 0 w 25199"/>
                <a:gd name="connsiteY4" fmla="*/ 5879 h 12299"/>
                <a:gd name="connsiteX0" fmla="*/ 0 w 25199"/>
                <a:gd name="connsiteY0" fmla="*/ 5784 h 12204"/>
                <a:gd name="connsiteX1" fmla="*/ 14400 w 25199"/>
                <a:gd name="connsiteY1" fmla="*/ 0 h 12204"/>
                <a:gd name="connsiteX2" fmla="*/ 25199 w 25199"/>
                <a:gd name="connsiteY2" fmla="*/ 9431 h 12204"/>
                <a:gd name="connsiteX3" fmla="*/ 18138 w 25199"/>
                <a:gd name="connsiteY3" fmla="*/ 12204 h 12204"/>
                <a:gd name="connsiteX4" fmla="*/ 0 w 25199"/>
                <a:gd name="connsiteY4" fmla="*/ 5784 h 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9" h="12204">
                  <a:moveTo>
                    <a:pt x="0" y="5784"/>
                  </a:moveTo>
                  <a:lnTo>
                    <a:pt x="14400" y="0"/>
                  </a:lnTo>
                  <a:lnTo>
                    <a:pt x="25199" y="9431"/>
                  </a:lnTo>
                  <a:lnTo>
                    <a:pt x="18138" y="12204"/>
                  </a:lnTo>
                  <a:lnTo>
                    <a:pt x="0" y="5784"/>
                  </a:lnTo>
                  <a:close/>
                </a:path>
              </a:pathLst>
            </a:custGeom>
            <a:ln/>
            <a:scene3d>
              <a:camera prst="orthographicFront">
                <a:rot lat="599983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35F663-7922-4164-A4BF-51FFC8B78CC2}"/>
                </a:ext>
              </a:extLst>
            </p:cNvPr>
            <p:cNvCxnSpPr>
              <a:cxnSpLocks/>
            </p:cNvCxnSpPr>
            <p:nvPr/>
          </p:nvCxnSpPr>
          <p:spPr>
            <a:xfrm>
              <a:off x="7369789" y="4087091"/>
              <a:ext cx="1187824" cy="1050062"/>
            </a:xfrm>
            <a:prstGeom prst="line">
              <a:avLst/>
            </a:prstGeom>
            <a:ln w="12700">
              <a:solidFill>
                <a:srgbClr val="7030A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2FAFA27-A1BD-4D1D-ABD8-024BD3387E17}"/>
                </a:ext>
              </a:extLst>
            </p:cNvPr>
            <p:cNvCxnSpPr>
              <a:cxnSpLocks/>
            </p:cNvCxnSpPr>
            <p:nvPr/>
          </p:nvCxnSpPr>
          <p:spPr>
            <a:xfrm>
              <a:off x="7369789" y="2242284"/>
              <a:ext cx="0" cy="1844807"/>
            </a:xfrm>
            <a:prstGeom prst="line">
              <a:avLst/>
            </a:prstGeom>
            <a:ln w="12700">
              <a:solidFill>
                <a:srgbClr val="7030A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5072753-1BFE-4B9F-B9AA-7C133FE31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733" y="4087092"/>
              <a:ext cx="1391055" cy="52503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>
            <a:hlinkClick r:id="rId2" tooltip="Camera. Click for details"/>
            <a:extLst>
              <a:ext uri="{FF2B5EF4-FFF2-40B4-BE49-F238E27FC236}">
                <a16:creationId xmlns:a16="http://schemas.microsoft.com/office/drawing/2014/main" id="{595C3212-C885-4626-B457-CDC0714D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18" y="270999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816F0F-07A7-4989-A5CF-0C344781CD3A}"/>
              </a:ext>
            </a:extLst>
          </p:cNvPr>
          <p:cNvCxnSpPr>
            <a:cxnSpLocks/>
          </p:cNvCxnSpPr>
          <p:nvPr/>
        </p:nvCxnSpPr>
        <p:spPr>
          <a:xfrm flipV="1">
            <a:off x="2605216" y="1977081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FB22F7-656B-4162-B8FB-90C5313D32D2}"/>
              </a:ext>
            </a:extLst>
          </p:cNvPr>
          <p:cNvCxnSpPr>
            <a:cxnSpLocks/>
            <a:stCxn id="1027" idx="1"/>
          </p:cNvCxnSpPr>
          <p:nvPr/>
        </p:nvCxnSpPr>
        <p:spPr>
          <a:xfrm flipH="1">
            <a:off x="1383957" y="2910016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1C1C6E4-9824-45FA-97DA-A40811117BAD}"/>
              </a:ext>
            </a:extLst>
          </p:cNvPr>
          <p:cNvSpPr txBox="1"/>
          <p:nvPr/>
        </p:nvSpPr>
        <p:spPr>
          <a:xfrm>
            <a:off x="2382794" y="203461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6CC81-660C-485C-9C5B-66B94E442CF5}"/>
              </a:ext>
            </a:extLst>
          </p:cNvPr>
          <p:cNvSpPr txBox="1"/>
          <p:nvPr/>
        </p:nvSpPr>
        <p:spPr>
          <a:xfrm>
            <a:off x="1478691" y="260109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18C232-B24D-49B3-A3E7-04DD543063AC}"/>
              </a:ext>
            </a:extLst>
          </p:cNvPr>
          <p:cNvCxnSpPr>
            <a:cxnSpLocks/>
          </p:cNvCxnSpPr>
          <p:nvPr/>
        </p:nvCxnSpPr>
        <p:spPr>
          <a:xfrm flipH="1" flipV="1">
            <a:off x="2854671" y="2910016"/>
            <a:ext cx="932816" cy="8106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E1E45F-378D-4CE5-B607-E18826F626DA}"/>
              </a:ext>
            </a:extLst>
          </p:cNvPr>
          <p:cNvCxnSpPr>
            <a:cxnSpLocks/>
          </p:cNvCxnSpPr>
          <p:nvPr/>
        </p:nvCxnSpPr>
        <p:spPr>
          <a:xfrm flipH="1" flipV="1">
            <a:off x="6102728" y="2930893"/>
            <a:ext cx="1085893" cy="11471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5942C2-071B-40B1-B5F4-05A756DFF466}"/>
              </a:ext>
            </a:extLst>
          </p:cNvPr>
          <p:cNvCxnSpPr>
            <a:cxnSpLocks/>
          </p:cNvCxnSpPr>
          <p:nvPr/>
        </p:nvCxnSpPr>
        <p:spPr>
          <a:xfrm>
            <a:off x="2605216" y="3018134"/>
            <a:ext cx="545757" cy="824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0CB81B7-2CE7-4330-A083-55D2BF8491DE}"/>
              </a:ext>
            </a:extLst>
          </p:cNvPr>
          <p:cNvSpPr txBox="1"/>
          <p:nvPr/>
        </p:nvSpPr>
        <p:spPr>
          <a:xfrm>
            <a:off x="2657602" y="3310065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" name="矩形: 棱台 1">
            <a:extLst>
              <a:ext uri="{FF2B5EF4-FFF2-40B4-BE49-F238E27FC236}">
                <a16:creationId xmlns:a16="http://schemas.microsoft.com/office/drawing/2014/main" id="{74678DE8-C449-4698-B354-0D8ED6476990}"/>
              </a:ext>
            </a:extLst>
          </p:cNvPr>
          <p:cNvSpPr/>
          <p:nvPr/>
        </p:nvSpPr>
        <p:spPr>
          <a:xfrm flipH="1">
            <a:off x="14548022" y="3534032"/>
            <a:ext cx="2113005" cy="11491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565698-1CD7-4446-8BE0-4B63C3FCD59B}"/>
              </a:ext>
            </a:extLst>
          </p:cNvPr>
          <p:cNvSpPr txBox="1"/>
          <p:nvPr/>
        </p:nvSpPr>
        <p:spPr>
          <a:xfrm>
            <a:off x="3600950" y="2960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35F882-3F34-430B-B259-AB472B40392B}"/>
              </a:ext>
            </a:extLst>
          </p:cNvPr>
          <p:cNvSpPr txBox="1"/>
          <p:nvPr/>
        </p:nvSpPr>
        <p:spPr>
          <a:xfrm>
            <a:off x="6006040" y="234901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2596FC-8781-4317-81F8-5CF004ED8731}"/>
              </a:ext>
            </a:extLst>
          </p:cNvPr>
          <p:cNvCxnSpPr>
            <a:cxnSpLocks/>
          </p:cNvCxnSpPr>
          <p:nvPr/>
        </p:nvCxnSpPr>
        <p:spPr>
          <a:xfrm flipH="1">
            <a:off x="7362212" y="3346438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54E1ED1-455B-46E4-9E19-09287ED4FA40}"/>
              </a:ext>
            </a:extLst>
          </p:cNvPr>
          <p:cNvCxnSpPr>
            <a:cxnSpLocks/>
          </p:cNvCxnSpPr>
          <p:nvPr/>
        </p:nvCxnSpPr>
        <p:spPr>
          <a:xfrm flipV="1">
            <a:off x="8444925" y="2531269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B12CA08-5182-44FF-AABD-A69F75D29158}"/>
              </a:ext>
            </a:extLst>
          </p:cNvPr>
          <p:cNvCxnSpPr>
            <a:cxnSpLocks/>
          </p:cNvCxnSpPr>
          <p:nvPr/>
        </p:nvCxnSpPr>
        <p:spPr>
          <a:xfrm flipH="1">
            <a:off x="8445008" y="3346438"/>
            <a:ext cx="2597065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B03C068-BBB0-40EB-95A6-339F6DB14004}"/>
              </a:ext>
            </a:extLst>
          </p:cNvPr>
          <p:cNvCxnSpPr/>
          <p:nvPr/>
        </p:nvCxnSpPr>
        <p:spPr>
          <a:xfrm flipV="1">
            <a:off x="8444925" y="2131916"/>
            <a:ext cx="2243857" cy="121452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446257A-2C2B-4033-A927-434B84909E09}"/>
              </a:ext>
            </a:extLst>
          </p:cNvPr>
          <p:cNvCxnSpPr>
            <a:cxnSpLocks/>
          </p:cNvCxnSpPr>
          <p:nvPr/>
        </p:nvCxnSpPr>
        <p:spPr>
          <a:xfrm>
            <a:off x="10688782" y="2131916"/>
            <a:ext cx="0" cy="12145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6C1711E-1223-44F8-91A9-DBC2006AEA8B}"/>
              </a:ext>
            </a:extLst>
          </p:cNvPr>
          <p:cNvCxnSpPr>
            <a:cxnSpLocks/>
          </p:cNvCxnSpPr>
          <p:nvPr/>
        </p:nvCxnSpPr>
        <p:spPr>
          <a:xfrm>
            <a:off x="9705111" y="2680856"/>
            <a:ext cx="0" cy="6863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9F2DB6F-BC59-4CDE-86E0-27FB16E36B8C}"/>
              </a:ext>
            </a:extLst>
          </p:cNvPr>
          <p:cNvSpPr txBox="1"/>
          <p:nvPr/>
        </p:nvSpPr>
        <p:spPr>
          <a:xfrm>
            <a:off x="9548658" y="32682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7159DE6-D00B-4AD1-99DF-7A776464758D}"/>
              </a:ext>
            </a:extLst>
          </p:cNvPr>
          <p:cNvSpPr txBox="1"/>
          <p:nvPr/>
        </p:nvSpPr>
        <p:spPr>
          <a:xfrm>
            <a:off x="10509196" y="3310065"/>
            <a:ext cx="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D9075DD-31F8-4A02-843D-80F85E8F720D}"/>
              </a:ext>
            </a:extLst>
          </p:cNvPr>
          <p:cNvSpPr txBox="1"/>
          <p:nvPr/>
        </p:nvSpPr>
        <p:spPr>
          <a:xfrm>
            <a:off x="8239150" y="2563936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189FA6-38D2-469A-9C4D-1B33E3CA7348}"/>
              </a:ext>
            </a:extLst>
          </p:cNvPr>
          <p:cNvSpPr txBox="1"/>
          <p:nvPr/>
        </p:nvSpPr>
        <p:spPr>
          <a:xfrm>
            <a:off x="7493454" y="3102174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026" name="文本框 1025">
            <a:extLst>
              <a:ext uri="{FF2B5EF4-FFF2-40B4-BE49-F238E27FC236}">
                <a16:creationId xmlns:a16="http://schemas.microsoft.com/office/drawing/2014/main" id="{DDB56189-FFFF-4222-BC80-323717F42F14}"/>
              </a:ext>
            </a:extLst>
          </p:cNvPr>
          <p:cNvSpPr txBox="1"/>
          <p:nvPr/>
        </p:nvSpPr>
        <p:spPr>
          <a:xfrm>
            <a:off x="10052288" y="2410047"/>
            <a:ext cx="65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椭圆 1030">
            <a:extLst>
              <a:ext uri="{FF2B5EF4-FFF2-40B4-BE49-F238E27FC236}">
                <a16:creationId xmlns:a16="http://schemas.microsoft.com/office/drawing/2014/main" id="{86EA6E93-4957-4C53-90D4-43AC3DABFD53}"/>
              </a:ext>
            </a:extLst>
          </p:cNvPr>
          <p:cNvSpPr/>
          <p:nvPr/>
        </p:nvSpPr>
        <p:spPr>
          <a:xfrm>
            <a:off x="10300860" y="243146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97D9AB-F41C-9E52-088D-4EF18F7FB522}"/>
              </a:ext>
            </a:extLst>
          </p:cNvPr>
          <p:cNvGrpSpPr/>
          <p:nvPr/>
        </p:nvGrpSpPr>
        <p:grpSpPr>
          <a:xfrm>
            <a:off x="4480460" y="454378"/>
            <a:ext cx="3679861" cy="1545344"/>
            <a:chOff x="4480460" y="454378"/>
            <a:chExt cx="3679861" cy="1545344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5429B55-6688-48E9-9750-FB2EADD30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460" y="1699269"/>
              <a:ext cx="107066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7A594E5-C54B-4BB2-9057-7384191F0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173" y="884100"/>
              <a:ext cx="0" cy="8255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F9386F7-00A8-44B4-B9BC-CC8C25DF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256" y="1699269"/>
              <a:ext cx="2597065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04B3F26-2620-41CD-A27F-CF3FC0FFE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173" y="636084"/>
              <a:ext cx="2257718" cy="106318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36923C8-59DA-4C62-82CE-5484637F1B22}"/>
                </a:ext>
              </a:extLst>
            </p:cNvPr>
            <p:cNvCxnSpPr>
              <a:cxnSpLocks/>
            </p:cNvCxnSpPr>
            <p:nvPr/>
          </p:nvCxnSpPr>
          <p:spPr>
            <a:xfrm>
              <a:off x="7453743" y="828587"/>
              <a:ext cx="0" cy="8810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4A0D9E-DF3E-4AAB-BFF2-D3999B5E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823359" y="1071226"/>
              <a:ext cx="0" cy="6488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5732CC4-6C67-4047-BC7C-6FE65F644F60}"/>
                </a:ext>
              </a:extLst>
            </p:cNvPr>
            <p:cNvSpPr txBox="1"/>
            <p:nvPr/>
          </p:nvSpPr>
          <p:spPr>
            <a:xfrm>
              <a:off x="6666906" y="162113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-n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9654433-E8ED-4F18-AFEA-15C8B6586E46}"/>
                </a:ext>
              </a:extLst>
            </p:cNvPr>
            <p:cNvSpPr txBox="1"/>
            <p:nvPr/>
          </p:nvSpPr>
          <p:spPr>
            <a:xfrm>
              <a:off x="5357398" y="916767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4C9AF7-2741-4576-BCCF-249B47BED926}"/>
                </a:ext>
              </a:extLst>
            </p:cNvPr>
            <p:cNvSpPr txBox="1"/>
            <p:nvPr/>
          </p:nvSpPr>
          <p:spPr>
            <a:xfrm>
              <a:off x="4611702" y="1455005"/>
              <a:ext cx="222422" cy="30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z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AAA363C-306B-4993-AE15-FD4EA3D9B1E5}"/>
                </a:ext>
              </a:extLst>
            </p:cNvPr>
            <p:cNvSpPr txBox="1"/>
            <p:nvPr/>
          </p:nvSpPr>
          <p:spPr>
            <a:xfrm>
              <a:off x="7124422" y="454378"/>
              <a:ext cx="658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x,y,z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19FDB8A-2AD6-4838-9EDF-B5EBE8A075DB}"/>
                </a:ext>
              </a:extLst>
            </p:cNvPr>
            <p:cNvSpPr/>
            <p:nvPr/>
          </p:nvSpPr>
          <p:spPr>
            <a:xfrm>
              <a:off x="7419108" y="78429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54042DA-0662-4E1F-B8BF-FB258C6A49F2}"/>
                </a:ext>
              </a:extLst>
            </p:cNvPr>
            <p:cNvSpPr txBox="1"/>
            <p:nvPr/>
          </p:nvSpPr>
          <p:spPr>
            <a:xfrm>
              <a:off x="7297290" y="1630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E19814-6C27-406A-B466-46DD7AA4E5C4}"/>
                </a:ext>
              </a:extLst>
            </p:cNvPr>
            <p:cNvSpPr/>
            <p:nvPr/>
          </p:nvSpPr>
          <p:spPr>
            <a:xfrm>
              <a:off x="6788730" y="1089096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AA91E26-DB99-4EC0-B146-72284774BE35}"/>
                </a:ext>
              </a:extLst>
            </p:cNvPr>
            <p:cNvSpPr txBox="1"/>
            <p:nvPr/>
          </p:nvSpPr>
          <p:spPr>
            <a:xfrm>
              <a:off x="6434889" y="772384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x’,y’,z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’)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26BC5B-22A8-7C29-6529-37A3ABACBE10}"/>
              </a:ext>
            </a:extLst>
          </p:cNvPr>
          <p:cNvCxnSpPr>
            <a:cxnSpLocks/>
          </p:cNvCxnSpPr>
          <p:nvPr/>
        </p:nvCxnSpPr>
        <p:spPr>
          <a:xfrm flipH="1">
            <a:off x="3617429" y="4894651"/>
            <a:ext cx="1070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77C28C-B1A6-FD74-83A8-752F6C6CDD1E}"/>
              </a:ext>
            </a:extLst>
          </p:cNvPr>
          <p:cNvCxnSpPr>
            <a:cxnSpLocks/>
          </p:cNvCxnSpPr>
          <p:nvPr/>
        </p:nvCxnSpPr>
        <p:spPr>
          <a:xfrm flipV="1">
            <a:off x="4700142" y="4079482"/>
            <a:ext cx="0" cy="82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ED12550-6D15-FEA9-30DD-6B1C6ABE7F98}"/>
              </a:ext>
            </a:extLst>
          </p:cNvPr>
          <p:cNvCxnSpPr>
            <a:cxnSpLocks/>
          </p:cNvCxnSpPr>
          <p:nvPr/>
        </p:nvCxnSpPr>
        <p:spPr>
          <a:xfrm flipH="1">
            <a:off x="4700225" y="4894651"/>
            <a:ext cx="2597065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F2B0653-B12A-EEE3-826B-C80154B1DEB5}"/>
              </a:ext>
            </a:extLst>
          </p:cNvPr>
          <p:cNvCxnSpPr/>
          <p:nvPr/>
        </p:nvCxnSpPr>
        <p:spPr>
          <a:xfrm flipV="1">
            <a:off x="4700142" y="3680129"/>
            <a:ext cx="2243857" cy="121452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4E36FAB-DD93-4DC4-DC5B-B0204973D6A8}"/>
              </a:ext>
            </a:extLst>
          </p:cNvPr>
          <p:cNvCxnSpPr>
            <a:cxnSpLocks/>
          </p:cNvCxnSpPr>
          <p:nvPr/>
        </p:nvCxnSpPr>
        <p:spPr>
          <a:xfrm>
            <a:off x="6943999" y="3680129"/>
            <a:ext cx="0" cy="12145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F1ADB-FE9F-BB3E-7C37-A0F2CF1643EE}"/>
              </a:ext>
            </a:extLst>
          </p:cNvPr>
          <p:cNvCxnSpPr>
            <a:cxnSpLocks/>
          </p:cNvCxnSpPr>
          <p:nvPr/>
        </p:nvCxnSpPr>
        <p:spPr>
          <a:xfrm>
            <a:off x="5960328" y="4229069"/>
            <a:ext cx="0" cy="6863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A4648B7-E224-5572-0F03-310B3F81AB46}"/>
              </a:ext>
            </a:extLst>
          </p:cNvPr>
          <p:cNvSpPr txBox="1"/>
          <p:nvPr/>
        </p:nvSpPr>
        <p:spPr>
          <a:xfrm>
            <a:off x="5803875" y="48165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6AE79F-B245-3BDB-C488-61B9E89D0D0F}"/>
              </a:ext>
            </a:extLst>
          </p:cNvPr>
          <p:cNvSpPr txBox="1"/>
          <p:nvPr/>
        </p:nvSpPr>
        <p:spPr>
          <a:xfrm>
            <a:off x="6764413" y="4858278"/>
            <a:ext cx="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1BE87A-0EB4-6335-992C-91B98D64FEB1}"/>
              </a:ext>
            </a:extLst>
          </p:cNvPr>
          <p:cNvSpPr txBox="1"/>
          <p:nvPr/>
        </p:nvSpPr>
        <p:spPr>
          <a:xfrm>
            <a:off x="4494367" y="4112149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446361-C688-74A1-34AC-50DFA9E9D0FB}"/>
              </a:ext>
            </a:extLst>
          </p:cNvPr>
          <p:cNvSpPr txBox="1"/>
          <p:nvPr/>
        </p:nvSpPr>
        <p:spPr>
          <a:xfrm>
            <a:off x="3748671" y="4650387"/>
            <a:ext cx="222422" cy="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70A2B0-AFA7-9ADD-83A9-DF48BDF4B051}"/>
              </a:ext>
            </a:extLst>
          </p:cNvPr>
          <p:cNvSpPr txBox="1"/>
          <p:nvPr/>
        </p:nvSpPr>
        <p:spPr>
          <a:xfrm>
            <a:off x="5765403" y="392748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25661CBC-CC9E-9883-F9B7-095A7B991178}"/>
              </a:ext>
            </a:extLst>
          </p:cNvPr>
          <p:cNvSpPr/>
          <p:nvPr/>
        </p:nvSpPr>
        <p:spPr>
          <a:xfrm rot="1650714">
            <a:off x="4863349" y="4720919"/>
            <a:ext cx="169101" cy="255658"/>
          </a:xfrm>
          <a:prstGeom prst="arc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0725DD-81F2-BA26-0C67-0635A195E120}"/>
              </a:ext>
            </a:extLst>
          </p:cNvPr>
          <p:cNvSpPr txBox="1"/>
          <p:nvPr/>
        </p:nvSpPr>
        <p:spPr>
          <a:xfrm>
            <a:off x="4993786" y="465213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fov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74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6F92ED-72AC-4F64-9502-79842FDF7FAF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73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升阳</dc:creator>
  <cp:lastModifiedBy>王 升阳</cp:lastModifiedBy>
  <cp:revision>39</cp:revision>
  <dcterms:created xsi:type="dcterms:W3CDTF">2021-11-25T02:05:36Z</dcterms:created>
  <dcterms:modified xsi:type="dcterms:W3CDTF">2022-07-05T01:33:22Z</dcterms:modified>
</cp:coreProperties>
</file>