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5" r:id="rId3"/>
    <p:sldId id="273" r:id="rId4"/>
    <p:sldId id="257" r:id="rId5"/>
    <p:sldId id="274" r:id="rId6"/>
    <p:sldId id="275" r:id="rId7"/>
    <p:sldId id="259" r:id="rId8"/>
    <p:sldId id="260" r:id="rId9"/>
    <p:sldId id="262" r:id="rId11"/>
    <p:sldId id="286" r:id="rId12"/>
    <p:sldId id="283" r:id="rId13"/>
    <p:sldId id="284" r:id="rId14"/>
    <p:sldId id="291" r:id="rId15"/>
    <p:sldId id="29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anose="020B0604020202020204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anose="020B0604020202020204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6200000">
            <a:off x="5312410" y="-2152650"/>
            <a:ext cx="1628775" cy="7712710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潭州</a:t>
            </a:r>
            <a:r>
              <a:rPr lang="en-US" altLang="zh-CN">
                <a:sym typeface="+mn-ea"/>
              </a:rPr>
              <a:t>PythonVipWeb</a:t>
            </a:r>
            <a:r>
              <a:rPr lang="zh-CN" altLang="en-US">
                <a:sym typeface="+mn-ea"/>
              </a:rPr>
              <a:t>零基础班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6200000">
            <a:off x="5553710" y="541020"/>
            <a:ext cx="652145" cy="4605020"/>
          </a:xfrm>
        </p:spPr>
        <p:txBody>
          <a:bodyPr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第二节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高级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标签</a:t>
            </a:r>
            <a:endParaRPr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定义文档中的分区或节，有时候用它来进行分层或者布局，因此经常有人说网页布局用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Div+CSS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就是指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语法结构：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style="color:#00FF00"&gt;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&lt;h2&gt;This is a H2&lt;/h3&gt;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	&lt;p&gt;This is a paragraph.&lt;/p&gt;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	  &lt;/div&gt;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 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元素可定义预格式化的文本。被包围在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 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元素中的文本通常会保留空格和换行符。而文本也会呈现为等宽字体。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&lt;pre&gt;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最常见的应用就是用来表示计算机源代码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可以导致段落断开，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&lt;address&gt;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绝不能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包含在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&lt;pre&gt;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所定义的块里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algn="ctr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表格（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table</a:t>
            </a: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）标签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000" y="1010285"/>
            <a:ext cx="11938000" cy="554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hangingPunct="1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&lt;table&gt;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&lt;table&gt;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&lt;tr&gt;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&lt;th&gt;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&lt;/th&gt;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&lt;th&gt;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性别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&lt;/th&gt;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&lt;/tr&gt;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&lt;tr&gt;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&lt;td&gt;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&lt;td&gt;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&lt;/tr&gt;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ps: &lt;tr&gt;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定义表格行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,&lt;th&gt;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定义表头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,&lt;td&gt;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定义表格列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1" hangingPunct="1"/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1" hangingPunct="1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algn="ctr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table </a:t>
            </a: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常用属性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&lt;table&gt;	定义表格</a:t>
            </a:r>
            <a:endParaRPr lang="zh-CN" altLang="en-US"/>
          </a:p>
          <a:p>
            <a:r>
              <a:rPr>
                <a:sym typeface="+mn-ea"/>
              </a:rPr>
              <a:t>&lt;caption&gt;	定义表格标题。</a:t>
            </a:r>
            <a:endParaRPr lang="zh-CN" altLang="en-US"/>
          </a:p>
          <a:p>
            <a:r>
              <a:rPr>
                <a:sym typeface="+mn-ea"/>
              </a:rPr>
              <a:t>&lt;th&gt;	定义表格的表头。</a:t>
            </a:r>
            <a:endParaRPr lang="zh-CN" altLang="en-US"/>
          </a:p>
          <a:p>
            <a:r>
              <a:rPr>
                <a:sym typeface="+mn-ea"/>
              </a:rPr>
              <a:t>&lt;tr&gt;	定义表格的行。</a:t>
            </a:r>
            <a:endParaRPr lang="zh-CN" altLang="en-US"/>
          </a:p>
          <a:p>
            <a:r>
              <a:rPr>
                <a:sym typeface="+mn-ea"/>
              </a:rPr>
              <a:t>&lt;td&gt;	定义表格单元。</a:t>
            </a:r>
            <a:endParaRPr lang="zh-CN" altLang="en-US"/>
          </a:p>
          <a:p>
            <a:r>
              <a:rPr>
                <a:sym typeface="+mn-ea"/>
              </a:rPr>
              <a:t>&lt;thead&gt;	定义表格的页眉。</a:t>
            </a:r>
            <a:endParaRPr lang="zh-CN" altLang="en-US"/>
          </a:p>
          <a:p>
            <a:r>
              <a:rPr>
                <a:sym typeface="+mn-ea"/>
              </a:rPr>
              <a:t>&lt;tbody&gt;	定义表格的主体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r>
              <a:rPr>
                <a:sym typeface="+mn-ea"/>
              </a:rPr>
              <a:t>border-collapse  collapse合并边框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905" y="-7620"/>
            <a:ext cx="12218035" cy="6865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高级标签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>
              <a:latin typeface="+mn-ea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（一）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 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（二）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无序列表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（三）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有序列表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（四）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dl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（五）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（六） </a:t>
            </a:r>
            <a:r>
              <a:rPr lang="en-US" altLang="zh-CN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dirty="0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（七） </a:t>
            </a:r>
            <a:r>
              <a:rPr lang="en-US" altLang="zh-CN" dirty="0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</a:t>
            </a:r>
            <a:r>
              <a:rPr dirty="0">
                <a:solidFill>
                  <a:srgbClr val="1B1B1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dirty="0"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dirty="0">
              <a:solidFill>
                <a:srgbClr val="1B1B1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eaLnBrk="1" hangingPunct="1">
              <a:buAutoNum type="arabicPeriod"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图片标签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图片格式：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BMP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：占用空间大，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但是色彩丰富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JPEG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：（JPG） 压缩方式通常是破坏数据性压缩，在压缩过程中图像的质量会遭受到可见的破坏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GIF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：对透明色和多帧动画的支持。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PNG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：无损压缩的位图格式，支持Alpha通道的透明/半透明特性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图片标签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图片标签：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&lt;img&gt;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标签将其他文件夹或服务器的图片显示到网页中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&lt;img src=“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图片地址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 alt=“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自定义替代文本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/&gt;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&lt;img&gt;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标签只包含属性，并且没有闭合标签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路径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绝对路径：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指带域名的文件的完整路径。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同一个目录的文件引用如果源文件和引用文件在同一个目录里，直接写引用文件名即可。</a:t>
            </a:r>
            <a:endParaRPr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alt属性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：用来描述图片内容</a:t>
            </a:r>
            <a:endParaRPr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宽高属性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：width  height  如果不给宽高，页面一加载图片的时候会计算宽高让浏览器预先留位置，还可能会影响初始的布局状态，当给定的时候，浏览器就会直接以给定的宽高来显示图片</a:t>
            </a:r>
            <a:endParaRPr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title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：用来显示描述图片文字</a:t>
            </a:r>
            <a:endParaRPr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align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：文字                                           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无序列表标签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160" y="796925"/>
            <a:ext cx="10962640" cy="5489575"/>
          </a:xfrm>
        </p:spPr>
        <p:txBody>
          <a:bodyPr>
            <a:normAutofit/>
          </a:bodyPr>
          <a:lstStyle/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&lt;ul&gt;</a:t>
            </a:r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定义无序列表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&lt;ul&gt;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俺是第一个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俺是第二个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俺是第三个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&lt;/ul&gt;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：默认是会有小黑原点</a:t>
            </a: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disc 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默认的小黑点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square 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小方块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circle 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空心圆</a:t>
            </a: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6" y="91996"/>
            <a:ext cx="10949567" cy="566737"/>
          </a:xfrm>
        </p:spPr>
        <p:txBody>
          <a:bodyPr>
            <a:norm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ol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有序列表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35" y="572770"/>
            <a:ext cx="11068685" cy="6449695"/>
          </a:xfrm>
        </p:spPr>
        <p:txBody>
          <a:bodyPr>
            <a:normAutofit lnSpcReduction="10000"/>
          </a:bodyPr>
          <a:lstStyle/>
          <a:p>
            <a:pPr marL="0" lvl="0" indent="0" algn="ctr" eaLnBrk="1" hangingPunct="1"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&lt;ol&gt;</a:t>
            </a:r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定义有序列表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&lt;ol&gt;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&lt;li&gt;one&lt;/li&gt;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&lt;li&gt;two&lt;/li&gt;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&lt;li&gt;three&lt;/li&gt;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&lt;/ol&gt;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ps: 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默认是从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数字列表排序   a 小写字母排序  A 大写字母排序  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i 罗马小写字母排序       I  罗马大写字母排序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490" y="857885"/>
            <a:ext cx="11084560" cy="5542280"/>
          </a:xfrm>
        </p:spPr>
        <p:txBody>
          <a:bodyPr>
            <a:normAutofit fontScale="70000"/>
          </a:bodyPr>
          <a:lstStyle/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&lt;dl&gt;</a:t>
            </a:r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&lt;dl&gt;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&lt;dt&gt;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帅哥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&lt;/dt&gt;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&lt;dd&gt;which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&lt;/dd&gt;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&lt;dd&gt;slice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&lt;/dd&gt;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&lt;dt&gt;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美女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&lt;/dt&gt;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&lt;dd&gt;taka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&lt;/dd&gt;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&lt;dd&gt;rose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&lt;/dd&gt;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&lt;/dl&gt;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&lt;dt&gt;: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定义列表中的项目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&lt;dd&gt;: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描述列表中的项目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848995"/>
            <a:ext cx="8995410" cy="4919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10.xml><?xml version="1.0" encoding="utf-8"?>
<p:tagLst xmlns:p="http://schemas.openxmlformats.org/presentationml/2006/main">
  <p:tag name="KSO_WM_TEMPLATE_CATEGORY" val="custom"/>
  <p:tag name="KSO_WM_TEMPLATE_INDEX" val="160153"/>
</p:tagLst>
</file>

<file path=ppt/tags/tag11.xml><?xml version="1.0" encoding="utf-8"?>
<p:tagLst xmlns:p="http://schemas.openxmlformats.org/presentationml/2006/main">
  <p:tag name="KSO_WM_TEMPLATE_CATEGORY" val="custom"/>
  <p:tag name="KSO_WM_TEMPLATE_INDEX" val="160153"/>
</p:tagLst>
</file>

<file path=ppt/tags/tag12.xml><?xml version="1.0" encoding="utf-8"?>
<p:tagLst xmlns:p="http://schemas.openxmlformats.org/presentationml/2006/main">
  <p:tag name="KSO_WM_TEMPLATE_CATEGORY" val="custom"/>
  <p:tag name="KSO_WM_TEMPLATE_INDEX" val="160153"/>
</p:tagLst>
</file>

<file path=ppt/tags/tag13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ags/tag7.xml><?xml version="1.0" encoding="utf-8"?>
<p:tagLst xmlns:p="http://schemas.openxmlformats.org/presentationml/2006/main">
  <p:tag name="KSO_WM_TEMPLATE_CATEGORY" val="custom"/>
  <p:tag name="KSO_WM_TEMPLATE_INDEX" val="160153"/>
</p:tagLst>
</file>

<file path=ppt/tags/tag8.xml><?xml version="1.0" encoding="utf-8"?>
<p:tagLst xmlns:p="http://schemas.openxmlformats.org/presentationml/2006/main">
  <p:tag name="KSO_WM_TEMPLATE_CATEGORY" val="custom"/>
  <p:tag name="KSO_WM_TEMPLATE_INDEX" val="160153"/>
</p:tagLst>
</file>

<file path=ppt/tags/tag9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演示</Application>
  <PresentationFormat>自定义</PresentationFormat>
  <Paragraphs>156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Calibri</vt:lpstr>
      <vt:lpstr>Segoe UI</vt:lpstr>
      <vt:lpstr>Segoe UI</vt:lpstr>
      <vt:lpstr>Arial Unicode MS</vt:lpstr>
      <vt:lpstr>1_A000120140530A21PPBG</vt:lpstr>
      <vt:lpstr>潭州PythonVipWeb零基础班</vt:lpstr>
      <vt:lpstr>HTML高级标签</vt:lpstr>
      <vt:lpstr>图片标签</vt:lpstr>
      <vt:lpstr>图片标签</vt:lpstr>
      <vt:lpstr>路径</vt:lpstr>
      <vt:lpstr>ul无序列表标签</vt:lpstr>
      <vt:lpstr>ol有序列表</vt:lpstr>
      <vt:lpstr>dl定义列表</vt:lpstr>
      <vt:lpstr>PowerPoint 演示文稿</vt:lpstr>
      <vt:lpstr>div标签</vt:lpstr>
      <vt:lpstr>pre标签</vt:lpstr>
      <vt:lpstr>表格（table）标签</vt:lpstr>
      <vt:lpstr>table 常用属性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veblen</cp:lastModifiedBy>
  <cp:revision>78</cp:revision>
  <dcterms:created xsi:type="dcterms:W3CDTF">2016-02-24T10:39:00Z</dcterms:created>
  <dcterms:modified xsi:type="dcterms:W3CDTF">2017-06-21T06:14:47Z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