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0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4271D-FBD9-3A4F-B754-535EB1F0EAEC}" type="doc">
      <dgm:prSet loTypeId="urn:microsoft.com/office/officeart/2009/3/layout/Phased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022BE-BC14-1347-B6BC-F71715D624CC}">
      <dgm:prSet phldrT="[Text]"/>
      <dgm:spPr/>
      <dgm:t>
        <a:bodyPr/>
        <a:lstStyle/>
        <a:p>
          <a:r>
            <a:rPr lang="en-US"/>
            <a:t>Data Capture</a:t>
          </a:r>
        </a:p>
      </dgm:t>
    </dgm:pt>
    <dgm:pt modelId="{EB366CA4-0D47-234D-8FDB-D1E6B7D7A1AD}" type="parTrans" cxnId="{2AA7B3A9-1F05-CB45-ACB5-1AF5FE11F443}">
      <dgm:prSet/>
      <dgm:spPr/>
      <dgm:t>
        <a:bodyPr/>
        <a:lstStyle/>
        <a:p>
          <a:endParaRPr lang="en-US"/>
        </a:p>
      </dgm:t>
    </dgm:pt>
    <dgm:pt modelId="{F6AB5141-4492-9742-92B6-4C2032DA6E68}" type="sibTrans" cxnId="{2AA7B3A9-1F05-CB45-ACB5-1AF5FE11F443}">
      <dgm:prSet/>
      <dgm:spPr/>
      <dgm:t>
        <a:bodyPr/>
        <a:lstStyle/>
        <a:p>
          <a:endParaRPr lang="en-US"/>
        </a:p>
      </dgm:t>
    </dgm:pt>
    <dgm:pt modelId="{5975D4A1-7787-2749-8EEF-3DB709ECC4B5}">
      <dgm:prSet phldrT="[Text]"/>
      <dgm:spPr/>
      <dgm:t>
        <a:bodyPr/>
        <a:lstStyle/>
        <a:p>
          <a:r>
            <a:rPr lang="en-US"/>
            <a:t>Rental data</a:t>
          </a:r>
        </a:p>
      </dgm:t>
    </dgm:pt>
    <dgm:pt modelId="{D3819913-AF11-AB43-9212-233F7006F340}" type="parTrans" cxnId="{BEF64E53-17DB-F64E-B2BF-C79D7D252445}">
      <dgm:prSet/>
      <dgm:spPr/>
      <dgm:t>
        <a:bodyPr/>
        <a:lstStyle/>
        <a:p>
          <a:endParaRPr lang="en-US"/>
        </a:p>
      </dgm:t>
    </dgm:pt>
    <dgm:pt modelId="{32CDC49C-B29F-FC4C-9418-2FA03942771F}" type="sibTrans" cxnId="{BEF64E53-17DB-F64E-B2BF-C79D7D252445}">
      <dgm:prSet/>
      <dgm:spPr/>
      <dgm:t>
        <a:bodyPr/>
        <a:lstStyle/>
        <a:p>
          <a:endParaRPr lang="en-US"/>
        </a:p>
      </dgm:t>
    </dgm:pt>
    <dgm:pt modelId="{ED63E049-434D-924D-84B3-ED5487030F0A}">
      <dgm:prSet phldrT="[Text]"/>
      <dgm:spPr/>
      <dgm:t>
        <a:bodyPr/>
        <a:lstStyle/>
        <a:p>
          <a:r>
            <a:rPr lang="en-US"/>
            <a:t>cleaning and exploration</a:t>
          </a:r>
        </a:p>
      </dgm:t>
    </dgm:pt>
    <dgm:pt modelId="{33C3471D-C7F5-C74C-973B-9190B02B252B}" type="parTrans" cxnId="{DBBD0E86-D13A-FF42-A32A-BBC42AB2C8C9}">
      <dgm:prSet/>
      <dgm:spPr/>
      <dgm:t>
        <a:bodyPr/>
        <a:lstStyle/>
        <a:p>
          <a:endParaRPr lang="en-US"/>
        </a:p>
      </dgm:t>
    </dgm:pt>
    <dgm:pt modelId="{7EE9E09A-08E5-D541-ABD1-896306A6F305}" type="sibTrans" cxnId="{DBBD0E86-D13A-FF42-A32A-BBC42AB2C8C9}">
      <dgm:prSet/>
      <dgm:spPr/>
      <dgm:t>
        <a:bodyPr/>
        <a:lstStyle/>
        <a:p>
          <a:endParaRPr lang="en-US"/>
        </a:p>
      </dgm:t>
    </dgm:pt>
    <dgm:pt modelId="{75D154AF-6DB4-1F4F-A5D1-88FA94565D2E}">
      <dgm:prSet phldrT="[Text]"/>
      <dgm:spPr/>
      <dgm:t>
        <a:bodyPr/>
        <a:lstStyle/>
        <a:p>
          <a:r>
            <a:rPr lang="en-US"/>
            <a:t>Venues data</a:t>
          </a:r>
        </a:p>
      </dgm:t>
    </dgm:pt>
    <dgm:pt modelId="{9C5F4BFF-2E5F-944F-83EC-07915184B1CC}" type="parTrans" cxnId="{8B6C5E0A-D362-7E45-A61E-3B555F28C6C9}">
      <dgm:prSet/>
      <dgm:spPr/>
      <dgm:t>
        <a:bodyPr/>
        <a:lstStyle/>
        <a:p>
          <a:endParaRPr lang="en-US"/>
        </a:p>
      </dgm:t>
    </dgm:pt>
    <dgm:pt modelId="{E5F45522-B8BD-454F-AF03-672C9BB4CA64}" type="sibTrans" cxnId="{8B6C5E0A-D362-7E45-A61E-3B555F28C6C9}">
      <dgm:prSet/>
      <dgm:spPr/>
      <dgm:t>
        <a:bodyPr/>
        <a:lstStyle/>
        <a:p>
          <a:endParaRPr lang="en-US"/>
        </a:p>
      </dgm:t>
    </dgm:pt>
    <dgm:pt modelId="{EA1941A3-218F-4645-8E26-55A0F5265228}">
      <dgm:prSet phldrT="[Text]"/>
      <dgm:spPr/>
      <dgm:t>
        <a:bodyPr/>
        <a:lstStyle/>
        <a:p>
          <a:r>
            <a:rPr lang="en-US"/>
            <a:t>Analysis and segmentation </a:t>
          </a:r>
        </a:p>
      </dgm:t>
    </dgm:pt>
    <dgm:pt modelId="{3F5D11EF-7063-464D-A826-EE2C61F75F65}" type="parTrans" cxnId="{7EAF0167-C970-544E-A604-51357DD14493}">
      <dgm:prSet/>
      <dgm:spPr/>
      <dgm:t>
        <a:bodyPr/>
        <a:lstStyle/>
        <a:p>
          <a:endParaRPr lang="en-US"/>
        </a:p>
      </dgm:t>
    </dgm:pt>
    <dgm:pt modelId="{BD8A0908-7B2D-5542-8D06-D79BD4BFFE0E}" type="sibTrans" cxnId="{7EAF0167-C970-544E-A604-51357DD14493}">
      <dgm:prSet/>
      <dgm:spPr/>
      <dgm:t>
        <a:bodyPr/>
        <a:lstStyle/>
        <a:p>
          <a:endParaRPr lang="en-US"/>
        </a:p>
      </dgm:t>
    </dgm:pt>
    <dgm:pt modelId="{CCA21131-6ADD-BB4C-80EF-A728DCAE73D3}">
      <dgm:prSet phldrT="[Text]"/>
      <dgm:spPr/>
      <dgm:t>
        <a:bodyPr/>
        <a:lstStyle/>
        <a:p>
          <a:r>
            <a:rPr lang="en-US"/>
            <a:t>Correlation &amp; basic linear analysis using Rental data</a:t>
          </a:r>
        </a:p>
      </dgm:t>
    </dgm:pt>
    <dgm:pt modelId="{BE18C281-C85D-6247-9D80-BE585C0BB954}" type="parTrans" cxnId="{27FF4CF1-4AC4-2841-9567-AFC64708C3C1}">
      <dgm:prSet/>
      <dgm:spPr/>
      <dgm:t>
        <a:bodyPr/>
        <a:lstStyle/>
        <a:p>
          <a:endParaRPr lang="en-US"/>
        </a:p>
      </dgm:t>
    </dgm:pt>
    <dgm:pt modelId="{5572A371-1CDE-A94C-9933-A987093E6661}" type="sibTrans" cxnId="{27FF4CF1-4AC4-2841-9567-AFC64708C3C1}">
      <dgm:prSet/>
      <dgm:spPr/>
      <dgm:t>
        <a:bodyPr/>
        <a:lstStyle/>
        <a:p>
          <a:endParaRPr lang="en-US"/>
        </a:p>
      </dgm:t>
    </dgm:pt>
    <dgm:pt modelId="{24ADA2DB-6018-D144-B4E2-AA0BB076CDA4}">
      <dgm:prSet phldrT="[Text]" custT="1"/>
      <dgm:spPr/>
      <dgm:t>
        <a:bodyPr/>
        <a:lstStyle/>
        <a:p>
          <a:r>
            <a:rPr lang="en-US" sz="700"/>
            <a:t>Group neighbors based on similarity of venues </a:t>
          </a:r>
        </a:p>
      </dgm:t>
    </dgm:pt>
    <dgm:pt modelId="{12AC3C16-8AFE-6E4F-81A3-00A81339B184}" type="parTrans" cxnId="{6506E7BC-35A6-004F-BF99-94A8A0305555}">
      <dgm:prSet/>
      <dgm:spPr/>
      <dgm:t>
        <a:bodyPr/>
        <a:lstStyle/>
        <a:p>
          <a:endParaRPr lang="en-US"/>
        </a:p>
      </dgm:t>
    </dgm:pt>
    <dgm:pt modelId="{1AB1B555-F820-7643-BCFF-92019F0DE03A}" type="sibTrans" cxnId="{6506E7BC-35A6-004F-BF99-94A8A0305555}">
      <dgm:prSet/>
      <dgm:spPr/>
      <dgm:t>
        <a:bodyPr/>
        <a:lstStyle/>
        <a:p>
          <a:endParaRPr lang="en-US"/>
        </a:p>
      </dgm:t>
    </dgm:pt>
    <dgm:pt modelId="{67E1ED46-B8B8-CF47-9F0F-5F579B2537AA}">
      <dgm:prSet phldrT="[Text]"/>
      <dgm:spPr/>
      <dgm:t>
        <a:bodyPr/>
        <a:lstStyle/>
        <a:p>
          <a:r>
            <a:rPr lang="en-US"/>
            <a:t>Insights </a:t>
          </a:r>
        </a:p>
      </dgm:t>
    </dgm:pt>
    <dgm:pt modelId="{4E30F409-17A8-1A44-9E83-F00F055349E2}" type="parTrans" cxnId="{576FF45F-5AAC-8046-B9A5-4FBB662B2FD5}">
      <dgm:prSet/>
      <dgm:spPr/>
      <dgm:t>
        <a:bodyPr/>
        <a:lstStyle/>
        <a:p>
          <a:endParaRPr lang="en-US"/>
        </a:p>
      </dgm:t>
    </dgm:pt>
    <dgm:pt modelId="{2BA959E5-A4FA-2F4A-9C04-ABE16F013EF0}" type="sibTrans" cxnId="{576FF45F-5AAC-8046-B9A5-4FBB662B2FD5}">
      <dgm:prSet/>
      <dgm:spPr/>
      <dgm:t>
        <a:bodyPr/>
        <a:lstStyle/>
        <a:p>
          <a:endParaRPr lang="en-US"/>
        </a:p>
      </dgm:t>
    </dgm:pt>
    <dgm:pt modelId="{71152EEB-9AA9-CA40-9050-40E78274619F}">
      <dgm:prSet phldrT="[Text]"/>
      <dgm:spPr/>
      <dgm:t>
        <a:bodyPr/>
        <a:lstStyle/>
        <a:p>
          <a:r>
            <a:rPr lang="en-US"/>
            <a:t>evaluation of results and recommendations</a:t>
          </a:r>
        </a:p>
      </dgm:t>
    </dgm:pt>
    <dgm:pt modelId="{5B40427F-665C-AC47-BFBD-9E3527D94F5B}" type="parTrans" cxnId="{5D56141F-0AEE-B64A-8B06-82D41EF4B6E4}">
      <dgm:prSet/>
      <dgm:spPr/>
      <dgm:t>
        <a:bodyPr/>
        <a:lstStyle/>
        <a:p>
          <a:endParaRPr lang="en-US"/>
        </a:p>
      </dgm:t>
    </dgm:pt>
    <dgm:pt modelId="{B76EE201-1EAD-974D-AE6C-7BE67F1E1306}" type="sibTrans" cxnId="{5D56141F-0AEE-B64A-8B06-82D41EF4B6E4}">
      <dgm:prSet/>
      <dgm:spPr/>
      <dgm:t>
        <a:bodyPr/>
        <a:lstStyle/>
        <a:p>
          <a:endParaRPr lang="en-US"/>
        </a:p>
      </dgm:t>
    </dgm:pt>
    <dgm:pt modelId="{4198DCF7-CAA9-F544-A89B-761FD25EED85}" type="pres">
      <dgm:prSet presAssocID="{F854271D-FBD9-3A4F-B754-535EB1F0EAE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2ECAF810-D7D2-B143-8ACB-CE854E30E48F}" type="pres">
      <dgm:prSet presAssocID="{F854271D-FBD9-3A4F-B754-535EB1F0EAEC}" presName="arc1" presStyleLbl="node1" presStyleIdx="0" presStyleCnt="4"/>
      <dgm:spPr/>
    </dgm:pt>
    <dgm:pt modelId="{81FA47BE-9414-E548-B49E-26D606D03CD2}" type="pres">
      <dgm:prSet presAssocID="{F854271D-FBD9-3A4F-B754-535EB1F0EAEC}" presName="arc3" presStyleLbl="node1" presStyleIdx="1" presStyleCnt="4"/>
      <dgm:spPr/>
    </dgm:pt>
    <dgm:pt modelId="{E10A88A9-ACCD-5F49-8452-94E9E6A7590A}" type="pres">
      <dgm:prSet presAssocID="{F854271D-FBD9-3A4F-B754-535EB1F0EAEC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862FC0F7-CFB9-9A45-A4CE-9D5336D39207}" type="pres">
      <dgm:prSet presAssocID="{F854271D-FBD9-3A4F-B754-535EB1F0EAEC}" presName="arc2" presStyleLbl="node1" presStyleIdx="2" presStyleCnt="4"/>
      <dgm:spPr/>
    </dgm:pt>
    <dgm:pt modelId="{05DD41A3-B0CC-2A42-8D28-621B96D79322}" type="pres">
      <dgm:prSet presAssocID="{F854271D-FBD9-3A4F-B754-535EB1F0EAEC}" presName="arc4" presStyleLbl="node1" presStyleIdx="3" presStyleCnt="4"/>
      <dgm:spPr/>
    </dgm:pt>
    <dgm:pt modelId="{030BFC8E-8051-9E4A-9773-6A1BA939C41B}" type="pres">
      <dgm:prSet presAssocID="{F854271D-FBD9-3A4F-B754-535EB1F0EAEC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24DB906-8BB2-6A41-8C89-F5E76198448C}" type="pres">
      <dgm:prSet presAssocID="{F854271D-FBD9-3A4F-B754-535EB1F0EAEC}" presName="middleComposite" presStyleCnt="0"/>
      <dgm:spPr/>
    </dgm:pt>
    <dgm:pt modelId="{2B76ACE7-3471-2D4B-94E5-FC7BD5E96D71}" type="pres">
      <dgm:prSet presAssocID="{CCA21131-6ADD-BB4C-80EF-A728DCAE73D3}" presName="circ1" presStyleLbl="vennNode1" presStyleIdx="0" presStyleCnt="8"/>
      <dgm:spPr/>
    </dgm:pt>
    <dgm:pt modelId="{9CA88E0F-7BA9-1C45-B1FB-D048055CD6D0}" type="pres">
      <dgm:prSet presAssocID="{CCA21131-6ADD-BB4C-80EF-A728DCAE73D3}" presName="circ1Tx" presStyleLbl="revTx" presStyleIdx="1" presStyleCnt="3">
        <dgm:presLayoutVars>
          <dgm:chMax val="0"/>
          <dgm:chPref val="0"/>
        </dgm:presLayoutVars>
      </dgm:prSet>
      <dgm:spPr/>
    </dgm:pt>
    <dgm:pt modelId="{69F2AEC3-8E72-B64B-8CD3-5566B75A818A}" type="pres">
      <dgm:prSet presAssocID="{24ADA2DB-6018-D144-B4E2-AA0BB076CDA4}" presName="circ2" presStyleLbl="vennNode1" presStyleIdx="1" presStyleCnt="8"/>
      <dgm:spPr/>
    </dgm:pt>
    <dgm:pt modelId="{4D45BEFB-C82C-064A-9247-C9DFD7227F2E}" type="pres">
      <dgm:prSet presAssocID="{24ADA2DB-6018-D144-B4E2-AA0BB076CDA4}" presName="circ2Tx" presStyleLbl="revTx" presStyleIdx="1" presStyleCnt="3">
        <dgm:presLayoutVars>
          <dgm:chMax val="0"/>
          <dgm:chPref val="0"/>
        </dgm:presLayoutVars>
      </dgm:prSet>
      <dgm:spPr/>
    </dgm:pt>
    <dgm:pt modelId="{0FC05C27-FC3F-F34F-876A-3BCEA2C73579}" type="pres">
      <dgm:prSet presAssocID="{F854271D-FBD9-3A4F-B754-535EB1F0EAEC}" presName="leftComposite" presStyleCnt="0"/>
      <dgm:spPr/>
    </dgm:pt>
    <dgm:pt modelId="{DF207FBA-56D0-CA4B-8C8D-BA18E1D62553}" type="pres">
      <dgm:prSet presAssocID="{5975D4A1-7787-2749-8EEF-3DB709ECC4B5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268B5F9E-7DFC-3043-8840-FFD4E7CB933B}" type="pres">
      <dgm:prSet presAssocID="{5975D4A1-7787-2749-8EEF-3DB709ECC4B5}" presName="ellipse1" presStyleLbl="vennNode1" presStyleIdx="3" presStyleCnt="8"/>
      <dgm:spPr/>
    </dgm:pt>
    <dgm:pt modelId="{1A01F500-28F9-7349-9C93-3914A050387F}" type="pres">
      <dgm:prSet presAssocID="{5975D4A1-7787-2749-8EEF-3DB709ECC4B5}" presName="ellipse2" presStyleLbl="vennNode1" presStyleIdx="4" presStyleCnt="8"/>
      <dgm:spPr/>
    </dgm:pt>
    <dgm:pt modelId="{B611136C-DD83-BB4B-91FA-8485E9CCD617}" type="pres">
      <dgm:prSet presAssocID="{ED63E049-434D-924D-84B3-ED5487030F0A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101B00F4-C10F-FA4F-B628-CB60FF6B1E5E}" type="pres">
      <dgm:prSet presAssocID="{ED63E049-434D-924D-84B3-ED5487030F0A}" presName="ellipse3" presStyleLbl="vennNode1" presStyleIdx="6" presStyleCnt="8"/>
      <dgm:spPr/>
    </dgm:pt>
    <dgm:pt modelId="{E72F6A57-1FD5-BB43-A1CB-2BD0DF93E9B6}" type="pres">
      <dgm:prSet presAssocID="{75D154AF-6DB4-1F4F-A5D1-88FA94565D2E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306A9A56-E6CB-8D41-A354-3A0236ABEB8B}" type="pres">
      <dgm:prSet presAssocID="{F854271D-FBD9-3A4F-B754-535EB1F0EAEC}" presName="rightChild" presStyleLbl="node2" presStyleIdx="0" presStyleCnt="1">
        <dgm:presLayoutVars>
          <dgm:chMax val="0"/>
          <dgm:chPref val="0"/>
        </dgm:presLayoutVars>
      </dgm:prSet>
      <dgm:spPr/>
    </dgm:pt>
    <dgm:pt modelId="{D4C73DF1-92F0-624E-BC58-3F9AE39D6951}" type="pres">
      <dgm:prSet presAssocID="{F854271D-FBD9-3A4F-B754-535EB1F0EAEC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8B6C5E0A-D362-7E45-A61E-3B555F28C6C9}" srcId="{90B022BE-BC14-1347-B6BC-F71715D624CC}" destId="{75D154AF-6DB4-1F4F-A5D1-88FA94565D2E}" srcOrd="2" destOrd="0" parTransId="{9C5F4BFF-2E5F-944F-83EC-07915184B1CC}" sibTransId="{E5F45522-B8BD-454F-AF03-672C9BB4CA64}"/>
    <dgm:cxn modelId="{5D56141F-0AEE-B64A-8B06-82D41EF4B6E4}" srcId="{67E1ED46-B8B8-CF47-9F0F-5F579B2537AA}" destId="{71152EEB-9AA9-CA40-9050-40E78274619F}" srcOrd="0" destOrd="0" parTransId="{5B40427F-665C-AC47-BFBD-9E3527D94F5B}" sibTransId="{B76EE201-1EAD-974D-AE6C-7BE67F1E1306}"/>
    <dgm:cxn modelId="{3F64D221-7BA4-2449-BB63-A4461B298EE5}" type="presOf" srcId="{F854271D-FBD9-3A4F-B754-535EB1F0EAEC}" destId="{4198DCF7-CAA9-F544-A89B-761FD25EED85}" srcOrd="0" destOrd="0" presId="urn:microsoft.com/office/officeart/2009/3/layout/PhasedProcess"/>
    <dgm:cxn modelId="{AF84FF31-CE1B-AF4D-B6A6-1B6DE6B6B9F2}" type="presOf" srcId="{CCA21131-6ADD-BB4C-80EF-A728DCAE73D3}" destId="{9CA88E0F-7BA9-1C45-B1FB-D048055CD6D0}" srcOrd="1" destOrd="0" presId="urn:microsoft.com/office/officeart/2009/3/layout/PhasedProcess"/>
    <dgm:cxn modelId="{BEF64E53-17DB-F64E-B2BF-C79D7D252445}" srcId="{90B022BE-BC14-1347-B6BC-F71715D624CC}" destId="{5975D4A1-7787-2749-8EEF-3DB709ECC4B5}" srcOrd="0" destOrd="0" parTransId="{D3819913-AF11-AB43-9212-233F7006F340}" sibTransId="{32CDC49C-B29F-FC4C-9418-2FA03942771F}"/>
    <dgm:cxn modelId="{302BBF5C-7D70-624D-BA56-512165E8536E}" type="presOf" srcId="{24ADA2DB-6018-D144-B4E2-AA0BB076CDA4}" destId="{69F2AEC3-8E72-B64B-8CD3-5566B75A818A}" srcOrd="0" destOrd="0" presId="urn:microsoft.com/office/officeart/2009/3/layout/PhasedProcess"/>
    <dgm:cxn modelId="{CBBA195E-C922-E346-BCA2-B5B30537F693}" type="presOf" srcId="{24ADA2DB-6018-D144-B4E2-AA0BB076CDA4}" destId="{4D45BEFB-C82C-064A-9247-C9DFD7227F2E}" srcOrd="1" destOrd="0" presId="urn:microsoft.com/office/officeart/2009/3/layout/PhasedProcess"/>
    <dgm:cxn modelId="{576FF45F-5AAC-8046-B9A5-4FBB662B2FD5}" srcId="{F854271D-FBD9-3A4F-B754-535EB1F0EAEC}" destId="{67E1ED46-B8B8-CF47-9F0F-5F579B2537AA}" srcOrd="2" destOrd="0" parTransId="{4E30F409-17A8-1A44-9E83-F00F055349E2}" sibTransId="{2BA959E5-A4FA-2F4A-9C04-ABE16F013EF0}"/>
    <dgm:cxn modelId="{7EAF0167-C970-544E-A604-51357DD14493}" srcId="{F854271D-FBD9-3A4F-B754-535EB1F0EAEC}" destId="{EA1941A3-218F-4645-8E26-55A0F5265228}" srcOrd="1" destOrd="0" parTransId="{3F5D11EF-7063-464D-A826-EE2C61F75F65}" sibTransId="{BD8A0908-7B2D-5542-8D06-D79BD4BFFE0E}"/>
    <dgm:cxn modelId="{65E06F7E-30D1-454C-80C2-71560D2F69B5}" type="presOf" srcId="{CCA21131-6ADD-BB4C-80EF-A728DCAE73D3}" destId="{2B76ACE7-3471-2D4B-94E5-FC7BD5E96D71}" srcOrd="0" destOrd="0" presId="urn:microsoft.com/office/officeart/2009/3/layout/PhasedProcess"/>
    <dgm:cxn modelId="{DBBD0E86-D13A-FF42-A32A-BBC42AB2C8C9}" srcId="{90B022BE-BC14-1347-B6BC-F71715D624CC}" destId="{ED63E049-434D-924D-84B3-ED5487030F0A}" srcOrd="1" destOrd="0" parTransId="{33C3471D-C7F5-C74C-973B-9190B02B252B}" sibTransId="{7EE9E09A-08E5-D541-ABD1-896306A6F305}"/>
    <dgm:cxn modelId="{9911218F-BBC2-104B-9A6E-CCACAAB92101}" type="presOf" srcId="{ED63E049-434D-924D-84B3-ED5487030F0A}" destId="{B611136C-DD83-BB4B-91FA-8485E9CCD617}" srcOrd="0" destOrd="0" presId="urn:microsoft.com/office/officeart/2009/3/layout/PhasedProcess"/>
    <dgm:cxn modelId="{586D1D9E-DC8A-6F4E-99F2-8FBE1C6BC9C9}" type="presOf" srcId="{5975D4A1-7787-2749-8EEF-3DB709ECC4B5}" destId="{DF207FBA-56D0-CA4B-8C8D-BA18E1D62553}" srcOrd="0" destOrd="0" presId="urn:microsoft.com/office/officeart/2009/3/layout/PhasedProcess"/>
    <dgm:cxn modelId="{2AA7B3A9-1F05-CB45-ACB5-1AF5FE11F443}" srcId="{F854271D-FBD9-3A4F-B754-535EB1F0EAEC}" destId="{90B022BE-BC14-1347-B6BC-F71715D624CC}" srcOrd="0" destOrd="0" parTransId="{EB366CA4-0D47-234D-8FDB-D1E6B7D7A1AD}" sibTransId="{F6AB5141-4492-9742-92B6-4C2032DA6E68}"/>
    <dgm:cxn modelId="{111F39AF-CED4-D24C-A6D6-8921326EE51D}" type="presOf" srcId="{75D154AF-6DB4-1F4F-A5D1-88FA94565D2E}" destId="{E72F6A57-1FD5-BB43-A1CB-2BD0DF93E9B6}" srcOrd="0" destOrd="0" presId="urn:microsoft.com/office/officeart/2009/3/layout/PhasedProcess"/>
    <dgm:cxn modelId="{6506E7BC-35A6-004F-BF99-94A8A0305555}" srcId="{EA1941A3-218F-4645-8E26-55A0F5265228}" destId="{24ADA2DB-6018-D144-B4E2-AA0BB076CDA4}" srcOrd="1" destOrd="0" parTransId="{12AC3C16-8AFE-6E4F-81A3-00A81339B184}" sibTransId="{1AB1B555-F820-7643-BCFF-92019F0DE03A}"/>
    <dgm:cxn modelId="{06D1BAD0-1DCD-624C-AF36-333D184128BE}" type="presOf" srcId="{67E1ED46-B8B8-CF47-9F0F-5F579B2537AA}" destId="{030BFC8E-8051-9E4A-9773-6A1BA939C41B}" srcOrd="0" destOrd="0" presId="urn:microsoft.com/office/officeart/2009/3/layout/PhasedProcess"/>
    <dgm:cxn modelId="{4C509ED6-D4FC-E248-9879-01B30242531F}" type="presOf" srcId="{71152EEB-9AA9-CA40-9050-40E78274619F}" destId="{306A9A56-E6CB-8D41-A354-3A0236ABEB8B}" srcOrd="0" destOrd="0" presId="urn:microsoft.com/office/officeart/2009/3/layout/PhasedProcess"/>
    <dgm:cxn modelId="{374578E5-3D58-4D44-80F6-EB6862E780AE}" type="presOf" srcId="{EA1941A3-218F-4645-8E26-55A0F5265228}" destId="{E10A88A9-ACCD-5F49-8452-94E9E6A7590A}" srcOrd="0" destOrd="0" presId="urn:microsoft.com/office/officeart/2009/3/layout/PhasedProcess"/>
    <dgm:cxn modelId="{9165DBEE-E84F-F94F-972F-82016F6BEEA5}" type="presOf" srcId="{90B022BE-BC14-1347-B6BC-F71715D624CC}" destId="{D4C73DF1-92F0-624E-BC58-3F9AE39D6951}" srcOrd="0" destOrd="0" presId="urn:microsoft.com/office/officeart/2009/3/layout/PhasedProcess"/>
    <dgm:cxn modelId="{27FF4CF1-4AC4-2841-9567-AFC64708C3C1}" srcId="{EA1941A3-218F-4645-8E26-55A0F5265228}" destId="{CCA21131-6ADD-BB4C-80EF-A728DCAE73D3}" srcOrd="0" destOrd="0" parTransId="{BE18C281-C85D-6247-9D80-BE585C0BB954}" sibTransId="{5572A371-1CDE-A94C-9933-A987093E6661}"/>
    <dgm:cxn modelId="{D1E7A956-7667-184F-AFD8-D64C41A29359}" type="presParOf" srcId="{4198DCF7-CAA9-F544-A89B-761FD25EED85}" destId="{2ECAF810-D7D2-B143-8ACB-CE854E30E48F}" srcOrd="0" destOrd="0" presId="urn:microsoft.com/office/officeart/2009/3/layout/PhasedProcess"/>
    <dgm:cxn modelId="{73823F4A-9723-E941-9FC3-F1C6975FE863}" type="presParOf" srcId="{4198DCF7-CAA9-F544-A89B-761FD25EED85}" destId="{81FA47BE-9414-E548-B49E-26D606D03CD2}" srcOrd="1" destOrd="0" presId="urn:microsoft.com/office/officeart/2009/3/layout/PhasedProcess"/>
    <dgm:cxn modelId="{61A88E84-D76D-824B-8FB0-E2B7F86C6E5F}" type="presParOf" srcId="{4198DCF7-CAA9-F544-A89B-761FD25EED85}" destId="{E10A88A9-ACCD-5F49-8452-94E9E6A7590A}" srcOrd="2" destOrd="0" presId="urn:microsoft.com/office/officeart/2009/3/layout/PhasedProcess"/>
    <dgm:cxn modelId="{DA01DBCD-9A3A-B846-BC82-A09EC1686B19}" type="presParOf" srcId="{4198DCF7-CAA9-F544-A89B-761FD25EED85}" destId="{862FC0F7-CFB9-9A45-A4CE-9D5336D39207}" srcOrd="3" destOrd="0" presId="urn:microsoft.com/office/officeart/2009/3/layout/PhasedProcess"/>
    <dgm:cxn modelId="{DCC7F07A-C462-3245-9EB6-E93FA68D92A8}" type="presParOf" srcId="{4198DCF7-CAA9-F544-A89B-761FD25EED85}" destId="{05DD41A3-B0CC-2A42-8D28-621B96D79322}" srcOrd="4" destOrd="0" presId="urn:microsoft.com/office/officeart/2009/3/layout/PhasedProcess"/>
    <dgm:cxn modelId="{C9CF25B2-7674-4348-9EC5-6F217F997E87}" type="presParOf" srcId="{4198DCF7-CAA9-F544-A89B-761FD25EED85}" destId="{030BFC8E-8051-9E4A-9773-6A1BA939C41B}" srcOrd="5" destOrd="0" presId="urn:microsoft.com/office/officeart/2009/3/layout/PhasedProcess"/>
    <dgm:cxn modelId="{1538CC47-760A-8546-A3ED-ACED9762A77C}" type="presParOf" srcId="{4198DCF7-CAA9-F544-A89B-761FD25EED85}" destId="{C24DB906-8BB2-6A41-8C89-F5E76198448C}" srcOrd="6" destOrd="0" presId="urn:microsoft.com/office/officeart/2009/3/layout/PhasedProcess"/>
    <dgm:cxn modelId="{0FEF32A8-30F8-E944-8614-5A2C089E4226}" type="presParOf" srcId="{C24DB906-8BB2-6A41-8C89-F5E76198448C}" destId="{2B76ACE7-3471-2D4B-94E5-FC7BD5E96D71}" srcOrd="0" destOrd="0" presId="urn:microsoft.com/office/officeart/2009/3/layout/PhasedProcess"/>
    <dgm:cxn modelId="{3C54CB7F-05FB-314E-9CD5-3D133A7F53F5}" type="presParOf" srcId="{C24DB906-8BB2-6A41-8C89-F5E76198448C}" destId="{9CA88E0F-7BA9-1C45-B1FB-D048055CD6D0}" srcOrd="1" destOrd="0" presId="urn:microsoft.com/office/officeart/2009/3/layout/PhasedProcess"/>
    <dgm:cxn modelId="{B156781B-F71C-FC4A-B299-275B59384820}" type="presParOf" srcId="{C24DB906-8BB2-6A41-8C89-F5E76198448C}" destId="{69F2AEC3-8E72-B64B-8CD3-5566B75A818A}" srcOrd="2" destOrd="0" presId="urn:microsoft.com/office/officeart/2009/3/layout/PhasedProcess"/>
    <dgm:cxn modelId="{5C87E707-61FB-A64D-9577-65B543BBD3AF}" type="presParOf" srcId="{C24DB906-8BB2-6A41-8C89-F5E76198448C}" destId="{4D45BEFB-C82C-064A-9247-C9DFD7227F2E}" srcOrd="3" destOrd="0" presId="urn:microsoft.com/office/officeart/2009/3/layout/PhasedProcess"/>
    <dgm:cxn modelId="{1A679430-1367-F044-8664-603421F74EAF}" type="presParOf" srcId="{4198DCF7-CAA9-F544-A89B-761FD25EED85}" destId="{0FC05C27-FC3F-F34F-876A-3BCEA2C73579}" srcOrd="7" destOrd="0" presId="urn:microsoft.com/office/officeart/2009/3/layout/PhasedProcess"/>
    <dgm:cxn modelId="{1DB6E92D-5F47-A34A-8C6F-EE56A2AE06D3}" type="presParOf" srcId="{0FC05C27-FC3F-F34F-876A-3BCEA2C73579}" destId="{DF207FBA-56D0-CA4B-8C8D-BA18E1D62553}" srcOrd="0" destOrd="0" presId="urn:microsoft.com/office/officeart/2009/3/layout/PhasedProcess"/>
    <dgm:cxn modelId="{4FD173C4-56E1-A44B-84AE-C15B6D906592}" type="presParOf" srcId="{0FC05C27-FC3F-F34F-876A-3BCEA2C73579}" destId="{268B5F9E-7DFC-3043-8840-FFD4E7CB933B}" srcOrd="1" destOrd="0" presId="urn:microsoft.com/office/officeart/2009/3/layout/PhasedProcess"/>
    <dgm:cxn modelId="{4666DCE2-7FA3-8A41-856C-FAED0DC3737B}" type="presParOf" srcId="{0FC05C27-FC3F-F34F-876A-3BCEA2C73579}" destId="{1A01F500-28F9-7349-9C93-3914A050387F}" srcOrd="2" destOrd="0" presId="urn:microsoft.com/office/officeart/2009/3/layout/PhasedProcess"/>
    <dgm:cxn modelId="{42BA28CD-0E29-CC44-94F2-499927027143}" type="presParOf" srcId="{0FC05C27-FC3F-F34F-876A-3BCEA2C73579}" destId="{B611136C-DD83-BB4B-91FA-8485E9CCD617}" srcOrd="3" destOrd="0" presId="urn:microsoft.com/office/officeart/2009/3/layout/PhasedProcess"/>
    <dgm:cxn modelId="{79B0B8E2-B9C6-3F44-8C36-8307AEE791DB}" type="presParOf" srcId="{0FC05C27-FC3F-F34F-876A-3BCEA2C73579}" destId="{101B00F4-C10F-FA4F-B628-CB60FF6B1E5E}" srcOrd="4" destOrd="0" presId="urn:microsoft.com/office/officeart/2009/3/layout/PhasedProcess"/>
    <dgm:cxn modelId="{2E054CDC-E479-7344-BD46-DF33AF21EFFA}" type="presParOf" srcId="{0FC05C27-FC3F-F34F-876A-3BCEA2C73579}" destId="{E72F6A57-1FD5-BB43-A1CB-2BD0DF93E9B6}" srcOrd="5" destOrd="0" presId="urn:microsoft.com/office/officeart/2009/3/layout/PhasedProcess"/>
    <dgm:cxn modelId="{AA5FD60F-EF65-E34F-AD9B-1FC4F94A1D1B}" type="presParOf" srcId="{4198DCF7-CAA9-F544-A89B-761FD25EED85}" destId="{306A9A56-E6CB-8D41-A354-3A0236ABEB8B}" srcOrd="8" destOrd="0" presId="urn:microsoft.com/office/officeart/2009/3/layout/PhasedProcess"/>
    <dgm:cxn modelId="{E3A96127-F40E-DC40-99E5-635A21653898}" type="presParOf" srcId="{4198DCF7-CAA9-F544-A89B-761FD25EED85}" destId="{D4C73DF1-92F0-624E-BC58-3F9AE39D6951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E07039-18B7-1048-9E7B-35C2C61C1EFB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F399FB-A0BE-AA4D-9A4B-E9E1C81E0749}">
      <dgm:prSet phldrT="[Text]"/>
      <dgm:spPr/>
      <dgm:t>
        <a:bodyPr/>
        <a:lstStyle/>
        <a:p>
          <a:r>
            <a:rPr lang="en-US" dirty="0"/>
            <a:t>Cluster 1</a:t>
          </a:r>
        </a:p>
      </dgm:t>
    </dgm:pt>
    <dgm:pt modelId="{A48DDB0E-9AEC-B64A-9323-D7124C53FDE6}" type="parTrans" cxnId="{2C2E44EB-11F0-8B4D-961F-4E99ECB628F2}">
      <dgm:prSet/>
      <dgm:spPr/>
      <dgm:t>
        <a:bodyPr/>
        <a:lstStyle/>
        <a:p>
          <a:endParaRPr lang="en-US"/>
        </a:p>
      </dgm:t>
    </dgm:pt>
    <dgm:pt modelId="{5149C933-D468-3148-910E-319B5A5238E9}" type="sibTrans" cxnId="{2C2E44EB-11F0-8B4D-961F-4E99ECB628F2}">
      <dgm:prSet/>
      <dgm:spPr/>
      <dgm:t>
        <a:bodyPr/>
        <a:lstStyle/>
        <a:p>
          <a:endParaRPr lang="en-US"/>
        </a:p>
      </dgm:t>
    </dgm:pt>
    <dgm:pt modelId="{E23546AB-DD41-104D-AE4E-D0DEA42DFD60}">
      <dgm:prSet phldrT="[Text]" custT="1"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sz="1200" dirty="0"/>
            <a:t>Avg. bedroom size: 1.8</a:t>
          </a:r>
        </a:p>
      </dgm:t>
    </dgm:pt>
    <dgm:pt modelId="{EFB27202-BF80-D044-87A3-7DA29E75E52E}" type="parTrans" cxnId="{B26AEE30-CAE5-724D-B093-E7CAEFD670AB}">
      <dgm:prSet/>
      <dgm:spPr/>
      <dgm:t>
        <a:bodyPr/>
        <a:lstStyle/>
        <a:p>
          <a:endParaRPr lang="en-US"/>
        </a:p>
      </dgm:t>
    </dgm:pt>
    <dgm:pt modelId="{6CCB7604-CFC6-8A4E-825E-8402A943FAD8}" type="sibTrans" cxnId="{B26AEE30-CAE5-724D-B093-E7CAEFD670AB}">
      <dgm:prSet/>
      <dgm:spPr/>
      <dgm:t>
        <a:bodyPr/>
        <a:lstStyle/>
        <a:p>
          <a:endParaRPr lang="en-US"/>
        </a:p>
      </dgm:t>
    </dgm:pt>
    <dgm:pt modelId="{639EBA70-AC90-2E48-92DB-C7951600E56A}">
      <dgm:prSet phldrT="[Text]" phldr="1" custT="1"/>
      <dgm:spPr/>
      <dgm:t>
        <a:bodyPr/>
        <a:lstStyle/>
        <a:p>
          <a:endParaRPr lang="en-US" sz="1200"/>
        </a:p>
      </dgm:t>
    </dgm:pt>
    <dgm:pt modelId="{D6AE9CF3-2EA0-E14D-94BF-76FFFFCEC636}" type="parTrans" cxnId="{C447CC8D-1F12-CA4A-85C9-2CEE575DD706}">
      <dgm:prSet/>
      <dgm:spPr/>
      <dgm:t>
        <a:bodyPr/>
        <a:lstStyle/>
        <a:p>
          <a:endParaRPr lang="en-US"/>
        </a:p>
      </dgm:t>
    </dgm:pt>
    <dgm:pt modelId="{78DC4078-0351-0740-A92D-BA2AF2FA7F88}" type="sibTrans" cxnId="{C447CC8D-1F12-CA4A-85C9-2CEE575DD706}">
      <dgm:prSet/>
      <dgm:spPr/>
      <dgm:t>
        <a:bodyPr/>
        <a:lstStyle/>
        <a:p>
          <a:endParaRPr lang="en-US"/>
        </a:p>
      </dgm:t>
    </dgm:pt>
    <dgm:pt modelId="{55751F6C-209D-3244-B22A-49681495939E}">
      <dgm:prSet phldrT="[Text]"/>
      <dgm:spPr/>
      <dgm:t>
        <a:bodyPr/>
        <a:lstStyle/>
        <a:p>
          <a:r>
            <a:rPr lang="en-US" dirty="0"/>
            <a:t>Cluster 4</a:t>
          </a:r>
        </a:p>
      </dgm:t>
    </dgm:pt>
    <dgm:pt modelId="{A435F201-0AD9-884C-BC53-F966D6DB2AB2}" type="parTrans" cxnId="{9986EB23-4FDE-B344-8641-EEDB4C001F99}">
      <dgm:prSet/>
      <dgm:spPr/>
      <dgm:t>
        <a:bodyPr/>
        <a:lstStyle/>
        <a:p>
          <a:endParaRPr lang="en-US"/>
        </a:p>
      </dgm:t>
    </dgm:pt>
    <dgm:pt modelId="{9EB1B629-4ABF-1B46-8224-59408F5FB00D}" type="sibTrans" cxnId="{9986EB23-4FDE-B344-8641-EEDB4C001F99}">
      <dgm:prSet/>
      <dgm:spPr/>
      <dgm:t>
        <a:bodyPr/>
        <a:lstStyle/>
        <a:p>
          <a:endParaRPr lang="en-US"/>
        </a:p>
      </dgm:t>
    </dgm:pt>
    <dgm:pt modelId="{2BCBE593-69C5-E247-9EB2-739767B50D90}">
      <dgm:prSet phldrT="[Text]"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bedroom size: 2.1</a:t>
          </a:r>
        </a:p>
      </dgm:t>
    </dgm:pt>
    <dgm:pt modelId="{CF66DEAE-FECB-0F41-BFB3-B01EE54BCD3A}" type="parTrans" cxnId="{5ED244A6-2A9D-E64C-B7EC-705FAAA13243}">
      <dgm:prSet/>
      <dgm:spPr/>
      <dgm:t>
        <a:bodyPr/>
        <a:lstStyle/>
        <a:p>
          <a:endParaRPr lang="en-US"/>
        </a:p>
      </dgm:t>
    </dgm:pt>
    <dgm:pt modelId="{8BA53CB6-15EB-B14C-AED5-3399086FBEB0}" type="sibTrans" cxnId="{5ED244A6-2A9D-E64C-B7EC-705FAAA13243}">
      <dgm:prSet/>
      <dgm:spPr/>
      <dgm:t>
        <a:bodyPr/>
        <a:lstStyle/>
        <a:p>
          <a:endParaRPr lang="en-US"/>
        </a:p>
      </dgm:t>
    </dgm:pt>
    <dgm:pt modelId="{E9543170-56D1-DB4D-A971-D09ECBAE3D81}">
      <dgm:prSet phldrT="[Text]"/>
      <dgm:spPr/>
      <dgm:t>
        <a:bodyPr/>
        <a:lstStyle/>
        <a:p>
          <a:r>
            <a:rPr lang="en-US" dirty="0"/>
            <a:t>Cluster 5</a:t>
          </a:r>
        </a:p>
      </dgm:t>
    </dgm:pt>
    <dgm:pt modelId="{D5C924E1-6778-2344-9B9D-6E428ABF7FEF}" type="parTrans" cxnId="{2F818EB4-D766-9041-91CD-A5376C4A2E4A}">
      <dgm:prSet/>
      <dgm:spPr/>
      <dgm:t>
        <a:bodyPr/>
        <a:lstStyle/>
        <a:p>
          <a:endParaRPr lang="en-US"/>
        </a:p>
      </dgm:t>
    </dgm:pt>
    <dgm:pt modelId="{ED32F791-F07C-6147-9340-A1DECF3251C1}" type="sibTrans" cxnId="{2F818EB4-D766-9041-91CD-A5376C4A2E4A}">
      <dgm:prSet/>
      <dgm:spPr/>
      <dgm:t>
        <a:bodyPr/>
        <a:lstStyle/>
        <a:p>
          <a:endParaRPr lang="en-US"/>
        </a:p>
      </dgm:t>
    </dgm:pt>
    <dgm:pt modelId="{12875FD2-0CF6-3542-A73C-1B4680506503}">
      <dgm:prSet phldrT="[Text]"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endParaRPr 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14F5053B-EB9A-F94C-BD80-4DD5F5A9C006}" type="parTrans" cxnId="{7F326F18-D591-CF4E-971B-115F605AB940}">
      <dgm:prSet/>
      <dgm:spPr/>
      <dgm:t>
        <a:bodyPr/>
        <a:lstStyle/>
        <a:p>
          <a:endParaRPr lang="en-US"/>
        </a:p>
      </dgm:t>
    </dgm:pt>
    <dgm:pt modelId="{B6D84975-1C35-3945-80AA-956823566BDB}" type="sibTrans" cxnId="{7F326F18-D591-CF4E-971B-115F605AB940}">
      <dgm:prSet/>
      <dgm:spPr/>
      <dgm:t>
        <a:bodyPr/>
        <a:lstStyle/>
        <a:p>
          <a:endParaRPr lang="en-US"/>
        </a:p>
      </dgm:t>
    </dgm:pt>
    <dgm:pt modelId="{52296836-0206-1947-951C-F5E9F1462FD2}">
      <dgm:prSet/>
      <dgm:spPr/>
      <dgm:t>
        <a:bodyPr/>
        <a:lstStyle/>
        <a:p>
          <a:r>
            <a:rPr lang="en-US" dirty="0"/>
            <a:t>Cluster 2</a:t>
          </a:r>
        </a:p>
      </dgm:t>
    </dgm:pt>
    <dgm:pt modelId="{9E465CA7-1B6A-5C48-908E-12BBBA9E0437}" type="parTrans" cxnId="{1C13F52E-F4AC-6C41-B4C6-9250E73863E6}">
      <dgm:prSet/>
      <dgm:spPr/>
      <dgm:t>
        <a:bodyPr/>
        <a:lstStyle/>
        <a:p>
          <a:endParaRPr lang="en-US"/>
        </a:p>
      </dgm:t>
    </dgm:pt>
    <dgm:pt modelId="{7AAA5FC7-A6C9-2A49-A9F2-81148E59FFCE}" type="sibTrans" cxnId="{1C13F52E-F4AC-6C41-B4C6-9250E73863E6}">
      <dgm:prSet/>
      <dgm:spPr/>
      <dgm:t>
        <a:bodyPr/>
        <a:lstStyle/>
        <a:p>
          <a:endParaRPr lang="en-US"/>
        </a:p>
      </dgm:t>
    </dgm:pt>
    <dgm:pt modelId="{0C7B2A9A-77D4-E24F-B7A5-38F5678624FC}">
      <dgm:prSet/>
      <dgm:spPr/>
      <dgm:t>
        <a:bodyPr/>
        <a:lstStyle/>
        <a:p>
          <a:r>
            <a:rPr lang="en-US" dirty="0"/>
            <a:t>Cluster 3</a:t>
          </a:r>
        </a:p>
      </dgm:t>
    </dgm:pt>
    <dgm:pt modelId="{24CE7589-E3D9-F14D-9983-9B82B4F63453}" type="parTrans" cxnId="{0B1F2447-F9F3-964B-8CB2-EC8A42C45E97}">
      <dgm:prSet/>
      <dgm:spPr/>
      <dgm:t>
        <a:bodyPr/>
        <a:lstStyle/>
        <a:p>
          <a:endParaRPr lang="en-US"/>
        </a:p>
      </dgm:t>
    </dgm:pt>
    <dgm:pt modelId="{FC7D5C54-1082-814B-B4A0-92744BC509E6}" type="sibTrans" cxnId="{0B1F2447-F9F3-964B-8CB2-EC8A42C45E97}">
      <dgm:prSet/>
      <dgm:spPr/>
      <dgm:t>
        <a:bodyPr/>
        <a:lstStyle/>
        <a:p>
          <a:endParaRPr lang="en-US"/>
        </a:p>
      </dgm:t>
    </dgm:pt>
    <dgm:pt modelId="{07587994-C0E2-0E4C-9373-96089F3BF007}">
      <dgm:prSet custT="1"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sz="1200"/>
            <a:t>Avg. Rentals : INR 16974</a:t>
          </a:r>
        </a:p>
      </dgm:t>
    </dgm:pt>
    <dgm:pt modelId="{55779468-4146-DF45-ABF7-FB83637B47FA}" type="parTrans" cxnId="{DFF31BC1-6431-764D-8100-3485F0044531}">
      <dgm:prSet/>
      <dgm:spPr/>
      <dgm:t>
        <a:bodyPr/>
        <a:lstStyle/>
        <a:p>
          <a:endParaRPr lang="en-US"/>
        </a:p>
      </dgm:t>
    </dgm:pt>
    <dgm:pt modelId="{8BB3A5C5-3591-B54A-8574-9F7948E3E04A}" type="sibTrans" cxnId="{DFF31BC1-6431-764D-8100-3485F0044531}">
      <dgm:prSet/>
      <dgm:spPr/>
      <dgm:t>
        <a:bodyPr/>
        <a:lstStyle/>
        <a:p>
          <a:endParaRPr lang="en-US"/>
        </a:p>
      </dgm:t>
    </dgm:pt>
    <dgm:pt modelId="{CABE0B4F-D06A-A944-8419-00CC28387F2D}">
      <dgm:prSet custT="1"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sz="1200" dirty="0"/>
            <a:t>Avg. Area Sqft : 940 SQFT</a:t>
          </a:r>
        </a:p>
      </dgm:t>
    </dgm:pt>
    <dgm:pt modelId="{A0C143C5-B1D5-B84C-93E0-3983ED563B57}" type="parTrans" cxnId="{9F7301B6-6E41-EC4E-8122-0D1C865617D5}">
      <dgm:prSet/>
      <dgm:spPr/>
      <dgm:t>
        <a:bodyPr/>
        <a:lstStyle/>
        <a:p>
          <a:endParaRPr lang="en-US"/>
        </a:p>
      </dgm:t>
    </dgm:pt>
    <dgm:pt modelId="{E717DA10-98F2-7E4C-A7C1-C8A515696111}" type="sibTrans" cxnId="{9F7301B6-6E41-EC4E-8122-0D1C865617D5}">
      <dgm:prSet/>
      <dgm:spPr/>
      <dgm:t>
        <a:bodyPr/>
        <a:lstStyle/>
        <a:p>
          <a:endParaRPr lang="en-US"/>
        </a:p>
      </dgm:t>
    </dgm:pt>
    <dgm:pt modelId="{21EEE5E7-E560-3847-9D43-B1ED62412C30}">
      <dgm:prSet custT="1"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sz="1200"/>
            <a:t>Avg rentals for 1BHK is between 7000 – 12000</a:t>
          </a:r>
        </a:p>
      </dgm:t>
    </dgm:pt>
    <dgm:pt modelId="{C61BE9D1-32BB-9A42-9DD7-F78470DD42D8}" type="parTrans" cxnId="{76983AA1-C162-E84A-BA38-F30EA042CF4D}">
      <dgm:prSet/>
      <dgm:spPr/>
      <dgm:t>
        <a:bodyPr/>
        <a:lstStyle/>
        <a:p>
          <a:endParaRPr lang="en-US"/>
        </a:p>
      </dgm:t>
    </dgm:pt>
    <dgm:pt modelId="{B304DB3C-FE5C-6A4F-8D81-37EE9B585160}" type="sibTrans" cxnId="{76983AA1-C162-E84A-BA38-F30EA042CF4D}">
      <dgm:prSet/>
      <dgm:spPr/>
      <dgm:t>
        <a:bodyPr/>
        <a:lstStyle/>
        <a:p>
          <a:endParaRPr lang="en-US"/>
        </a:p>
      </dgm:t>
    </dgm:pt>
    <dgm:pt modelId="{E2829B9D-7E91-1144-A16D-5289268B684B}">
      <dgm:prSet custT="1"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sz="1200" dirty="0" err="1"/>
            <a:t>Avg</a:t>
          </a:r>
          <a:r>
            <a:rPr lang="en-US" sz="1200" dirty="0"/>
            <a:t> rentals for 2BHK is between 13000 – 20000</a:t>
          </a:r>
        </a:p>
      </dgm:t>
    </dgm:pt>
    <dgm:pt modelId="{EC55567F-2E82-E549-85DF-5B0CD0FDA348}" type="parTrans" cxnId="{593BAC6D-7F66-9249-B16C-91158190C0F2}">
      <dgm:prSet/>
      <dgm:spPr/>
      <dgm:t>
        <a:bodyPr/>
        <a:lstStyle/>
        <a:p>
          <a:endParaRPr lang="en-US"/>
        </a:p>
      </dgm:t>
    </dgm:pt>
    <dgm:pt modelId="{5C629F41-B987-9B47-AEBC-004DB46A1A66}" type="sibTrans" cxnId="{593BAC6D-7F66-9249-B16C-91158190C0F2}">
      <dgm:prSet/>
      <dgm:spPr/>
      <dgm:t>
        <a:bodyPr/>
        <a:lstStyle/>
        <a:p>
          <a:endParaRPr lang="en-US"/>
        </a:p>
      </dgm:t>
    </dgm:pt>
    <dgm:pt modelId="{E3665976-658B-1E4A-BBF5-6DD35885CD37}">
      <dgm:prSet custT="1"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sz="1200" dirty="0" err="1"/>
            <a:t>Avg</a:t>
          </a:r>
          <a:r>
            <a:rPr lang="en-US" sz="1200" dirty="0"/>
            <a:t> rentals for 3BHK is between 18000-32000</a:t>
          </a:r>
        </a:p>
      </dgm:t>
    </dgm:pt>
    <dgm:pt modelId="{A21625EA-F7A9-BB4A-9338-B59747CF3C7B}" type="parTrans" cxnId="{34377011-B734-BE46-B3CB-77617EB6E409}">
      <dgm:prSet/>
      <dgm:spPr/>
      <dgm:t>
        <a:bodyPr/>
        <a:lstStyle/>
        <a:p>
          <a:endParaRPr lang="en-US"/>
        </a:p>
      </dgm:t>
    </dgm:pt>
    <dgm:pt modelId="{59B2E37F-BC28-4747-99F4-9D1C382EEB2F}" type="sibTrans" cxnId="{34377011-B734-BE46-B3CB-77617EB6E409}">
      <dgm:prSet/>
      <dgm:spPr/>
      <dgm:t>
        <a:bodyPr/>
        <a:lstStyle/>
        <a:p>
          <a:endParaRPr lang="en-US"/>
        </a:p>
      </dgm:t>
    </dgm:pt>
    <dgm:pt modelId="{A466F5E1-E7F3-C94C-B17B-DE379BFD4B27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bedroom size: 1.74</a:t>
          </a:r>
        </a:p>
      </dgm:t>
    </dgm:pt>
    <dgm:pt modelId="{D856D6D4-10A1-1148-9E90-29E64BADDB8F}" type="parTrans" cxnId="{2E797DDA-61CE-784F-9CC8-2FD4F86ABBFD}">
      <dgm:prSet/>
      <dgm:spPr/>
      <dgm:t>
        <a:bodyPr/>
        <a:lstStyle/>
        <a:p>
          <a:endParaRPr lang="en-US"/>
        </a:p>
      </dgm:t>
    </dgm:pt>
    <dgm:pt modelId="{13D8D3D3-3FAD-AF4C-86E8-BB8E632881D4}" type="sibTrans" cxnId="{2E797DDA-61CE-784F-9CC8-2FD4F86ABBFD}">
      <dgm:prSet/>
      <dgm:spPr/>
      <dgm:t>
        <a:bodyPr/>
        <a:lstStyle/>
        <a:p>
          <a:endParaRPr lang="en-US"/>
        </a:p>
      </dgm:t>
    </dgm:pt>
    <dgm:pt modelId="{9DC63C11-B8C8-2C40-82E3-7107E63CF042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Rentals : INR 23554</a:t>
          </a:r>
        </a:p>
      </dgm:t>
    </dgm:pt>
    <dgm:pt modelId="{4D875202-26B8-9D4A-88DC-A07ADD2B789A}" type="parTrans" cxnId="{E7A9E2B6-408D-8A4C-BA2F-33E3BF110E43}">
      <dgm:prSet/>
      <dgm:spPr/>
      <dgm:t>
        <a:bodyPr/>
        <a:lstStyle/>
        <a:p>
          <a:endParaRPr lang="en-US"/>
        </a:p>
      </dgm:t>
    </dgm:pt>
    <dgm:pt modelId="{0077BE40-3CFD-2E4E-9584-A1D11FD3723B}" type="sibTrans" cxnId="{E7A9E2B6-408D-8A4C-BA2F-33E3BF110E43}">
      <dgm:prSet/>
      <dgm:spPr/>
      <dgm:t>
        <a:bodyPr/>
        <a:lstStyle/>
        <a:p>
          <a:endParaRPr lang="en-US"/>
        </a:p>
      </dgm:t>
    </dgm:pt>
    <dgm:pt modelId="{77DFAF26-C73D-1641-B859-28B70C126E58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Area Sqft : 1036 SQFT</a:t>
          </a:r>
        </a:p>
      </dgm:t>
    </dgm:pt>
    <dgm:pt modelId="{65D4327F-0CA7-8B4B-AE22-5F27E3D2AA47}" type="parTrans" cxnId="{169E2018-F0BB-C34D-8729-8D2169814012}">
      <dgm:prSet/>
      <dgm:spPr/>
      <dgm:t>
        <a:bodyPr/>
        <a:lstStyle/>
        <a:p>
          <a:endParaRPr lang="en-US"/>
        </a:p>
      </dgm:t>
    </dgm:pt>
    <dgm:pt modelId="{86D51313-16C5-1341-A2AC-F6C16DAE1BBD}" type="sibTrans" cxnId="{169E2018-F0BB-C34D-8729-8D2169814012}">
      <dgm:prSet/>
      <dgm:spPr/>
      <dgm:t>
        <a:bodyPr/>
        <a:lstStyle/>
        <a:p>
          <a:endParaRPr lang="en-US"/>
        </a:p>
      </dgm:t>
    </dgm:pt>
    <dgm:pt modelId="{1893448D-D8D9-2B45-978E-D30DFA32DD3F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1BHK is between 18,000 – 25,000</a:t>
          </a:r>
        </a:p>
      </dgm:t>
    </dgm:pt>
    <dgm:pt modelId="{88E5BF5E-E838-F44F-9575-5ECCB6FD329C}" type="parTrans" cxnId="{F67978AC-49BD-0C45-B0CE-19C5E86C6FF3}">
      <dgm:prSet/>
      <dgm:spPr/>
      <dgm:t>
        <a:bodyPr/>
        <a:lstStyle/>
        <a:p>
          <a:endParaRPr lang="en-US"/>
        </a:p>
      </dgm:t>
    </dgm:pt>
    <dgm:pt modelId="{F67CB7A3-146B-B942-9217-DBDCB6352A14}" type="sibTrans" cxnId="{F67978AC-49BD-0C45-B0CE-19C5E86C6FF3}">
      <dgm:prSet/>
      <dgm:spPr/>
      <dgm:t>
        <a:bodyPr/>
        <a:lstStyle/>
        <a:p>
          <a:endParaRPr lang="en-US"/>
        </a:p>
      </dgm:t>
    </dgm:pt>
    <dgm:pt modelId="{0C9F232D-AEF3-C342-8656-DE2122CC86CF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2BHK is between 18,000 – 32,000</a:t>
          </a:r>
        </a:p>
      </dgm:t>
    </dgm:pt>
    <dgm:pt modelId="{A5E4C96E-5D5F-7F4B-B0B5-156ADEE204B6}" type="parTrans" cxnId="{30DFA73D-CEDF-E54A-837D-2E17BAD63C94}">
      <dgm:prSet/>
      <dgm:spPr/>
      <dgm:t>
        <a:bodyPr/>
        <a:lstStyle/>
        <a:p>
          <a:endParaRPr lang="en-US"/>
        </a:p>
      </dgm:t>
    </dgm:pt>
    <dgm:pt modelId="{45F2B640-9F05-944D-BD7A-FFA9E4F46CE7}" type="sibTrans" cxnId="{30DFA73D-CEDF-E54A-837D-2E17BAD63C94}">
      <dgm:prSet/>
      <dgm:spPr/>
      <dgm:t>
        <a:bodyPr/>
        <a:lstStyle/>
        <a:p>
          <a:endParaRPr lang="en-US"/>
        </a:p>
      </dgm:t>
    </dgm:pt>
    <dgm:pt modelId="{CF105EBD-4F0A-BF4E-900D-7E43774D70BE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3BHK is between 22,000 - 50,000</a:t>
          </a:r>
        </a:p>
      </dgm:t>
    </dgm:pt>
    <dgm:pt modelId="{42F48562-A14A-9545-A85D-EF7E79CF9CFE}" type="parTrans" cxnId="{40D4336A-0E2D-4C4A-8A38-ABA8A9F88E3C}">
      <dgm:prSet/>
      <dgm:spPr/>
      <dgm:t>
        <a:bodyPr/>
        <a:lstStyle/>
        <a:p>
          <a:endParaRPr lang="en-US"/>
        </a:p>
      </dgm:t>
    </dgm:pt>
    <dgm:pt modelId="{C856D83A-8134-1948-B6F8-56C389D13F48}" type="sibTrans" cxnId="{40D4336A-0E2D-4C4A-8A38-ABA8A9F88E3C}">
      <dgm:prSet/>
      <dgm:spPr/>
      <dgm:t>
        <a:bodyPr/>
        <a:lstStyle/>
        <a:p>
          <a:endParaRPr lang="en-US"/>
        </a:p>
      </dgm:t>
    </dgm:pt>
    <dgm:pt modelId="{C3AB258F-353F-1E44-82A1-1F2A5D366070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bedroom size: 2.4</a:t>
          </a:r>
        </a:p>
      </dgm:t>
    </dgm:pt>
    <dgm:pt modelId="{817C927C-85F4-BD4B-89C9-4924548D0F03}" type="parTrans" cxnId="{E266935B-EBC8-D242-BE40-B9E7B7B7E1A6}">
      <dgm:prSet/>
      <dgm:spPr/>
      <dgm:t>
        <a:bodyPr/>
        <a:lstStyle/>
        <a:p>
          <a:endParaRPr lang="en-US"/>
        </a:p>
      </dgm:t>
    </dgm:pt>
    <dgm:pt modelId="{C5C7BE26-896A-754B-B353-0466B06E7A97}" type="sibTrans" cxnId="{E266935B-EBC8-D242-BE40-B9E7B7B7E1A6}">
      <dgm:prSet/>
      <dgm:spPr/>
      <dgm:t>
        <a:bodyPr/>
        <a:lstStyle/>
        <a:p>
          <a:endParaRPr lang="en-US"/>
        </a:p>
      </dgm:t>
    </dgm:pt>
    <dgm:pt modelId="{1BE41AC4-BF9A-4A4F-A96E-71B285E0AAC9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Rentals : INR 20275</a:t>
          </a:r>
        </a:p>
      </dgm:t>
    </dgm:pt>
    <dgm:pt modelId="{283C5336-276F-824A-A51F-69C76F1793F4}" type="parTrans" cxnId="{AC144797-6791-7E4A-BAEA-F405CBF17DBB}">
      <dgm:prSet/>
      <dgm:spPr/>
      <dgm:t>
        <a:bodyPr/>
        <a:lstStyle/>
        <a:p>
          <a:endParaRPr lang="en-US"/>
        </a:p>
      </dgm:t>
    </dgm:pt>
    <dgm:pt modelId="{E828AA32-8E7A-AE42-8FD8-9404F6FCAA15}" type="sibTrans" cxnId="{AC144797-6791-7E4A-BAEA-F405CBF17DBB}">
      <dgm:prSet/>
      <dgm:spPr/>
      <dgm:t>
        <a:bodyPr/>
        <a:lstStyle/>
        <a:p>
          <a:endParaRPr lang="en-US"/>
        </a:p>
      </dgm:t>
    </dgm:pt>
    <dgm:pt modelId="{2BE22FC3-B146-C647-A3FA-0E9A91C2192D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Area Sqft : 1123 SQFT</a:t>
          </a:r>
        </a:p>
      </dgm:t>
    </dgm:pt>
    <dgm:pt modelId="{1C602249-21B6-CE41-9E0E-969970666771}" type="parTrans" cxnId="{89D6DB4F-7B55-334A-B3DF-819DB52628B6}">
      <dgm:prSet/>
      <dgm:spPr/>
      <dgm:t>
        <a:bodyPr/>
        <a:lstStyle/>
        <a:p>
          <a:endParaRPr lang="en-US"/>
        </a:p>
      </dgm:t>
    </dgm:pt>
    <dgm:pt modelId="{BB83FC4F-9982-A24C-978C-64E0694E47D9}" type="sibTrans" cxnId="{89D6DB4F-7B55-334A-B3DF-819DB52628B6}">
      <dgm:prSet/>
      <dgm:spPr/>
      <dgm:t>
        <a:bodyPr/>
        <a:lstStyle/>
        <a:p>
          <a:endParaRPr lang="en-US"/>
        </a:p>
      </dgm:t>
    </dgm:pt>
    <dgm:pt modelId="{EF3EEBC1-6E95-2349-B52F-B91E1EF3FB0D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1BHK is between 5000 - 20000</a:t>
          </a:r>
        </a:p>
      </dgm:t>
    </dgm:pt>
    <dgm:pt modelId="{21A1B61F-1D13-C446-B32B-1567CACC4609}" type="parTrans" cxnId="{44E64A10-BA38-584C-8B6C-E2F5370661D7}">
      <dgm:prSet/>
      <dgm:spPr/>
      <dgm:t>
        <a:bodyPr/>
        <a:lstStyle/>
        <a:p>
          <a:endParaRPr lang="en-US"/>
        </a:p>
      </dgm:t>
    </dgm:pt>
    <dgm:pt modelId="{E31F0263-A51E-5641-B29B-F7BC671D734A}" type="sibTrans" cxnId="{44E64A10-BA38-584C-8B6C-E2F5370661D7}">
      <dgm:prSet/>
      <dgm:spPr/>
      <dgm:t>
        <a:bodyPr/>
        <a:lstStyle/>
        <a:p>
          <a:endParaRPr lang="en-US"/>
        </a:p>
      </dgm:t>
    </dgm:pt>
    <dgm:pt modelId="{B18C364F-E044-1A42-AFA3-529C6AA9025F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2BHK is between 12,000 – 30,000</a:t>
          </a:r>
        </a:p>
      </dgm:t>
    </dgm:pt>
    <dgm:pt modelId="{15C777EC-D36E-7543-B9D6-25BA07614857}" type="parTrans" cxnId="{06660DF7-0DDC-EF4F-AAFF-5901D51681A7}">
      <dgm:prSet/>
      <dgm:spPr/>
      <dgm:t>
        <a:bodyPr/>
        <a:lstStyle/>
        <a:p>
          <a:endParaRPr lang="en-US"/>
        </a:p>
      </dgm:t>
    </dgm:pt>
    <dgm:pt modelId="{751753DA-3680-604B-AAFC-8D081EDD89A0}" type="sibTrans" cxnId="{06660DF7-0DDC-EF4F-AAFF-5901D51681A7}">
      <dgm:prSet/>
      <dgm:spPr/>
      <dgm:t>
        <a:bodyPr/>
        <a:lstStyle/>
        <a:p>
          <a:endParaRPr lang="en-US"/>
        </a:p>
      </dgm:t>
    </dgm:pt>
    <dgm:pt modelId="{0D3F23AF-8AF6-BC4F-A66F-1B17D1FFE3DA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3BHK is between 20,000 – 75,000</a:t>
          </a:r>
        </a:p>
      </dgm:t>
    </dgm:pt>
    <dgm:pt modelId="{A904B043-8AAE-224F-90E1-4FDB8E7F4ADB}" type="parTrans" cxnId="{C4C87992-2D3C-5F47-BB5E-058428083F8B}">
      <dgm:prSet/>
      <dgm:spPr/>
      <dgm:t>
        <a:bodyPr/>
        <a:lstStyle/>
        <a:p>
          <a:endParaRPr lang="en-US"/>
        </a:p>
      </dgm:t>
    </dgm:pt>
    <dgm:pt modelId="{3CB1385A-C8C6-134A-9E6A-70388E0DC1D6}" type="sibTrans" cxnId="{C4C87992-2D3C-5F47-BB5E-058428083F8B}">
      <dgm:prSet/>
      <dgm:spPr/>
      <dgm:t>
        <a:bodyPr/>
        <a:lstStyle/>
        <a:p>
          <a:endParaRPr lang="en-US"/>
        </a:p>
      </dgm:t>
    </dgm:pt>
    <dgm:pt modelId="{66A572FA-CE36-B54E-9EAF-3AF688296731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Rentals : INR 29191</a:t>
          </a:r>
        </a:p>
      </dgm:t>
    </dgm:pt>
    <dgm:pt modelId="{8230B89C-17EF-6D49-A9BE-B2E41495FF77}" type="parTrans" cxnId="{32424CCD-1E88-234A-8B2F-1F2DE7D92A3A}">
      <dgm:prSet/>
      <dgm:spPr/>
      <dgm:t>
        <a:bodyPr/>
        <a:lstStyle/>
        <a:p>
          <a:endParaRPr lang="en-US"/>
        </a:p>
      </dgm:t>
    </dgm:pt>
    <dgm:pt modelId="{112F8A24-02DF-6B43-A0CC-7BF1628E1B24}" type="sibTrans" cxnId="{32424CCD-1E88-234A-8B2F-1F2DE7D92A3A}">
      <dgm:prSet/>
      <dgm:spPr/>
      <dgm:t>
        <a:bodyPr/>
        <a:lstStyle/>
        <a:p>
          <a:endParaRPr lang="en-US"/>
        </a:p>
      </dgm:t>
    </dgm:pt>
    <dgm:pt modelId="{23A2023C-5E1E-A049-B641-101D9465EEAD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Area Sqft : 1323 SQFT</a:t>
          </a:r>
        </a:p>
      </dgm:t>
    </dgm:pt>
    <dgm:pt modelId="{5B81398E-D5D0-5141-BBF5-C04CCC55B385}" type="parTrans" cxnId="{CDC11AFB-2BBF-4A40-BC98-F6CEA8FDDFAB}">
      <dgm:prSet/>
      <dgm:spPr/>
      <dgm:t>
        <a:bodyPr/>
        <a:lstStyle/>
        <a:p>
          <a:endParaRPr lang="en-US"/>
        </a:p>
      </dgm:t>
    </dgm:pt>
    <dgm:pt modelId="{BC42979B-B354-E440-8EE8-872F5250A697}" type="sibTrans" cxnId="{CDC11AFB-2BBF-4A40-BC98-F6CEA8FDDFAB}">
      <dgm:prSet/>
      <dgm:spPr/>
      <dgm:t>
        <a:bodyPr/>
        <a:lstStyle/>
        <a:p>
          <a:endParaRPr lang="en-US"/>
        </a:p>
      </dgm:t>
    </dgm:pt>
    <dgm:pt modelId="{0361A22F-8B6C-7E4A-BD77-DBE277B72627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1BHK is between 7000 – 12000</a:t>
          </a:r>
        </a:p>
      </dgm:t>
    </dgm:pt>
    <dgm:pt modelId="{C957C57B-5A49-CA4B-86A4-0C7CFC9F161D}" type="parTrans" cxnId="{2B131C23-8718-FC41-A34C-82229A501245}">
      <dgm:prSet/>
      <dgm:spPr/>
      <dgm:t>
        <a:bodyPr/>
        <a:lstStyle/>
        <a:p>
          <a:endParaRPr lang="en-US"/>
        </a:p>
      </dgm:t>
    </dgm:pt>
    <dgm:pt modelId="{2E969F64-E6C6-894D-BDB8-BA1FC37F71BC}" type="sibTrans" cxnId="{2B131C23-8718-FC41-A34C-82229A501245}">
      <dgm:prSet/>
      <dgm:spPr/>
      <dgm:t>
        <a:bodyPr/>
        <a:lstStyle/>
        <a:p>
          <a:endParaRPr lang="en-US"/>
        </a:p>
      </dgm:t>
    </dgm:pt>
    <dgm:pt modelId="{649D0B12-C6AF-FA4C-8F04-4F9B24ACAB38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2BHK is between 13000 – 20000</a:t>
          </a:r>
        </a:p>
      </dgm:t>
    </dgm:pt>
    <dgm:pt modelId="{0259CCDD-B7AC-9245-A8D8-0918A0FDC4AE}" type="parTrans" cxnId="{6B00DB02-6C5B-1647-9939-73ED71BA56E5}">
      <dgm:prSet/>
      <dgm:spPr/>
      <dgm:t>
        <a:bodyPr/>
        <a:lstStyle/>
        <a:p>
          <a:endParaRPr lang="en-US"/>
        </a:p>
      </dgm:t>
    </dgm:pt>
    <dgm:pt modelId="{B1ACF6F7-8DD9-294E-89EC-772B83A6F8B5}" type="sibTrans" cxnId="{6B00DB02-6C5B-1647-9939-73ED71BA56E5}">
      <dgm:prSet/>
      <dgm:spPr/>
      <dgm:t>
        <a:bodyPr/>
        <a:lstStyle/>
        <a:p>
          <a:endParaRPr lang="en-US"/>
        </a:p>
      </dgm:t>
    </dgm:pt>
    <dgm:pt modelId="{B55C1512-29E0-B549-AD65-9BE5A34F1BDC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rentals for 3BHK is between 18000-32000</a:t>
          </a:r>
        </a:p>
      </dgm:t>
    </dgm:pt>
    <dgm:pt modelId="{529D686A-0B28-E944-9207-618322A253C7}" type="parTrans" cxnId="{F14CCDF6-25BC-704D-9466-E07E728D14FE}">
      <dgm:prSet/>
      <dgm:spPr/>
      <dgm:t>
        <a:bodyPr/>
        <a:lstStyle/>
        <a:p>
          <a:endParaRPr lang="en-US"/>
        </a:p>
      </dgm:t>
    </dgm:pt>
    <dgm:pt modelId="{5522E634-1D21-AB47-B1BA-C6CBB6DECA92}" type="sibTrans" cxnId="{F14CCDF6-25BC-704D-9466-E07E728D14FE}">
      <dgm:prSet/>
      <dgm:spPr/>
      <dgm:t>
        <a:bodyPr/>
        <a:lstStyle/>
        <a:p>
          <a:endParaRPr lang="en-US"/>
        </a:p>
      </dgm:t>
    </dgm:pt>
    <dgm:pt modelId="{B8769B56-D37E-2A4B-9603-9308B096F8EE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bedroom size: 1.8</a:t>
          </a:r>
        </a:p>
      </dgm:t>
    </dgm:pt>
    <dgm:pt modelId="{7A0385C0-295B-AE4A-B90F-7B8010364A45}" type="parTrans" cxnId="{7B35FB33-34FE-8749-A91F-36D510364466}">
      <dgm:prSet/>
      <dgm:spPr/>
      <dgm:t>
        <a:bodyPr/>
        <a:lstStyle/>
        <a:p>
          <a:endParaRPr lang="en-US"/>
        </a:p>
      </dgm:t>
    </dgm:pt>
    <dgm:pt modelId="{4E5A89CD-A638-B041-9C00-BDFDA3ABBF35}" type="sibTrans" cxnId="{7B35FB33-34FE-8749-A91F-36D510364466}">
      <dgm:prSet/>
      <dgm:spPr/>
      <dgm:t>
        <a:bodyPr/>
        <a:lstStyle/>
        <a:p>
          <a:endParaRPr lang="en-US"/>
        </a:p>
      </dgm:t>
    </dgm:pt>
    <dgm:pt modelId="{F14CD01F-F7BF-2A44-A712-B77EA90B7AEE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Rentals : INR 20423</a:t>
          </a:r>
        </a:p>
      </dgm:t>
    </dgm:pt>
    <dgm:pt modelId="{C89CBA81-75EC-C247-B7BB-0E556375CEFC}" type="parTrans" cxnId="{EB6B21F8-4164-5A48-B364-7495DF15D0D9}">
      <dgm:prSet/>
      <dgm:spPr/>
      <dgm:t>
        <a:bodyPr/>
        <a:lstStyle/>
        <a:p>
          <a:endParaRPr lang="en-US"/>
        </a:p>
      </dgm:t>
    </dgm:pt>
    <dgm:pt modelId="{F8141E30-D2B4-7E40-988A-CE55C7194814}" type="sibTrans" cxnId="{EB6B21F8-4164-5A48-B364-7495DF15D0D9}">
      <dgm:prSet/>
      <dgm:spPr/>
      <dgm:t>
        <a:bodyPr/>
        <a:lstStyle/>
        <a:p>
          <a:endParaRPr lang="en-US"/>
        </a:p>
      </dgm:t>
    </dgm:pt>
    <dgm:pt modelId="{CA187278-00A9-8F43-AF47-13A837AA4260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Area Sqft : 1023 SQFT</a:t>
          </a:r>
        </a:p>
      </dgm:t>
    </dgm:pt>
    <dgm:pt modelId="{BC83410C-23D2-0346-AF98-D465AE27ACBF}" type="parTrans" cxnId="{F0AC9524-D7DE-1642-81A0-B598B413FF4C}">
      <dgm:prSet/>
      <dgm:spPr/>
      <dgm:t>
        <a:bodyPr/>
        <a:lstStyle/>
        <a:p>
          <a:endParaRPr lang="en-US"/>
        </a:p>
      </dgm:t>
    </dgm:pt>
    <dgm:pt modelId="{B61F4DF2-E724-9441-8E9D-D664A7DDEA97}" type="sibTrans" cxnId="{F0AC9524-D7DE-1642-81A0-B598B413FF4C}">
      <dgm:prSet/>
      <dgm:spPr/>
      <dgm:t>
        <a:bodyPr/>
        <a:lstStyle/>
        <a:p>
          <a:endParaRPr lang="en-US"/>
        </a:p>
      </dgm:t>
    </dgm:pt>
    <dgm:pt modelId="{72B33F9D-1DC7-F847-A1C6-AD8E55AAE17B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1BHK is between 8000 – 14000</a:t>
          </a:r>
        </a:p>
      </dgm:t>
    </dgm:pt>
    <dgm:pt modelId="{DD5C8161-2733-9842-B976-D114EFAE2A75}" type="parTrans" cxnId="{8C7FC4F4-242D-6F4C-A2B6-45C94F86E489}">
      <dgm:prSet/>
      <dgm:spPr/>
      <dgm:t>
        <a:bodyPr/>
        <a:lstStyle/>
        <a:p>
          <a:endParaRPr lang="en-US"/>
        </a:p>
      </dgm:t>
    </dgm:pt>
    <dgm:pt modelId="{D6CA701D-475C-F944-BC0F-44AC5F529435}" type="sibTrans" cxnId="{8C7FC4F4-242D-6F4C-A2B6-45C94F86E489}">
      <dgm:prSet/>
      <dgm:spPr/>
      <dgm:t>
        <a:bodyPr/>
        <a:lstStyle/>
        <a:p>
          <a:endParaRPr lang="en-US"/>
        </a:p>
      </dgm:t>
    </dgm:pt>
    <dgm:pt modelId="{74B959E7-C030-D849-B72D-7961AB22A2B5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2BHK is between 15000 – 30000</a:t>
          </a:r>
        </a:p>
      </dgm:t>
    </dgm:pt>
    <dgm:pt modelId="{B44F0067-EF95-DA4F-9FB1-0DB72EFB9F2C}" type="parTrans" cxnId="{C9C1219E-A60B-354F-BD20-00AE7B692CF0}">
      <dgm:prSet/>
      <dgm:spPr/>
      <dgm:t>
        <a:bodyPr/>
        <a:lstStyle/>
        <a:p>
          <a:endParaRPr lang="en-US"/>
        </a:p>
      </dgm:t>
    </dgm:pt>
    <dgm:pt modelId="{0A151A09-9BB8-9946-B5C9-035F07231CA4}" type="sibTrans" cxnId="{C9C1219E-A60B-354F-BD20-00AE7B692CF0}">
      <dgm:prSet/>
      <dgm:spPr/>
      <dgm:t>
        <a:bodyPr/>
        <a:lstStyle/>
        <a:p>
          <a:endParaRPr lang="en-US"/>
        </a:p>
      </dgm:t>
    </dgm:pt>
    <dgm:pt modelId="{4D27363C-D8E3-BD42-9D9E-80C7B3E56085}">
      <dgm:prSet custT="1"/>
      <dgm:spPr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3BHK is between 20,000 – 55,000</a:t>
          </a:r>
        </a:p>
      </dgm:t>
    </dgm:pt>
    <dgm:pt modelId="{892D248E-6792-074B-883A-E2CAD9D52036}" type="parTrans" cxnId="{38702B01-A13E-AB49-902E-2CC72DFE7DAE}">
      <dgm:prSet/>
      <dgm:spPr/>
      <dgm:t>
        <a:bodyPr/>
        <a:lstStyle/>
        <a:p>
          <a:endParaRPr lang="en-US"/>
        </a:p>
      </dgm:t>
    </dgm:pt>
    <dgm:pt modelId="{D1B85D70-5247-C44F-ABB5-ED788C8B0526}" type="sibTrans" cxnId="{38702B01-A13E-AB49-902E-2CC72DFE7DAE}">
      <dgm:prSet/>
      <dgm:spPr/>
      <dgm:t>
        <a:bodyPr/>
        <a:lstStyle/>
        <a:p>
          <a:endParaRPr lang="en-US"/>
        </a:p>
      </dgm:t>
    </dgm:pt>
    <dgm:pt modelId="{F48EDB0D-AD8C-3440-9349-4991A61CF7A1}" type="pres">
      <dgm:prSet presAssocID="{C8E07039-18B7-1048-9E7B-35C2C61C1EFB}" presName="Name0" presStyleCnt="0">
        <dgm:presLayoutVars>
          <dgm:dir/>
          <dgm:animLvl val="lvl"/>
          <dgm:resizeHandles val="exact"/>
        </dgm:presLayoutVars>
      </dgm:prSet>
      <dgm:spPr/>
    </dgm:pt>
    <dgm:pt modelId="{F0BE110B-DF7F-CC45-B57B-B5614957EC22}" type="pres">
      <dgm:prSet presAssocID="{4EF399FB-A0BE-AA4D-9A4B-E9E1C81E0749}" presName="composite" presStyleCnt="0"/>
      <dgm:spPr/>
    </dgm:pt>
    <dgm:pt modelId="{43A28254-6FBA-C040-9CAD-92FF2E1C8522}" type="pres">
      <dgm:prSet presAssocID="{4EF399FB-A0BE-AA4D-9A4B-E9E1C81E074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B25915F4-56BE-7E4E-A37C-410AA72C81C7}" type="pres">
      <dgm:prSet presAssocID="{4EF399FB-A0BE-AA4D-9A4B-E9E1C81E0749}" presName="desTx" presStyleLbl="alignAccFollowNode1" presStyleIdx="0" presStyleCnt="5">
        <dgm:presLayoutVars>
          <dgm:bulletEnabled val="1"/>
        </dgm:presLayoutVars>
      </dgm:prSet>
      <dgm:spPr/>
    </dgm:pt>
    <dgm:pt modelId="{3455485E-F998-0548-8803-A8DAD124D101}" type="pres">
      <dgm:prSet presAssocID="{5149C933-D468-3148-910E-319B5A5238E9}" presName="space" presStyleCnt="0"/>
      <dgm:spPr/>
    </dgm:pt>
    <dgm:pt modelId="{0FEEE3BC-EBFB-C54A-AB84-B702ED59EB9F}" type="pres">
      <dgm:prSet presAssocID="{52296836-0206-1947-951C-F5E9F1462FD2}" presName="composite" presStyleCnt="0"/>
      <dgm:spPr/>
    </dgm:pt>
    <dgm:pt modelId="{4EC3B97F-8FF8-084B-9B37-98AAC8955727}" type="pres">
      <dgm:prSet presAssocID="{52296836-0206-1947-951C-F5E9F1462FD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30DCC97-6FD3-524C-A441-4302C84D2C39}" type="pres">
      <dgm:prSet presAssocID="{52296836-0206-1947-951C-F5E9F1462FD2}" presName="desTx" presStyleLbl="alignAccFollowNode1" presStyleIdx="1" presStyleCnt="5">
        <dgm:presLayoutVars>
          <dgm:bulletEnabled val="1"/>
        </dgm:presLayoutVars>
      </dgm:prSet>
      <dgm:spPr>
        <a:xfrm>
          <a:off x="2166806" y="695955"/>
          <a:ext cx="1896367" cy="3827988"/>
        </a:xfrm>
        <a:prstGeom prst="rect">
          <a:avLst/>
        </a:prstGeom>
      </dgm:spPr>
    </dgm:pt>
    <dgm:pt modelId="{F4976869-73E4-D941-8C9C-21A2C0CE4203}" type="pres">
      <dgm:prSet presAssocID="{7AAA5FC7-A6C9-2A49-A9F2-81148E59FFCE}" presName="space" presStyleCnt="0"/>
      <dgm:spPr/>
    </dgm:pt>
    <dgm:pt modelId="{DD761ED2-1F74-C149-9389-5E5EF42320D9}" type="pres">
      <dgm:prSet presAssocID="{0C7B2A9A-77D4-E24F-B7A5-38F5678624FC}" presName="composite" presStyleCnt="0"/>
      <dgm:spPr/>
    </dgm:pt>
    <dgm:pt modelId="{FC3EFBFB-459E-3245-AD2A-08F09448F887}" type="pres">
      <dgm:prSet presAssocID="{0C7B2A9A-77D4-E24F-B7A5-38F5678624FC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77B9959-95A8-1C40-851D-CCB0857799D2}" type="pres">
      <dgm:prSet presAssocID="{0C7B2A9A-77D4-E24F-B7A5-38F5678624FC}" presName="desTx" presStyleLbl="alignAccFollowNode1" presStyleIdx="2" presStyleCnt="5">
        <dgm:presLayoutVars>
          <dgm:bulletEnabled val="1"/>
        </dgm:presLayoutVars>
      </dgm:prSet>
      <dgm:spPr>
        <a:xfrm>
          <a:off x="4328666" y="688919"/>
          <a:ext cx="1896367" cy="3842061"/>
        </a:xfrm>
        <a:prstGeom prst="rect">
          <a:avLst/>
        </a:prstGeom>
      </dgm:spPr>
    </dgm:pt>
    <dgm:pt modelId="{8676D277-BCEA-464E-B919-BF1EB07729F1}" type="pres">
      <dgm:prSet presAssocID="{FC7D5C54-1082-814B-B4A0-92744BC509E6}" presName="space" presStyleCnt="0"/>
      <dgm:spPr/>
    </dgm:pt>
    <dgm:pt modelId="{03EEB586-C0FC-4043-841D-7B49E3A015C9}" type="pres">
      <dgm:prSet presAssocID="{55751F6C-209D-3244-B22A-49681495939E}" presName="composite" presStyleCnt="0"/>
      <dgm:spPr/>
    </dgm:pt>
    <dgm:pt modelId="{B2682ED1-FDB3-3A4B-B7B8-F90AA54DD28C}" type="pres">
      <dgm:prSet presAssocID="{55751F6C-209D-3244-B22A-49681495939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C2BC7033-B5F8-0E4E-8FCC-E0CEDBEB0CDE}" type="pres">
      <dgm:prSet presAssocID="{55751F6C-209D-3244-B22A-49681495939E}" presName="desTx" presStyleLbl="alignAccFollowNode1" presStyleIdx="3" presStyleCnt="5">
        <dgm:presLayoutVars>
          <dgm:bulletEnabled val="1"/>
        </dgm:presLayoutVars>
      </dgm:prSet>
      <dgm:spPr>
        <a:xfrm>
          <a:off x="6490525" y="688919"/>
          <a:ext cx="1896367" cy="3842061"/>
        </a:xfrm>
        <a:prstGeom prst="rect">
          <a:avLst/>
        </a:prstGeom>
      </dgm:spPr>
    </dgm:pt>
    <dgm:pt modelId="{3C34C65C-33C9-F447-A2D2-40ECC175276E}" type="pres">
      <dgm:prSet presAssocID="{9EB1B629-4ABF-1B46-8224-59408F5FB00D}" presName="space" presStyleCnt="0"/>
      <dgm:spPr/>
    </dgm:pt>
    <dgm:pt modelId="{785CFBF0-90CB-FF46-BD4C-81D4B0571826}" type="pres">
      <dgm:prSet presAssocID="{E9543170-56D1-DB4D-A971-D09ECBAE3D81}" presName="composite" presStyleCnt="0"/>
      <dgm:spPr/>
    </dgm:pt>
    <dgm:pt modelId="{806D6079-2127-E241-9D2B-6441F087629D}" type="pres">
      <dgm:prSet presAssocID="{E9543170-56D1-DB4D-A971-D09ECBAE3D8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84F9A02-0647-4F41-A583-17AD02087C0D}" type="pres">
      <dgm:prSet presAssocID="{E9543170-56D1-DB4D-A971-D09ECBAE3D81}" presName="desTx" presStyleLbl="alignAccFollowNode1" presStyleIdx="4" presStyleCnt="5">
        <dgm:presLayoutVars>
          <dgm:bulletEnabled val="1"/>
        </dgm:presLayoutVars>
      </dgm:prSet>
      <dgm:spPr>
        <a:xfrm>
          <a:off x="8652384" y="718473"/>
          <a:ext cx="1896367" cy="3782953"/>
        </a:xfrm>
        <a:prstGeom prst="rect">
          <a:avLst/>
        </a:prstGeom>
      </dgm:spPr>
    </dgm:pt>
  </dgm:ptLst>
  <dgm:cxnLst>
    <dgm:cxn modelId="{38702B01-A13E-AB49-902E-2CC72DFE7DAE}" srcId="{E9543170-56D1-DB4D-A971-D09ECBAE3D81}" destId="{4D27363C-D8E3-BD42-9D9E-80C7B3E56085}" srcOrd="6" destOrd="0" parTransId="{892D248E-6792-074B-883A-E2CAD9D52036}" sibTransId="{D1B85D70-5247-C44F-ABB5-ED788C8B0526}"/>
    <dgm:cxn modelId="{6B00DB02-6C5B-1647-9939-73ED71BA56E5}" srcId="{55751F6C-209D-3244-B22A-49681495939E}" destId="{649D0B12-C6AF-FA4C-8F04-4F9B24ACAB38}" srcOrd="4" destOrd="0" parTransId="{0259CCDD-B7AC-9245-A8D8-0918A0FDC4AE}" sibTransId="{B1ACF6F7-8DD9-294E-89EC-772B83A6F8B5}"/>
    <dgm:cxn modelId="{4F633E06-D3BC-504F-AC2F-C6CA689D1F09}" type="presOf" srcId="{C8E07039-18B7-1048-9E7B-35C2C61C1EFB}" destId="{F48EDB0D-AD8C-3440-9349-4991A61CF7A1}" srcOrd="0" destOrd="0" presId="urn:microsoft.com/office/officeart/2005/8/layout/hList1"/>
    <dgm:cxn modelId="{84128B0C-69FD-624D-9E66-8CB2B8B2F94B}" type="presOf" srcId="{4EF399FB-A0BE-AA4D-9A4B-E9E1C81E0749}" destId="{43A28254-6FBA-C040-9CAD-92FF2E1C8522}" srcOrd="0" destOrd="0" presId="urn:microsoft.com/office/officeart/2005/8/layout/hList1"/>
    <dgm:cxn modelId="{44E64A10-BA38-584C-8B6C-E2F5370661D7}" srcId="{0C7B2A9A-77D4-E24F-B7A5-38F5678624FC}" destId="{EF3EEBC1-6E95-2349-B52F-B91E1EF3FB0D}" srcOrd="3" destOrd="0" parTransId="{21A1B61F-1D13-C446-B32B-1567CACC4609}" sibTransId="{E31F0263-A51E-5641-B29B-F7BC671D734A}"/>
    <dgm:cxn modelId="{34377011-B734-BE46-B3CB-77617EB6E409}" srcId="{4EF399FB-A0BE-AA4D-9A4B-E9E1C81E0749}" destId="{E3665976-658B-1E4A-BBF5-6DD35885CD37}" srcOrd="5" destOrd="0" parTransId="{A21625EA-F7A9-BB4A-9338-B59747CF3C7B}" sibTransId="{59B2E37F-BC28-4747-99F4-9D1C382EEB2F}"/>
    <dgm:cxn modelId="{169E2018-F0BB-C34D-8729-8D2169814012}" srcId="{52296836-0206-1947-951C-F5E9F1462FD2}" destId="{77DFAF26-C73D-1641-B859-28B70C126E58}" srcOrd="2" destOrd="0" parTransId="{65D4327F-0CA7-8B4B-AE22-5F27E3D2AA47}" sibTransId="{86D51313-16C5-1341-A2AC-F6C16DAE1BBD}"/>
    <dgm:cxn modelId="{7F326F18-D591-CF4E-971B-115F605AB940}" srcId="{E9543170-56D1-DB4D-A971-D09ECBAE3D81}" destId="{12875FD2-0CF6-3542-A73C-1B4680506503}" srcOrd="0" destOrd="0" parTransId="{14F5053B-EB9A-F94C-BD80-4DD5F5A9C006}" sibTransId="{B6D84975-1C35-3945-80AA-956823566BDB}"/>
    <dgm:cxn modelId="{5A50411C-BE38-5141-8B17-A517FF4E14DE}" type="presOf" srcId="{2BE22FC3-B146-C647-A3FA-0E9A91C2192D}" destId="{277B9959-95A8-1C40-851D-CCB0857799D2}" srcOrd="0" destOrd="2" presId="urn:microsoft.com/office/officeart/2005/8/layout/hList1"/>
    <dgm:cxn modelId="{134F6721-4BA6-034C-98D0-966E0A9C2B72}" type="presOf" srcId="{A466F5E1-E7F3-C94C-B17B-DE379BFD4B27}" destId="{130DCC97-6FD3-524C-A441-4302C84D2C39}" srcOrd="0" destOrd="0" presId="urn:microsoft.com/office/officeart/2005/8/layout/hList1"/>
    <dgm:cxn modelId="{2B131C23-8718-FC41-A34C-82229A501245}" srcId="{55751F6C-209D-3244-B22A-49681495939E}" destId="{0361A22F-8B6C-7E4A-BD77-DBE277B72627}" srcOrd="3" destOrd="0" parTransId="{C957C57B-5A49-CA4B-86A4-0C7CFC9F161D}" sibTransId="{2E969F64-E6C6-894D-BDB8-BA1FC37F71BC}"/>
    <dgm:cxn modelId="{9986EB23-4FDE-B344-8641-EEDB4C001F99}" srcId="{C8E07039-18B7-1048-9E7B-35C2C61C1EFB}" destId="{55751F6C-209D-3244-B22A-49681495939E}" srcOrd="3" destOrd="0" parTransId="{A435F201-0AD9-884C-BC53-F966D6DB2AB2}" sibTransId="{9EB1B629-4ABF-1B46-8224-59408F5FB00D}"/>
    <dgm:cxn modelId="{F0AC9524-D7DE-1642-81A0-B598B413FF4C}" srcId="{E9543170-56D1-DB4D-A971-D09ECBAE3D81}" destId="{CA187278-00A9-8F43-AF47-13A837AA4260}" srcOrd="3" destOrd="0" parTransId="{BC83410C-23D2-0346-AF98-D465AE27ACBF}" sibTransId="{B61F4DF2-E724-9441-8E9D-D664A7DDEA97}"/>
    <dgm:cxn modelId="{1C13F52E-F4AC-6C41-B4C6-9250E73863E6}" srcId="{C8E07039-18B7-1048-9E7B-35C2C61C1EFB}" destId="{52296836-0206-1947-951C-F5E9F1462FD2}" srcOrd="1" destOrd="0" parTransId="{9E465CA7-1B6A-5C48-908E-12BBBA9E0437}" sibTransId="{7AAA5FC7-A6C9-2A49-A9F2-81148E59FFCE}"/>
    <dgm:cxn modelId="{B26AEE30-CAE5-724D-B093-E7CAEFD670AB}" srcId="{4EF399FB-A0BE-AA4D-9A4B-E9E1C81E0749}" destId="{E23546AB-DD41-104D-AE4E-D0DEA42DFD60}" srcOrd="0" destOrd="0" parTransId="{EFB27202-BF80-D044-87A3-7DA29E75E52E}" sibTransId="{6CCB7604-CFC6-8A4E-825E-8402A943FAD8}"/>
    <dgm:cxn modelId="{7B35FB33-34FE-8749-A91F-36D510364466}" srcId="{E9543170-56D1-DB4D-A971-D09ECBAE3D81}" destId="{B8769B56-D37E-2A4B-9603-9308B096F8EE}" srcOrd="1" destOrd="0" parTransId="{7A0385C0-295B-AE4A-B90F-7B8010364A45}" sibTransId="{4E5A89CD-A638-B041-9C00-BDFDA3ABBF35}"/>
    <dgm:cxn modelId="{017A4939-93BF-A249-BFF2-A26CEB8A2B60}" type="presOf" srcId="{B8769B56-D37E-2A4B-9603-9308B096F8EE}" destId="{684F9A02-0647-4F41-A583-17AD02087C0D}" srcOrd="0" destOrd="1" presId="urn:microsoft.com/office/officeart/2005/8/layout/hList1"/>
    <dgm:cxn modelId="{1694223D-B761-D941-AF1B-B0942523834E}" type="presOf" srcId="{1BE41AC4-BF9A-4A4F-A96E-71B285E0AAC9}" destId="{277B9959-95A8-1C40-851D-CCB0857799D2}" srcOrd="0" destOrd="1" presId="urn:microsoft.com/office/officeart/2005/8/layout/hList1"/>
    <dgm:cxn modelId="{30DFA73D-CEDF-E54A-837D-2E17BAD63C94}" srcId="{52296836-0206-1947-951C-F5E9F1462FD2}" destId="{0C9F232D-AEF3-C342-8656-DE2122CC86CF}" srcOrd="4" destOrd="0" parTransId="{A5E4C96E-5D5F-7F4B-B0B5-156ADEE204B6}" sibTransId="{45F2B640-9F05-944D-BD7A-FFA9E4F46CE7}"/>
    <dgm:cxn modelId="{312E4441-E9A8-2744-9E77-26516E110ACA}" type="presOf" srcId="{CF105EBD-4F0A-BF4E-900D-7E43774D70BE}" destId="{130DCC97-6FD3-524C-A441-4302C84D2C39}" srcOrd="0" destOrd="5" presId="urn:microsoft.com/office/officeart/2005/8/layout/hList1"/>
    <dgm:cxn modelId="{0B1F2447-F9F3-964B-8CB2-EC8A42C45E97}" srcId="{C8E07039-18B7-1048-9E7B-35C2C61C1EFB}" destId="{0C7B2A9A-77D4-E24F-B7A5-38F5678624FC}" srcOrd="2" destOrd="0" parTransId="{24CE7589-E3D9-F14D-9983-9B82B4F63453}" sibTransId="{FC7D5C54-1082-814B-B4A0-92744BC509E6}"/>
    <dgm:cxn modelId="{8225A349-CAAD-2847-AD83-C5E52EB13C46}" type="presOf" srcId="{1893448D-D8D9-2B45-978E-D30DFA32DD3F}" destId="{130DCC97-6FD3-524C-A441-4302C84D2C39}" srcOrd="0" destOrd="3" presId="urn:microsoft.com/office/officeart/2005/8/layout/hList1"/>
    <dgm:cxn modelId="{46947E4E-E435-FB4A-9B4E-0F5D94E088AB}" type="presOf" srcId="{55751F6C-209D-3244-B22A-49681495939E}" destId="{B2682ED1-FDB3-3A4B-B7B8-F90AA54DD28C}" srcOrd="0" destOrd="0" presId="urn:microsoft.com/office/officeart/2005/8/layout/hList1"/>
    <dgm:cxn modelId="{89D6DB4F-7B55-334A-B3DF-819DB52628B6}" srcId="{0C7B2A9A-77D4-E24F-B7A5-38F5678624FC}" destId="{2BE22FC3-B146-C647-A3FA-0E9A91C2192D}" srcOrd="2" destOrd="0" parTransId="{1C602249-21B6-CE41-9E0E-969970666771}" sibTransId="{BB83FC4F-9982-A24C-978C-64E0694E47D9}"/>
    <dgm:cxn modelId="{6CF5395B-0059-2745-B919-BF33D83D4419}" type="presOf" srcId="{0D3F23AF-8AF6-BC4F-A66F-1B17D1FFE3DA}" destId="{277B9959-95A8-1C40-851D-CCB0857799D2}" srcOrd="0" destOrd="5" presId="urn:microsoft.com/office/officeart/2005/8/layout/hList1"/>
    <dgm:cxn modelId="{E266935B-EBC8-D242-BE40-B9E7B7B7E1A6}" srcId="{0C7B2A9A-77D4-E24F-B7A5-38F5678624FC}" destId="{C3AB258F-353F-1E44-82A1-1F2A5D366070}" srcOrd="0" destOrd="0" parTransId="{817C927C-85F4-BD4B-89C9-4924548D0F03}" sibTransId="{C5C7BE26-896A-754B-B353-0466B06E7A97}"/>
    <dgm:cxn modelId="{FDE33E5C-C003-9349-9354-5B62FC9083FE}" type="presOf" srcId="{23A2023C-5E1E-A049-B641-101D9465EEAD}" destId="{C2BC7033-B5F8-0E4E-8FCC-E0CEDBEB0CDE}" srcOrd="0" destOrd="2" presId="urn:microsoft.com/office/officeart/2005/8/layout/hList1"/>
    <dgm:cxn modelId="{F99C775F-A6CC-1C43-8A6F-CB8D2901A202}" type="presOf" srcId="{F14CD01F-F7BF-2A44-A712-B77EA90B7AEE}" destId="{684F9A02-0647-4F41-A583-17AD02087C0D}" srcOrd="0" destOrd="2" presId="urn:microsoft.com/office/officeart/2005/8/layout/hList1"/>
    <dgm:cxn modelId="{14F5E563-5F19-7C40-A587-14496FE27AF1}" type="presOf" srcId="{649D0B12-C6AF-FA4C-8F04-4F9B24ACAB38}" destId="{C2BC7033-B5F8-0E4E-8FCC-E0CEDBEB0CDE}" srcOrd="0" destOrd="4" presId="urn:microsoft.com/office/officeart/2005/8/layout/hList1"/>
    <dgm:cxn modelId="{20CE8368-39DB-3443-84B1-BE4916772E3C}" type="presOf" srcId="{639EBA70-AC90-2E48-92DB-C7951600E56A}" destId="{B25915F4-56BE-7E4E-A37C-410AA72C81C7}" srcOrd="0" destOrd="6" presId="urn:microsoft.com/office/officeart/2005/8/layout/hList1"/>
    <dgm:cxn modelId="{40D4336A-0E2D-4C4A-8A38-ABA8A9F88E3C}" srcId="{52296836-0206-1947-951C-F5E9F1462FD2}" destId="{CF105EBD-4F0A-BF4E-900D-7E43774D70BE}" srcOrd="5" destOrd="0" parTransId="{42F48562-A14A-9545-A85D-EF7E79CF9CFE}" sibTransId="{C856D83A-8134-1948-B6F8-56C389D13F48}"/>
    <dgm:cxn modelId="{593BAC6D-7F66-9249-B16C-91158190C0F2}" srcId="{4EF399FB-A0BE-AA4D-9A4B-E9E1C81E0749}" destId="{E2829B9D-7E91-1144-A16D-5289268B684B}" srcOrd="4" destOrd="0" parTransId="{EC55567F-2E82-E549-85DF-5B0CD0FDA348}" sibTransId="{5C629F41-B987-9B47-AEBC-004DB46A1A66}"/>
    <dgm:cxn modelId="{FA150272-45D8-8747-ADEB-FC5C6CDE22E5}" type="presOf" srcId="{4D27363C-D8E3-BD42-9D9E-80C7B3E56085}" destId="{684F9A02-0647-4F41-A583-17AD02087C0D}" srcOrd="0" destOrd="6" presId="urn:microsoft.com/office/officeart/2005/8/layout/hList1"/>
    <dgm:cxn modelId="{A26E5380-ADF0-A840-B881-B55DD2C950F3}" type="presOf" srcId="{C3AB258F-353F-1E44-82A1-1F2A5D366070}" destId="{277B9959-95A8-1C40-851D-CCB0857799D2}" srcOrd="0" destOrd="0" presId="urn:microsoft.com/office/officeart/2005/8/layout/hList1"/>
    <dgm:cxn modelId="{8C531388-3729-4B47-922B-588E0CBC11F5}" type="presOf" srcId="{E3665976-658B-1E4A-BBF5-6DD35885CD37}" destId="{B25915F4-56BE-7E4E-A37C-410AA72C81C7}" srcOrd="0" destOrd="5" presId="urn:microsoft.com/office/officeart/2005/8/layout/hList1"/>
    <dgm:cxn modelId="{3B7CEC89-AAB3-ED4B-BC70-A9C127855A2A}" type="presOf" srcId="{0C7B2A9A-77D4-E24F-B7A5-38F5678624FC}" destId="{FC3EFBFB-459E-3245-AD2A-08F09448F887}" srcOrd="0" destOrd="0" presId="urn:microsoft.com/office/officeart/2005/8/layout/hList1"/>
    <dgm:cxn modelId="{D1CEFE8C-5CC0-284E-935B-850ED499A9BD}" type="presOf" srcId="{B55C1512-29E0-B549-AD65-9BE5A34F1BDC}" destId="{C2BC7033-B5F8-0E4E-8FCC-E0CEDBEB0CDE}" srcOrd="0" destOrd="5" presId="urn:microsoft.com/office/officeart/2005/8/layout/hList1"/>
    <dgm:cxn modelId="{FFD92A8D-0BD5-8A44-99F5-A53FF8FE0EC4}" type="presOf" srcId="{EF3EEBC1-6E95-2349-B52F-B91E1EF3FB0D}" destId="{277B9959-95A8-1C40-851D-CCB0857799D2}" srcOrd="0" destOrd="3" presId="urn:microsoft.com/office/officeart/2005/8/layout/hList1"/>
    <dgm:cxn modelId="{C447CC8D-1F12-CA4A-85C9-2CEE575DD706}" srcId="{4EF399FB-A0BE-AA4D-9A4B-E9E1C81E0749}" destId="{639EBA70-AC90-2E48-92DB-C7951600E56A}" srcOrd="6" destOrd="0" parTransId="{D6AE9CF3-2EA0-E14D-94BF-76FFFFCEC636}" sibTransId="{78DC4078-0351-0740-A92D-BA2AF2FA7F88}"/>
    <dgm:cxn modelId="{C4C87992-2D3C-5F47-BB5E-058428083F8B}" srcId="{0C7B2A9A-77D4-E24F-B7A5-38F5678624FC}" destId="{0D3F23AF-8AF6-BC4F-A66F-1B17D1FFE3DA}" srcOrd="5" destOrd="0" parTransId="{A904B043-8AAE-224F-90E1-4FDB8E7F4ADB}" sibTransId="{3CB1385A-C8C6-134A-9E6A-70388E0DC1D6}"/>
    <dgm:cxn modelId="{AC144797-6791-7E4A-BAEA-F405CBF17DBB}" srcId="{0C7B2A9A-77D4-E24F-B7A5-38F5678624FC}" destId="{1BE41AC4-BF9A-4A4F-A96E-71B285E0AAC9}" srcOrd="1" destOrd="0" parTransId="{283C5336-276F-824A-A51F-69C76F1793F4}" sibTransId="{E828AA32-8E7A-AE42-8FD8-9404F6FCAA15}"/>
    <dgm:cxn modelId="{7767579C-06A6-BC45-9BBF-140AADF29943}" type="presOf" srcId="{2BCBE593-69C5-E247-9EB2-739767B50D90}" destId="{C2BC7033-B5F8-0E4E-8FCC-E0CEDBEB0CDE}" srcOrd="0" destOrd="0" presId="urn:microsoft.com/office/officeart/2005/8/layout/hList1"/>
    <dgm:cxn modelId="{C9C1219E-A60B-354F-BD20-00AE7B692CF0}" srcId="{E9543170-56D1-DB4D-A971-D09ECBAE3D81}" destId="{74B959E7-C030-D849-B72D-7961AB22A2B5}" srcOrd="5" destOrd="0" parTransId="{B44F0067-EF95-DA4F-9FB1-0DB72EFB9F2C}" sibTransId="{0A151A09-9BB8-9946-B5C9-035F07231CA4}"/>
    <dgm:cxn modelId="{76983AA1-C162-E84A-BA38-F30EA042CF4D}" srcId="{4EF399FB-A0BE-AA4D-9A4B-E9E1C81E0749}" destId="{21EEE5E7-E560-3847-9D43-B1ED62412C30}" srcOrd="3" destOrd="0" parTransId="{C61BE9D1-32BB-9A42-9DD7-F78470DD42D8}" sibTransId="{B304DB3C-FE5C-6A4F-8D81-37EE9B585160}"/>
    <dgm:cxn modelId="{DE0E4DA2-CEEF-CA42-960E-834C1BE53556}" type="presOf" srcId="{07587994-C0E2-0E4C-9373-96089F3BF007}" destId="{B25915F4-56BE-7E4E-A37C-410AA72C81C7}" srcOrd="0" destOrd="1" presId="urn:microsoft.com/office/officeart/2005/8/layout/hList1"/>
    <dgm:cxn modelId="{5ED244A6-2A9D-E64C-B7EC-705FAAA13243}" srcId="{55751F6C-209D-3244-B22A-49681495939E}" destId="{2BCBE593-69C5-E247-9EB2-739767B50D90}" srcOrd="0" destOrd="0" parTransId="{CF66DEAE-FECB-0F41-BFB3-B01EE54BCD3A}" sibTransId="{8BA53CB6-15EB-B14C-AED5-3399086FBEB0}"/>
    <dgm:cxn modelId="{DF6850A8-81D5-9E4E-A4F8-75E594D80699}" type="presOf" srcId="{E23546AB-DD41-104D-AE4E-D0DEA42DFD60}" destId="{B25915F4-56BE-7E4E-A37C-410AA72C81C7}" srcOrd="0" destOrd="0" presId="urn:microsoft.com/office/officeart/2005/8/layout/hList1"/>
    <dgm:cxn modelId="{8012E3AA-D247-ED4E-9967-74F5A5FF0524}" type="presOf" srcId="{B18C364F-E044-1A42-AFA3-529C6AA9025F}" destId="{277B9959-95A8-1C40-851D-CCB0857799D2}" srcOrd="0" destOrd="4" presId="urn:microsoft.com/office/officeart/2005/8/layout/hList1"/>
    <dgm:cxn modelId="{F67978AC-49BD-0C45-B0CE-19C5E86C6FF3}" srcId="{52296836-0206-1947-951C-F5E9F1462FD2}" destId="{1893448D-D8D9-2B45-978E-D30DFA32DD3F}" srcOrd="3" destOrd="0" parTransId="{88E5BF5E-E838-F44F-9575-5ECCB6FD329C}" sibTransId="{F67CB7A3-146B-B942-9217-DBDCB6352A14}"/>
    <dgm:cxn modelId="{F95804B3-4374-C443-98CF-1F8A2E30A550}" type="presOf" srcId="{CABE0B4F-D06A-A944-8419-00CC28387F2D}" destId="{B25915F4-56BE-7E4E-A37C-410AA72C81C7}" srcOrd="0" destOrd="2" presId="urn:microsoft.com/office/officeart/2005/8/layout/hList1"/>
    <dgm:cxn modelId="{2F818EB4-D766-9041-91CD-A5376C4A2E4A}" srcId="{C8E07039-18B7-1048-9E7B-35C2C61C1EFB}" destId="{E9543170-56D1-DB4D-A971-D09ECBAE3D81}" srcOrd="4" destOrd="0" parTransId="{D5C924E1-6778-2344-9B9D-6E428ABF7FEF}" sibTransId="{ED32F791-F07C-6147-9340-A1DECF3251C1}"/>
    <dgm:cxn modelId="{9F7301B6-6E41-EC4E-8122-0D1C865617D5}" srcId="{4EF399FB-A0BE-AA4D-9A4B-E9E1C81E0749}" destId="{CABE0B4F-D06A-A944-8419-00CC28387F2D}" srcOrd="2" destOrd="0" parTransId="{A0C143C5-B1D5-B84C-93E0-3983ED563B57}" sibTransId="{E717DA10-98F2-7E4C-A7C1-C8A515696111}"/>
    <dgm:cxn modelId="{E7A9E2B6-408D-8A4C-BA2F-33E3BF110E43}" srcId="{52296836-0206-1947-951C-F5E9F1462FD2}" destId="{9DC63C11-B8C8-2C40-82E3-7107E63CF042}" srcOrd="1" destOrd="0" parTransId="{4D875202-26B8-9D4A-88DC-A07ADD2B789A}" sibTransId="{0077BE40-3CFD-2E4E-9584-A1D11FD3723B}"/>
    <dgm:cxn modelId="{59B39FBE-C225-F145-9AD7-D4C41E257356}" type="presOf" srcId="{E2829B9D-7E91-1144-A16D-5289268B684B}" destId="{B25915F4-56BE-7E4E-A37C-410AA72C81C7}" srcOrd="0" destOrd="4" presId="urn:microsoft.com/office/officeart/2005/8/layout/hList1"/>
    <dgm:cxn modelId="{1E4ECFBE-F2CF-6A46-8977-77660FC7CE1C}" type="presOf" srcId="{E9543170-56D1-DB4D-A971-D09ECBAE3D81}" destId="{806D6079-2127-E241-9D2B-6441F087629D}" srcOrd="0" destOrd="0" presId="urn:microsoft.com/office/officeart/2005/8/layout/hList1"/>
    <dgm:cxn modelId="{DFF31BC1-6431-764D-8100-3485F0044531}" srcId="{4EF399FB-A0BE-AA4D-9A4B-E9E1C81E0749}" destId="{07587994-C0E2-0E4C-9373-96089F3BF007}" srcOrd="1" destOrd="0" parTransId="{55779468-4146-DF45-ABF7-FB83637B47FA}" sibTransId="{8BB3A5C5-3591-B54A-8574-9F7948E3E04A}"/>
    <dgm:cxn modelId="{C0916AC7-9F02-5041-8198-36DC17866444}" type="presOf" srcId="{CA187278-00A9-8F43-AF47-13A837AA4260}" destId="{684F9A02-0647-4F41-A583-17AD02087C0D}" srcOrd="0" destOrd="3" presId="urn:microsoft.com/office/officeart/2005/8/layout/hList1"/>
    <dgm:cxn modelId="{32424CCD-1E88-234A-8B2F-1F2DE7D92A3A}" srcId="{55751F6C-209D-3244-B22A-49681495939E}" destId="{66A572FA-CE36-B54E-9EAF-3AF688296731}" srcOrd="1" destOrd="0" parTransId="{8230B89C-17EF-6D49-A9BE-B2E41495FF77}" sibTransId="{112F8A24-02DF-6B43-A0CC-7BF1628E1B24}"/>
    <dgm:cxn modelId="{D2552FD8-CFCB-6040-A57B-CB5BFD56E38A}" type="presOf" srcId="{77DFAF26-C73D-1641-B859-28B70C126E58}" destId="{130DCC97-6FD3-524C-A441-4302C84D2C39}" srcOrd="0" destOrd="2" presId="urn:microsoft.com/office/officeart/2005/8/layout/hList1"/>
    <dgm:cxn modelId="{9CBB9FD8-60C4-A148-B36F-6D9CCFD6B95E}" type="presOf" srcId="{72B33F9D-1DC7-F847-A1C6-AD8E55AAE17B}" destId="{684F9A02-0647-4F41-A583-17AD02087C0D}" srcOrd="0" destOrd="4" presId="urn:microsoft.com/office/officeart/2005/8/layout/hList1"/>
    <dgm:cxn modelId="{2E797DDA-61CE-784F-9CC8-2FD4F86ABBFD}" srcId="{52296836-0206-1947-951C-F5E9F1462FD2}" destId="{A466F5E1-E7F3-C94C-B17B-DE379BFD4B27}" srcOrd="0" destOrd="0" parTransId="{D856D6D4-10A1-1148-9E90-29E64BADDB8F}" sibTransId="{13D8D3D3-3FAD-AF4C-86E8-BB8E632881D4}"/>
    <dgm:cxn modelId="{313975DF-3557-B74B-B582-16DDC4CC189B}" type="presOf" srcId="{0361A22F-8B6C-7E4A-BD77-DBE277B72627}" destId="{C2BC7033-B5F8-0E4E-8FCC-E0CEDBEB0CDE}" srcOrd="0" destOrd="3" presId="urn:microsoft.com/office/officeart/2005/8/layout/hList1"/>
    <dgm:cxn modelId="{21DD8BE2-1678-FE4C-BE50-D7797693DF23}" type="presOf" srcId="{52296836-0206-1947-951C-F5E9F1462FD2}" destId="{4EC3B97F-8FF8-084B-9B37-98AAC8955727}" srcOrd="0" destOrd="0" presId="urn:microsoft.com/office/officeart/2005/8/layout/hList1"/>
    <dgm:cxn modelId="{DB48B8E6-29F8-E342-BBC8-A5FB4DFBF628}" type="presOf" srcId="{12875FD2-0CF6-3542-A73C-1B4680506503}" destId="{684F9A02-0647-4F41-A583-17AD02087C0D}" srcOrd="0" destOrd="0" presId="urn:microsoft.com/office/officeart/2005/8/layout/hList1"/>
    <dgm:cxn modelId="{2F8C2BEB-39EA-D644-930A-22A0167E094D}" type="presOf" srcId="{74B959E7-C030-D849-B72D-7961AB22A2B5}" destId="{684F9A02-0647-4F41-A583-17AD02087C0D}" srcOrd="0" destOrd="5" presId="urn:microsoft.com/office/officeart/2005/8/layout/hList1"/>
    <dgm:cxn modelId="{2C2E44EB-11F0-8B4D-961F-4E99ECB628F2}" srcId="{C8E07039-18B7-1048-9E7B-35C2C61C1EFB}" destId="{4EF399FB-A0BE-AA4D-9A4B-E9E1C81E0749}" srcOrd="0" destOrd="0" parTransId="{A48DDB0E-9AEC-B64A-9323-D7124C53FDE6}" sibTransId="{5149C933-D468-3148-910E-319B5A5238E9}"/>
    <dgm:cxn modelId="{C63895EB-D297-BE47-90E9-AFC7F06E1F9D}" type="presOf" srcId="{9DC63C11-B8C8-2C40-82E3-7107E63CF042}" destId="{130DCC97-6FD3-524C-A441-4302C84D2C39}" srcOrd="0" destOrd="1" presId="urn:microsoft.com/office/officeart/2005/8/layout/hList1"/>
    <dgm:cxn modelId="{6EC7F2EE-F532-2F47-9B6C-BF6DA2DE2003}" type="presOf" srcId="{0C9F232D-AEF3-C342-8656-DE2122CC86CF}" destId="{130DCC97-6FD3-524C-A441-4302C84D2C39}" srcOrd="0" destOrd="4" presId="urn:microsoft.com/office/officeart/2005/8/layout/hList1"/>
    <dgm:cxn modelId="{9DEF27F1-ECEC-A54D-A4A9-3EDC8E1E8B8A}" type="presOf" srcId="{66A572FA-CE36-B54E-9EAF-3AF688296731}" destId="{C2BC7033-B5F8-0E4E-8FCC-E0CEDBEB0CDE}" srcOrd="0" destOrd="1" presId="urn:microsoft.com/office/officeart/2005/8/layout/hList1"/>
    <dgm:cxn modelId="{8C7FC4F4-242D-6F4C-A2B6-45C94F86E489}" srcId="{E9543170-56D1-DB4D-A971-D09ECBAE3D81}" destId="{72B33F9D-1DC7-F847-A1C6-AD8E55AAE17B}" srcOrd="4" destOrd="0" parTransId="{DD5C8161-2733-9842-B976-D114EFAE2A75}" sibTransId="{D6CA701D-475C-F944-BC0F-44AC5F529435}"/>
    <dgm:cxn modelId="{F14CCDF6-25BC-704D-9466-E07E728D14FE}" srcId="{55751F6C-209D-3244-B22A-49681495939E}" destId="{B55C1512-29E0-B549-AD65-9BE5A34F1BDC}" srcOrd="5" destOrd="0" parTransId="{529D686A-0B28-E944-9207-618322A253C7}" sibTransId="{5522E634-1D21-AB47-B1BA-C6CBB6DECA92}"/>
    <dgm:cxn modelId="{06660DF7-0DDC-EF4F-AAFF-5901D51681A7}" srcId="{0C7B2A9A-77D4-E24F-B7A5-38F5678624FC}" destId="{B18C364F-E044-1A42-AFA3-529C6AA9025F}" srcOrd="4" destOrd="0" parTransId="{15C777EC-D36E-7543-B9D6-25BA07614857}" sibTransId="{751753DA-3680-604B-AAFC-8D081EDD89A0}"/>
    <dgm:cxn modelId="{59F3ACF7-3046-C64B-A374-9A1DFA52EDC1}" type="presOf" srcId="{21EEE5E7-E560-3847-9D43-B1ED62412C30}" destId="{B25915F4-56BE-7E4E-A37C-410AA72C81C7}" srcOrd="0" destOrd="3" presId="urn:microsoft.com/office/officeart/2005/8/layout/hList1"/>
    <dgm:cxn modelId="{EB6B21F8-4164-5A48-B364-7495DF15D0D9}" srcId="{E9543170-56D1-DB4D-A971-D09ECBAE3D81}" destId="{F14CD01F-F7BF-2A44-A712-B77EA90B7AEE}" srcOrd="2" destOrd="0" parTransId="{C89CBA81-75EC-C247-B7BB-0E556375CEFC}" sibTransId="{F8141E30-D2B4-7E40-988A-CE55C7194814}"/>
    <dgm:cxn modelId="{CDC11AFB-2BBF-4A40-BC98-F6CEA8FDDFAB}" srcId="{55751F6C-209D-3244-B22A-49681495939E}" destId="{23A2023C-5E1E-A049-B641-101D9465EEAD}" srcOrd="2" destOrd="0" parTransId="{5B81398E-D5D0-5141-BBF5-C04CCC55B385}" sibTransId="{BC42979B-B354-E440-8EE8-872F5250A697}"/>
    <dgm:cxn modelId="{D236ABE1-C59A-6847-80B7-992F89EED87D}" type="presParOf" srcId="{F48EDB0D-AD8C-3440-9349-4991A61CF7A1}" destId="{F0BE110B-DF7F-CC45-B57B-B5614957EC22}" srcOrd="0" destOrd="0" presId="urn:microsoft.com/office/officeart/2005/8/layout/hList1"/>
    <dgm:cxn modelId="{D931C2B1-C2DE-444B-A59F-51753C4EDCDE}" type="presParOf" srcId="{F0BE110B-DF7F-CC45-B57B-B5614957EC22}" destId="{43A28254-6FBA-C040-9CAD-92FF2E1C8522}" srcOrd="0" destOrd="0" presId="urn:microsoft.com/office/officeart/2005/8/layout/hList1"/>
    <dgm:cxn modelId="{16B4AFE4-4D57-4649-B7B1-C56B55DA7FF8}" type="presParOf" srcId="{F0BE110B-DF7F-CC45-B57B-B5614957EC22}" destId="{B25915F4-56BE-7E4E-A37C-410AA72C81C7}" srcOrd="1" destOrd="0" presId="urn:microsoft.com/office/officeart/2005/8/layout/hList1"/>
    <dgm:cxn modelId="{EC5DB0D7-ADC9-6B42-8AD6-F894F5863F9B}" type="presParOf" srcId="{F48EDB0D-AD8C-3440-9349-4991A61CF7A1}" destId="{3455485E-F998-0548-8803-A8DAD124D101}" srcOrd="1" destOrd="0" presId="urn:microsoft.com/office/officeart/2005/8/layout/hList1"/>
    <dgm:cxn modelId="{AF909157-F912-374D-88F2-A1CB52CF6C0A}" type="presParOf" srcId="{F48EDB0D-AD8C-3440-9349-4991A61CF7A1}" destId="{0FEEE3BC-EBFB-C54A-AB84-B702ED59EB9F}" srcOrd="2" destOrd="0" presId="urn:microsoft.com/office/officeart/2005/8/layout/hList1"/>
    <dgm:cxn modelId="{9FC665A2-D927-5646-9F47-1BEE5C0F1F9C}" type="presParOf" srcId="{0FEEE3BC-EBFB-C54A-AB84-B702ED59EB9F}" destId="{4EC3B97F-8FF8-084B-9B37-98AAC8955727}" srcOrd="0" destOrd="0" presId="urn:microsoft.com/office/officeart/2005/8/layout/hList1"/>
    <dgm:cxn modelId="{DEDEF095-1F8F-3647-8569-A1033266AB4D}" type="presParOf" srcId="{0FEEE3BC-EBFB-C54A-AB84-B702ED59EB9F}" destId="{130DCC97-6FD3-524C-A441-4302C84D2C39}" srcOrd="1" destOrd="0" presId="urn:microsoft.com/office/officeart/2005/8/layout/hList1"/>
    <dgm:cxn modelId="{4AC3BCE2-238C-7547-9FEA-D41E89EE538B}" type="presParOf" srcId="{F48EDB0D-AD8C-3440-9349-4991A61CF7A1}" destId="{F4976869-73E4-D941-8C9C-21A2C0CE4203}" srcOrd="3" destOrd="0" presId="urn:microsoft.com/office/officeart/2005/8/layout/hList1"/>
    <dgm:cxn modelId="{F8CECF9C-E8D7-FC47-860D-340180323070}" type="presParOf" srcId="{F48EDB0D-AD8C-3440-9349-4991A61CF7A1}" destId="{DD761ED2-1F74-C149-9389-5E5EF42320D9}" srcOrd="4" destOrd="0" presId="urn:microsoft.com/office/officeart/2005/8/layout/hList1"/>
    <dgm:cxn modelId="{C88D543B-CADF-CF4A-AC9A-38D27B22EBAB}" type="presParOf" srcId="{DD761ED2-1F74-C149-9389-5E5EF42320D9}" destId="{FC3EFBFB-459E-3245-AD2A-08F09448F887}" srcOrd="0" destOrd="0" presId="urn:microsoft.com/office/officeart/2005/8/layout/hList1"/>
    <dgm:cxn modelId="{766DC140-4057-234F-A95D-4E62E5438FCD}" type="presParOf" srcId="{DD761ED2-1F74-C149-9389-5E5EF42320D9}" destId="{277B9959-95A8-1C40-851D-CCB0857799D2}" srcOrd="1" destOrd="0" presId="urn:microsoft.com/office/officeart/2005/8/layout/hList1"/>
    <dgm:cxn modelId="{19A129E4-1818-5B42-A07D-04F02C0333B8}" type="presParOf" srcId="{F48EDB0D-AD8C-3440-9349-4991A61CF7A1}" destId="{8676D277-BCEA-464E-B919-BF1EB07729F1}" srcOrd="5" destOrd="0" presId="urn:microsoft.com/office/officeart/2005/8/layout/hList1"/>
    <dgm:cxn modelId="{AB7831B8-87E2-B34A-8EB7-A59AFA27EDA2}" type="presParOf" srcId="{F48EDB0D-AD8C-3440-9349-4991A61CF7A1}" destId="{03EEB586-C0FC-4043-841D-7B49E3A015C9}" srcOrd="6" destOrd="0" presId="urn:microsoft.com/office/officeart/2005/8/layout/hList1"/>
    <dgm:cxn modelId="{4806B5C5-AEE1-EE40-A79D-6DB0045D8FA0}" type="presParOf" srcId="{03EEB586-C0FC-4043-841D-7B49E3A015C9}" destId="{B2682ED1-FDB3-3A4B-B7B8-F90AA54DD28C}" srcOrd="0" destOrd="0" presId="urn:microsoft.com/office/officeart/2005/8/layout/hList1"/>
    <dgm:cxn modelId="{62C6F12E-8FCC-6043-AEEE-D7FE535CF27A}" type="presParOf" srcId="{03EEB586-C0FC-4043-841D-7B49E3A015C9}" destId="{C2BC7033-B5F8-0E4E-8FCC-E0CEDBEB0CDE}" srcOrd="1" destOrd="0" presId="urn:microsoft.com/office/officeart/2005/8/layout/hList1"/>
    <dgm:cxn modelId="{4220381F-460B-E541-910A-C979754DBECB}" type="presParOf" srcId="{F48EDB0D-AD8C-3440-9349-4991A61CF7A1}" destId="{3C34C65C-33C9-F447-A2D2-40ECC175276E}" srcOrd="7" destOrd="0" presId="urn:microsoft.com/office/officeart/2005/8/layout/hList1"/>
    <dgm:cxn modelId="{423CB610-A2A9-1F45-8DF4-E9F7341B5C53}" type="presParOf" srcId="{F48EDB0D-AD8C-3440-9349-4991A61CF7A1}" destId="{785CFBF0-90CB-FF46-BD4C-81D4B0571826}" srcOrd="8" destOrd="0" presId="urn:microsoft.com/office/officeart/2005/8/layout/hList1"/>
    <dgm:cxn modelId="{CD475CFC-AD29-9F4E-A1BA-2134D7483763}" type="presParOf" srcId="{785CFBF0-90CB-FF46-BD4C-81D4B0571826}" destId="{806D6079-2127-E241-9D2B-6441F087629D}" srcOrd="0" destOrd="0" presId="urn:microsoft.com/office/officeart/2005/8/layout/hList1"/>
    <dgm:cxn modelId="{EAFC34B6-B13D-6B41-8547-6A483DB65FE7}" type="presParOf" srcId="{785CFBF0-90CB-FF46-BD4C-81D4B0571826}" destId="{684F9A02-0647-4F41-A583-17AD02087C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AF810-D7D2-B143-8ACB-CE854E30E48F}">
      <dsp:nvSpPr>
        <dsp:cNvPr id="0" name=""/>
        <dsp:cNvSpPr/>
      </dsp:nvSpPr>
      <dsp:spPr>
        <a:xfrm rot="5400000">
          <a:off x="276" y="164570"/>
          <a:ext cx="3604535" cy="360508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A47BE-9414-E548-B49E-26D606D03CD2}">
      <dsp:nvSpPr>
        <dsp:cNvPr id="0" name=""/>
        <dsp:cNvSpPr/>
      </dsp:nvSpPr>
      <dsp:spPr>
        <a:xfrm rot="16200000">
          <a:off x="3710082" y="164570"/>
          <a:ext cx="3604535" cy="360508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A88A9-ACCD-5F49-8452-94E9E6A7590A}">
      <dsp:nvSpPr>
        <dsp:cNvPr id="0" name=""/>
        <dsp:cNvSpPr/>
      </dsp:nvSpPr>
      <dsp:spPr>
        <a:xfrm>
          <a:off x="4136307" y="3295943"/>
          <a:ext cx="2736813" cy="72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Analysis and segmentation </a:t>
          </a:r>
        </a:p>
      </dsp:txBody>
      <dsp:txXfrm>
        <a:off x="4136307" y="3295943"/>
        <a:ext cx="2736813" cy="721138"/>
      </dsp:txXfrm>
    </dsp:sp>
    <dsp:sp modelId="{862FC0F7-CFB9-9A45-A4CE-9D5336D39207}">
      <dsp:nvSpPr>
        <dsp:cNvPr id="0" name=""/>
        <dsp:cNvSpPr/>
      </dsp:nvSpPr>
      <dsp:spPr>
        <a:xfrm rot="5400000">
          <a:off x="3594458" y="164570"/>
          <a:ext cx="3604535" cy="360508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D41A3-B0CC-2A42-8D28-621B96D79322}">
      <dsp:nvSpPr>
        <dsp:cNvPr id="0" name=""/>
        <dsp:cNvSpPr/>
      </dsp:nvSpPr>
      <dsp:spPr>
        <a:xfrm rot="16200000">
          <a:off x="7303172" y="164570"/>
          <a:ext cx="3604535" cy="360508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BFC8E-8051-9E4A-9773-6A1BA939C41B}">
      <dsp:nvSpPr>
        <dsp:cNvPr id="0" name=""/>
        <dsp:cNvSpPr/>
      </dsp:nvSpPr>
      <dsp:spPr>
        <a:xfrm>
          <a:off x="7466515" y="3295943"/>
          <a:ext cx="2736813" cy="72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Insights </a:t>
          </a:r>
        </a:p>
      </dsp:txBody>
      <dsp:txXfrm>
        <a:off x="7466515" y="3295943"/>
        <a:ext cx="2736813" cy="721138"/>
      </dsp:txXfrm>
    </dsp:sp>
    <dsp:sp modelId="{2B76ACE7-3471-2D4B-94E5-FC7BD5E96D71}">
      <dsp:nvSpPr>
        <dsp:cNvPr id="0" name=""/>
        <dsp:cNvSpPr/>
      </dsp:nvSpPr>
      <dsp:spPr>
        <a:xfrm>
          <a:off x="4048367" y="1199142"/>
          <a:ext cx="1651512" cy="16515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Correlation &amp; basic linear analysis using Rental data</a:t>
          </a:r>
        </a:p>
      </dsp:txBody>
      <dsp:txXfrm>
        <a:off x="4278984" y="1393891"/>
        <a:ext cx="952223" cy="1262014"/>
      </dsp:txXfrm>
    </dsp:sp>
    <dsp:sp modelId="{69F2AEC3-8E72-B64B-8CD3-5566B75A818A}">
      <dsp:nvSpPr>
        <dsp:cNvPr id="0" name=""/>
        <dsp:cNvSpPr/>
      </dsp:nvSpPr>
      <dsp:spPr>
        <a:xfrm>
          <a:off x="5238647" y="1199142"/>
          <a:ext cx="1651512" cy="16515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Group neighbors based on similarity of venues </a:t>
          </a:r>
        </a:p>
      </dsp:txBody>
      <dsp:txXfrm>
        <a:off x="5707319" y="1393891"/>
        <a:ext cx="952223" cy="1262014"/>
      </dsp:txXfrm>
    </dsp:sp>
    <dsp:sp modelId="{DF207FBA-56D0-CA4B-8C8D-BA18E1D62553}">
      <dsp:nvSpPr>
        <dsp:cNvPr id="0" name=""/>
        <dsp:cNvSpPr/>
      </dsp:nvSpPr>
      <dsp:spPr>
        <a:xfrm>
          <a:off x="1039718" y="712038"/>
          <a:ext cx="1142128" cy="11421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Rental data</a:t>
          </a:r>
        </a:p>
      </dsp:txBody>
      <dsp:txXfrm>
        <a:off x="1206979" y="879303"/>
        <a:ext cx="807606" cy="807625"/>
      </dsp:txXfrm>
    </dsp:sp>
    <dsp:sp modelId="{268B5F9E-7DFC-3043-8840-FFD4E7CB933B}">
      <dsp:nvSpPr>
        <dsp:cNvPr id="0" name=""/>
        <dsp:cNvSpPr/>
      </dsp:nvSpPr>
      <dsp:spPr>
        <a:xfrm>
          <a:off x="618482" y="1666931"/>
          <a:ext cx="561022" cy="5607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A01F500-28F9-7349-9C93-3914A050387F}">
      <dsp:nvSpPr>
        <dsp:cNvPr id="0" name=""/>
        <dsp:cNvSpPr/>
      </dsp:nvSpPr>
      <dsp:spPr>
        <a:xfrm>
          <a:off x="2275573" y="936704"/>
          <a:ext cx="326437" cy="3262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611136C-DD83-BB4B-91FA-8485E9CCD617}">
      <dsp:nvSpPr>
        <dsp:cNvPr id="0" name=""/>
        <dsp:cNvSpPr/>
      </dsp:nvSpPr>
      <dsp:spPr>
        <a:xfrm>
          <a:off x="2154264" y="1394211"/>
          <a:ext cx="1142128" cy="11421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cleaning and exploration</a:t>
          </a:r>
        </a:p>
      </dsp:txBody>
      <dsp:txXfrm>
        <a:off x="2321525" y="1561476"/>
        <a:ext cx="807606" cy="807625"/>
      </dsp:txXfrm>
    </dsp:sp>
    <dsp:sp modelId="{101B00F4-C10F-FA4F-B628-CB60FF6B1E5E}">
      <dsp:nvSpPr>
        <dsp:cNvPr id="0" name=""/>
        <dsp:cNvSpPr/>
      </dsp:nvSpPr>
      <dsp:spPr>
        <a:xfrm>
          <a:off x="2273699" y="2606218"/>
          <a:ext cx="326437" cy="3262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72F6A57-1FD5-BB43-A1CB-2BD0DF93E9B6}">
      <dsp:nvSpPr>
        <dsp:cNvPr id="0" name=""/>
        <dsp:cNvSpPr/>
      </dsp:nvSpPr>
      <dsp:spPr>
        <a:xfrm>
          <a:off x="1060070" y="2046906"/>
          <a:ext cx="1142128" cy="11421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Venues data</a:t>
          </a:r>
        </a:p>
      </dsp:txBody>
      <dsp:txXfrm>
        <a:off x="1227331" y="2214171"/>
        <a:ext cx="807606" cy="807625"/>
      </dsp:txXfrm>
    </dsp:sp>
    <dsp:sp modelId="{306A9A56-E6CB-8D41-A354-3A0236ABEB8B}">
      <dsp:nvSpPr>
        <dsp:cNvPr id="0" name=""/>
        <dsp:cNvSpPr/>
      </dsp:nvSpPr>
      <dsp:spPr>
        <a:xfrm>
          <a:off x="7777393" y="909869"/>
          <a:ext cx="2105241" cy="2104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evaluation of results and recommendations</a:t>
          </a:r>
        </a:p>
      </dsp:txBody>
      <dsp:txXfrm>
        <a:off x="8085698" y="1218119"/>
        <a:ext cx="1488631" cy="1488360"/>
      </dsp:txXfrm>
    </dsp:sp>
    <dsp:sp modelId="{D4C73DF1-92F0-624E-BC58-3F9AE39D6951}">
      <dsp:nvSpPr>
        <dsp:cNvPr id="0" name=""/>
        <dsp:cNvSpPr/>
      </dsp:nvSpPr>
      <dsp:spPr>
        <a:xfrm>
          <a:off x="677385" y="3295943"/>
          <a:ext cx="2736813" cy="72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Capture</a:t>
          </a:r>
        </a:p>
      </dsp:txBody>
      <dsp:txXfrm>
        <a:off x="677385" y="3295943"/>
        <a:ext cx="2736813" cy="721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28254-6FBA-C040-9CAD-92FF2E1C8522}">
      <dsp:nvSpPr>
        <dsp:cNvPr id="0" name=""/>
        <dsp:cNvSpPr/>
      </dsp:nvSpPr>
      <dsp:spPr>
        <a:xfrm>
          <a:off x="4947" y="227548"/>
          <a:ext cx="1896367" cy="758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Cluster 1</a:t>
          </a:r>
        </a:p>
      </dsp:txBody>
      <dsp:txXfrm>
        <a:off x="4947" y="227548"/>
        <a:ext cx="1896367" cy="758547"/>
      </dsp:txXfrm>
    </dsp:sp>
    <dsp:sp modelId="{B25915F4-56BE-7E4E-A37C-410AA72C81C7}">
      <dsp:nvSpPr>
        <dsp:cNvPr id="0" name=""/>
        <dsp:cNvSpPr/>
      </dsp:nvSpPr>
      <dsp:spPr>
        <a:xfrm>
          <a:off x="4947" y="986095"/>
          <a:ext cx="1896367" cy="31032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 dirty="0"/>
            <a:t>Avg. bedroom size: 1.8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/>
            <a:t>Avg. Rentals : INR 16974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 dirty="0"/>
            <a:t>Avg. Area Sqft : 940 SQFT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/>
            <a:t>Avg rentals for 1BHK is between 7000 – 12000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 dirty="0" err="1"/>
            <a:t>Avg</a:t>
          </a:r>
          <a:r>
            <a:rPr lang="en-US" sz="1200" kern="1200" dirty="0"/>
            <a:t> rentals for 2BHK is between 13000 – 20000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 dirty="0" err="1"/>
            <a:t>Avg</a:t>
          </a:r>
          <a:r>
            <a:rPr lang="en-US" sz="1200" kern="1200" dirty="0"/>
            <a:t> rentals for 3BHK is between 18000-32000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</dsp:txBody>
      <dsp:txXfrm>
        <a:off x="4947" y="986095"/>
        <a:ext cx="1896367" cy="3103222"/>
      </dsp:txXfrm>
    </dsp:sp>
    <dsp:sp modelId="{4EC3B97F-8FF8-084B-9B37-98AAC8955727}">
      <dsp:nvSpPr>
        <dsp:cNvPr id="0" name=""/>
        <dsp:cNvSpPr/>
      </dsp:nvSpPr>
      <dsp:spPr>
        <a:xfrm>
          <a:off x="2166806" y="227548"/>
          <a:ext cx="1896367" cy="758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Cluster 2</a:t>
          </a:r>
        </a:p>
      </dsp:txBody>
      <dsp:txXfrm>
        <a:off x="2166806" y="227548"/>
        <a:ext cx="1896367" cy="758547"/>
      </dsp:txXfrm>
    </dsp:sp>
    <dsp:sp modelId="{130DCC97-6FD3-524C-A441-4302C84D2C39}">
      <dsp:nvSpPr>
        <dsp:cNvPr id="0" name=""/>
        <dsp:cNvSpPr/>
      </dsp:nvSpPr>
      <dsp:spPr>
        <a:xfrm>
          <a:off x="2166806" y="986095"/>
          <a:ext cx="1896367" cy="3103222"/>
        </a:xfrm>
        <a:prstGeom prst="rect">
          <a:avLst/>
        </a:prstGeom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bedroom size: 1.74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Rentals : INR 23554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Area Sqft : 1036 SQFT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1BHK is between 18,000 – 25,000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2BHK is between 18,000 – 32,000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3BHK is between 22,000 - 50,000</a:t>
          </a:r>
        </a:p>
      </dsp:txBody>
      <dsp:txXfrm>
        <a:off x="2166806" y="986095"/>
        <a:ext cx="1896367" cy="3103222"/>
      </dsp:txXfrm>
    </dsp:sp>
    <dsp:sp modelId="{FC3EFBFB-459E-3245-AD2A-08F09448F887}">
      <dsp:nvSpPr>
        <dsp:cNvPr id="0" name=""/>
        <dsp:cNvSpPr/>
      </dsp:nvSpPr>
      <dsp:spPr>
        <a:xfrm>
          <a:off x="4328666" y="227548"/>
          <a:ext cx="1896367" cy="758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Cluster 3</a:t>
          </a:r>
        </a:p>
      </dsp:txBody>
      <dsp:txXfrm>
        <a:off x="4328666" y="227548"/>
        <a:ext cx="1896367" cy="758547"/>
      </dsp:txXfrm>
    </dsp:sp>
    <dsp:sp modelId="{277B9959-95A8-1C40-851D-CCB0857799D2}">
      <dsp:nvSpPr>
        <dsp:cNvPr id="0" name=""/>
        <dsp:cNvSpPr/>
      </dsp:nvSpPr>
      <dsp:spPr>
        <a:xfrm>
          <a:off x="4328666" y="986095"/>
          <a:ext cx="1896367" cy="3103222"/>
        </a:xfrm>
        <a:prstGeom prst="rect">
          <a:avLst/>
        </a:prstGeom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bedroom size: 2.4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Rentals : INR 20275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Area Sqft : 1123 SQFT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1BHK is between 5000 - 20000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2BHK is between 12,000 – 30,000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3BHK is between 20,000 – 75,000</a:t>
          </a:r>
        </a:p>
      </dsp:txBody>
      <dsp:txXfrm>
        <a:off x="4328666" y="986095"/>
        <a:ext cx="1896367" cy="3103222"/>
      </dsp:txXfrm>
    </dsp:sp>
    <dsp:sp modelId="{B2682ED1-FDB3-3A4B-B7B8-F90AA54DD28C}">
      <dsp:nvSpPr>
        <dsp:cNvPr id="0" name=""/>
        <dsp:cNvSpPr/>
      </dsp:nvSpPr>
      <dsp:spPr>
        <a:xfrm>
          <a:off x="6490525" y="227548"/>
          <a:ext cx="1896367" cy="758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Cluster 4</a:t>
          </a:r>
        </a:p>
      </dsp:txBody>
      <dsp:txXfrm>
        <a:off x="6490525" y="227548"/>
        <a:ext cx="1896367" cy="758547"/>
      </dsp:txXfrm>
    </dsp:sp>
    <dsp:sp modelId="{C2BC7033-B5F8-0E4E-8FCC-E0CEDBEB0CDE}">
      <dsp:nvSpPr>
        <dsp:cNvPr id="0" name=""/>
        <dsp:cNvSpPr/>
      </dsp:nvSpPr>
      <dsp:spPr>
        <a:xfrm>
          <a:off x="6490525" y="986095"/>
          <a:ext cx="1896367" cy="3103222"/>
        </a:xfrm>
        <a:prstGeom prst="rect">
          <a:avLst/>
        </a:prstGeom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bedroom size: 2.1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Rentals : INR 29191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Area Sqft : 1323 SQFT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1BHK is between 7000 – 12000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2BHK is between 13000 – 20000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rentals for 3BHK is between 18000-32000</a:t>
          </a:r>
        </a:p>
      </dsp:txBody>
      <dsp:txXfrm>
        <a:off x="6490525" y="986095"/>
        <a:ext cx="1896367" cy="3103222"/>
      </dsp:txXfrm>
    </dsp:sp>
    <dsp:sp modelId="{806D6079-2127-E241-9D2B-6441F087629D}">
      <dsp:nvSpPr>
        <dsp:cNvPr id="0" name=""/>
        <dsp:cNvSpPr/>
      </dsp:nvSpPr>
      <dsp:spPr>
        <a:xfrm>
          <a:off x="8652384" y="227548"/>
          <a:ext cx="1896367" cy="758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Cluster 5</a:t>
          </a:r>
        </a:p>
      </dsp:txBody>
      <dsp:txXfrm>
        <a:off x="8652384" y="227548"/>
        <a:ext cx="1896367" cy="758547"/>
      </dsp:txXfrm>
    </dsp:sp>
    <dsp:sp modelId="{684F9A02-0647-4F41-A583-17AD02087C0D}">
      <dsp:nvSpPr>
        <dsp:cNvPr id="0" name=""/>
        <dsp:cNvSpPr/>
      </dsp:nvSpPr>
      <dsp:spPr>
        <a:xfrm>
          <a:off x="8652384" y="986095"/>
          <a:ext cx="1896367" cy="3103222"/>
        </a:xfrm>
        <a:prstGeom prst="rect">
          <a:avLst/>
        </a:prstGeom>
        <a:solidFill>
          <a:srgbClr val="00C6BB">
            <a:alpha val="90000"/>
            <a:tint val="40000"/>
            <a:hueOff val="0"/>
            <a:satOff val="0"/>
            <a:lumOff val="0"/>
            <a:alphaOff val="0"/>
          </a:srgbClr>
        </a:solidFill>
        <a:ln w="15875" cap="rnd" cmpd="sng" algn="ctr">
          <a:solidFill>
            <a:srgbClr val="00C6BB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endParaRPr 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bedroom size: 1.8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Rentals : INR 20423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Avg. Area Sqft : 1023 SQFT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1BHK is between 8000 – 14000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2BHK is between 15000 – 30000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itchFamily="2" charset="2"/>
            <a:buChar char=""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Avg rentals for 3BHK is between 20,000 – 55,000</a:t>
          </a:r>
        </a:p>
      </dsp:txBody>
      <dsp:txXfrm>
        <a:off x="8652384" y="986095"/>
        <a:ext cx="1896367" cy="3103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94667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72" y="-182564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072147"/>
            <a:ext cx="10554574" cy="4786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2822-A66F-8046-A6F3-B8E5C9E3D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Bangalore Rentals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06D08-3312-2A47-8696-8097DD15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project: Battle of Neighborhoods – Lovey Pathak</a:t>
            </a:r>
          </a:p>
        </p:txBody>
      </p:sp>
    </p:spTree>
    <p:extLst>
      <p:ext uri="{BB962C8B-B14F-4D97-AF65-F5344CB8AC3E}">
        <p14:creationId xmlns:p14="http://schemas.microsoft.com/office/powerpoint/2010/main" val="66898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D6CE-688F-2F4A-8D1C-EBD7085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923E-B74E-AD47-A7B8-D65793FD2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73" y="1072147"/>
            <a:ext cx="11777598" cy="5350424"/>
          </a:xfrm>
        </p:spPr>
        <p:txBody>
          <a:bodyPr>
            <a:normAutofit/>
          </a:bodyPr>
          <a:lstStyle/>
          <a:p>
            <a:r>
              <a:rPr lang="en-US" dirty="0"/>
              <a:t>Bangalore, also known as Silicon City of India is a hub of 1.5M employees belonging to various IT and </a:t>
            </a:r>
            <a:r>
              <a:rPr lang="en-US" dirty="0" err="1"/>
              <a:t>ITeS</a:t>
            </a:r>
            <a:r>
              <a:rPr lang="en-US" dirty="0"/>
              <a:t> sector. </a:t>
            </a:r>
          </a:p>
          <a:p>
            <a:pPr lvl="1"/>
            <a:r>
              <a:rPr lang="en-US" dirty="0"/>
              <a:t>IT and </a:t>
            </a:r>
            <a:r>
              <a:rPr lang="en-US" dirty="0" err="1"/>
              <a:t>ITeS</a:t>
            </a:r>
            <a:r>
              <a:rPr lang="en-US" dirty="0"/>
              <a:t> sector has opened </a:t>
            </a:r>
            <a:r>
              <a:rPr lang="en-US" dirty="0" err="1"/>
              <a:t>hugh</a:t>
            </a:r>
            <a:r>
              <a:rPr lang="en-US" dirty="0"/>
              <a:t> demand for property rentals. </a:t>
            </a:r>
          </a:p>
          <a:p>
            <a:pPr lvl="1"/>
            <a:r>
              <a:rPr lang="en-US" dirty="0"/>
              <a:t>This project would concentrate on the need to understand the rental market better and understand if average rental prices differ in various neighborhood and if yes then by how much. </a:t>
            </a:r>
          </a:p>
          <a:p>
            <a:pPr lvl="1"/>
            <a:r>
              <a:rPr lang="en-US" dirty="0"/>
              <a:t>This analysis report would help owners understand the variables which impact the rental prices and for tenants this analysis would help them identify neighborhood according to their budgets and needs. </a:t>
            </a:r>
          </a:p>
          <a:p>
            <a:pPr lvl="1"/>
            <a:r>
              <a:rPr lang="en-US" dirty="0"/>
              <a:t>Through this report, I would like to answer following questions: </a:t>
            </a:r>
          </a:p>
          <a:p>
            <a:pPr lvl="2"/>
            <a:r>
              <a:rPr lang="en-US" dirty="0"/>
              <a:t>Which are the top neighborhoods in Bangalore where supply of rental properties are large ?</a:t>
            </a:r>
          </a:p>
          <a:p>
            <a:pPr lvl="2"/>
            <a:r>
              <a:rPr lang="en-US" dirty="0"/>
              <a:t>What are the ranges of rents in these neighborhoods? </a:t>
            </a:r>
          </a:p>
          <a:p>
            <a:pPr lvl="2"/>
            <a:r>
              <a:rPr lang="en-US" dirty="0"/>
              <a:t>What are the top 10 venues in these locations? </a:t>
            </a:r>
          </a:p>
          <a:p>
            <a:pPr lvl="2"/>
            <a:r>
              <a:rPr lang="en-US" dirty="0"/>
              <a:t>Is there any relationship between </a:t>
            </a:r>
            <a:r>
              <a:rPr lang="en-US" dirty="0" err="1"/>
              <a:t>sq</a:t>
            </a:r>
            <a:r>
              <a:rPr lang="en-US" dirty="0"/>
              <a:t>-ft area, furnishings, no of bedrooms, bathroom, house facing on the rental prices? </a:t>
            </a:r>
          </a:p>
          <a:p>
            <a:pPr lvl="2"/>
            <a:r>
              <a:rPr lang="en-US" dirty="0"/>
              <a:t>Which neighborhoods are similar?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4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D6CE-688F-2F4A-8D1C-EBD7085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 –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923E-B74E-AD47-A7B8-D65793FD2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73" y="1072147"/>
            <a:ext cx="11777598" cy="535042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Property Rental data for Bangalore City, India </a:t>
            </a:r>
          </a:p>
          <a:p>
            <a:pPr lvl="1"/>
            <a:r>
              <a:rPr lang="en-US" dirty="0" err="1"/>
              <a:t>Makaan.com</a:t>
            </a:r>
            <a:r>
              <a:rPr lang="en-US" dirty="0"/>
              <a:t> - Use beautiful soup to scrap property listing data. Following variables would be needed for the problem at hand. Variables include</a:t>
            </a:r>
            <a:endParaRPr lang="en-US" sz="2200" dirty="0"/>
          </a:p>
          <a:p>
            <a:pPr lvl="2"/>
            <a:r>
              <a:rPr lang="en-US" dirty="0"/>
              <a:t>Property rentals </a:t>
            </a:r>
            <a:r>
              <a:rPr lang="en-US" sz="1800" dirty="0"/>
              <a:t>/</a:t>
            </a:r>
            <a:r>
              <a:rPr lang="en-US" dirty="0"/>
              <a:t>Area Sqft /Number of bedrooms /Bathrooms /House Facing</a:t>
            </a:r>
            <a:r>
              <a:rPr lang="en-US" sz="1800" dirty="0"/>
              <a:t> / </a:t>
            </a:r>
            <a:r>
              <a:rPr lang="en-US" dirty="0"/>
              <a:t>Furnishing</a:t>
            </a:r>
            <a:r>
              <a:rPr lang="en-US" sz="1800" dirty="0"/>
              <a:t> /</a:t>
            </a:r>
            <a:r>
              <a:rPr lang="en-US" dirty="0"/>
              <a:t>Address co-ordinates. </a:t>
            </a:r>
            <a:endParaRPr lang="en-US" sz="1800" dirty="0"/>
          </a:p>
          <a:p>
            <a:r>
              <a:rPr lang="en-US" dirty="0"/>
              <a:t>Geolocation data for different neighborhoods identified in the property rental data </a:t>
            </a:r>
          </a:p>
          <a:p>
            <a:pPr lvl="0"/>
            <a:r>
              <a:rPr lang="en-US" dirty="0"/>
              <a:t>Major venues data in neighborhoods identified above.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Cleaning </a:t>
            </a:r>
            <a:endParaRPr lang="en-US" sz="1400" dirty="0"/>
          </a:p>
          <a:p>
            <a:pPr lvl="1"/>
            <a:r>
              <a:rPr lang="en-US" dirty="0"/>
              <a:t>Two datasets were prepared using property rental and Venues data. </a:t>
            </a:r>
          </a:p>
          <a:p>
            <a:pPr lvl="1"/>
            <a:r>
              <a:rPr lang="en-US" dirty="0"/>
              <a:t>Issues include missing values, wrong entries, exceptionally high rental prices, address corrections. </a:t>
            </a:r>
          </a:p>
          <a:p>
            <a:pPr lvl="1"/>
            <a:r>
              <a:rPr lang="en-US" dirty="0"/>
              <a:t>Several neighborhoods were grouped together when the addresses belonged to same locality. </a:t>
            </a:r>
          </a:p>
          <a:p>
            <a:pPr lvl="1"/>
            <a:r>
              <a:rPr lang="en-US" dirty="0"/>
              <a:t>Post data cleaning, 669 neighborhoods were identified using Rentals data. </a:t>
            </a:r>
            <a:endParaRPr lang="en-US" sz="2000" dirty="0"/>
          </a:p>
          <a:p>
            <a:pPr lvl="1"/>
            <a:r>
              <a:rPr lang="en-US" dirty="0"/>
              <a:t>Venues data pull was clean and minimal data cleaning and alignment was required.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D6CE-688F-2F4A-8D1C-EBD7085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1AB931-E40B-0A4D-9AC7-686C8D0CB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73252"/>
              </p:ext>
            </p:extLst>
          </p:nvPr>
        </p:nvGraphicFramePr>
        <p:xfrm>
          <a:off x="587329" y="1282699"/>
          <a:ext cx="10907985" cy="418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5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D6CE-688F-2F4A-8D1C-EBD7085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and Model used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C833F7-C325-0545-B4E8-01E8FCF6C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072147"/>
            <a:ext cx="10554574" cy="4786651"/>
          </a:xfrm>
        </p:spPr>
        <p:txBody>
          <a:bodyPr/>
          <a:lstStyle/>
          <a:p>
            <a:r>
              <a:rPr lang="en-US" dirty="0"/>
              <a:t>Following key analysis and tests were conducted for generating insights</a:t>
            </a:r>
          </a:p>
          <a:p>
            <a:pPr lvl="1"/>
            <a:r>
              <a:rPr lang="en-US" dirty="0"/>
              <a:t>Rental density by Neighborhoods</a:t>
            </a:r>
          </a:p>
          <a:p>
            <a:pPr lvl="1"/>
            <a:r>
              <a:rPr lang="en-US" dirty="0"/>
              <a:t>Rental prices distribution</a:t>
            </a:r>
          </a:p>
          <a:p>
            <a:pPr lvl="2"/>
            <a:r>
              <a:rPr lang="en-US" dirty="0"/>
              <a:t>Area </a:t>
            </a:r>
            <a:r>
              <a:rPr lang="en-US" dirty="0" err="1"/>
              <a:t>Sq</a:t>
            </a:r>
            <a:r>
              <a:rPr lang="en-US" dirty="0"/>
              <a:t>-ft level</a:t>
            </a:r>
          </a:p>
          <a:p>
            <a:pPr lvl="2"/>
            <a:r>
              <a:rPr lang="en-US" dirty="0"/>
              <a:t>Bedrooms</a:t>
            </a:r>
          </a:p>
          <a:p>
            <a:pPr lvl="1"/>
            <a:r>
              <a:rPr lang="en-US" dirty="0"/>
              <a:t>Variable correlation analysis using </a:t>
            </a:r>
            <a:r>
              <a:rPr lang="en-US" dirty="0" err="1"/>
              <a:t>corr</a:t>
            </a:r>
            <a:r>
              <a:rPr lang="en-US" dirty="0"/>
              <a:t>()metrics and scatter charts / Heatmaps followed by multiple linear regression model to estimate p-values.</a:t>
            </a:r>
          </a:p>
          <a:p>
            <a:pPr lvl="1"/>
            <a:r>
              <a:rPr lang="en-US" dirty="0"/>
              <a:t>Neighborhood Analysis using K-means clustering</a:t>
            </a:r>
          </a:p>
          <a:p>
            <a:pPr lvl="2"/>
            <a:r>
              <a:rPr lang="en-US" dirty="0"/>
              <a:t>Analysis of each clusters for key KPIs.</a:t>
            </a:r>
          </a:p>
          <a:p>
            <a:pPr lvl="2"/>
            <a:r>
              <a:rPr lang="en-US" dirty="0"/>
              <a:t>Analysis of each cluster for top venues in those neighborhoods.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D6CE-688F-2F4A-8D1C-EBD7085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findings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029C89F-B434-6941-8FF9-F8BF4F9AF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208495"/>
              </p:ext>
            </p:extLst>
          </p:nvPr>
        </p:nvGraphicFramePr>
        <p:xfrm>
          <a:off x="225870" y="897391"/>
          <a:ext cx="10553700" cy="4316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6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D6CE-688F-2F4A-8D1C-EBD7085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findings ..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66D47-9244-DA41-9A5B-ADD53D1B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1" y="1111249"/>
            <a:ext cx="3411652" cy="2491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A39F4-C0CC-2B45-B62C-22BDD03ED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66" y="1111249"/>
            <a:ext cx="3474357" cy="2491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DAB3D-0AEF-3349-9C38-74300BDBD4D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81433" y="1111249"/>
            <a:ext cx="4283075" cy="2491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40F48-D456-FA40-85BB-5505D624E4F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7841" y="3715793"/>
            <a:ext cx="3411652" cy="2772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29ABF1-9944-3D4C-A791-AAFE6790ECB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854366" y="3715794"/>
            <a:ext cx="3474357" cy="2772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58075-79F2-BF4F-A56D-4152D71AC8A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481432" y="3715793"/>
            <a:ext cx="4283075" cy="2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E2DA-F63B-3C43-837D-25F4E139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4B8F-7990-9746-9BAB-09065510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54" y="1104804"/>
            <a:ext cx="11950232" cy="4786651"/>
          </a:xfrm>
        </p:spPr>
        <p:txBody>
          <a:bodyPr/>
          <a:lstStyle/>
          <a:p>
            <a:r>
              <a:rPr lang="en-US" dirty="0"/>
              <a:t>Discussion:</a:t>
            </a:r>
          </a:p>
          <a:p>
            <a:pPr lvl="1"/>
            <a:r>
              <a:rPr lang="en-US" dirty="0"/>
              <a:t>The statistical analysis and exploratory study itself was sufficient to make conclusion about the rental ranges however there is a need to predict rentals in various neighborhood using significant variables. </a:t>
            </a:r>
          </a:p>
          <a:p>
            <a:pPr lvl="1"/>
            <a:r>
              <a:rPr lang="en-US" dirty="0"/>
              <a:t>Base model helped conclude significant variables. Also, through base model, we could explain around 60% of the deviation in rental ranges. This would mean that there are multiple other variables which are significant for example, in the current dataset variable like amenities, floor number </a:t>
            </a:r>
            <a:r>
              <a:rPr lang="en-US" dirty="0" err="1"/>
              <a:t>etc</a:t>
            </a:r>
            <a:r>
              <a:rPr lang="en-US" dirty="0"/>
              <a:t> were missing.</a:t>
            </a:r>
          </a:p>
          <a:p>
            <a:pPr lvl="1"/>
            <a:r>
              <a:rPr lang="en-US" dirty="0"/>
              <a:t> This study would definitely help owners and tenants to get a sense of different neighborhood and rental ranges. 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This study is done at a start level however, It would be interesting to extend this study with more variables and predict accurate rentals for different neighborhoods.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68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</TotalTime>
  <Words>825</Words>
  <Application>Microsoft Macintosh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Symbol</vt:lpstr>
      <vt:lpstr>Wingdings 2</vt:lpstr>
      <vt:lpstr>Quotable</vt:lpstr>
      <vt:lpstr>Bangalore Rentals Analysis</vt:lpstr>
      <vt:lpstr>Background &amp; Context</vt:lpstr>
      <vt:lpstr>Data requirements – Cleaning </vt:lpstr>
      <vt:lpstr>Methodology </vt:lpstr>
      <vt:lpstr>Exploratory Analysis and Model used </vt:lpstr>
      <vt:lpstr>Results &amp; findings</vt:lpstr>
      <vt:lpstr>Results &amp; findings .. Contd…</vt:lpstr>
      <vt:lpstr>Discussion &amp; 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Bangalore Rentals Analysis</dc:title>
  <dc:creator>Lovey Pathak</dc:creator>
  <cp:lastModifiedBy>Lovey Pathak</cp:lastModifiedBy>
  <cp:revision>4</cp:revision>
  <dcterms:created xsi:type="dcterms:W3CDTF">2020-06-26T09:24:17Z</dcterms:created>
  <dcterms:modified xsi:type="dcterms:W3CDTF">2020-06-26T09:52:03Z</dcterms:modified>
</cp:coreProperties>
</file>