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2" r:id="rId9"/>
    <p:sldId id="263" r:id="rId10"/>
    <p:sldId id="265" r:id="rId11"/>
    <p:sldId id="266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57020" y="5235575"/>
            <a:ext cx="8912860" cy="133096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vue</a:t>
            </a:r>
            <a:r>
              <a:rPr lang="zh-CN" altLang="en-US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入门开发</a:t>
            </a:r>
            <a:br>
              <a:rPr lang="zh-CN" altLang="en-US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zh-CN" altLang="en-US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https://cn.vuejs.org/</a:t>
            </a:r>
            <a:endParaRPr lang="zh-CN" altLang="en-US"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9135" y="856615"/>
            <a:ext cx="5796915" cy="3672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B050"/>
                </a:solidFill>
              </a:rPr>
              <a:t>开发环境搭建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en-US" altLang="zh-CN"/>
              <a:t>1.</a:t>
            </a:r>
            <a:r>
              <a:rPr lang="zh-CN" altLang="en-US"/>
              <a:t>安装</a:t>
            </a:r>
            <a:r>
              <a:rPr lang="en-US" altLang="zh-CN"/>
              <a:t>node.js</a:t>
            </a:r>
            <a:r>
              <a:rPr lang="zh-CN" altLang="en-US"/>
              <a:t>（版本要求 </a:t>
            </a:r>
            <a:r>
              <a:rPr lang="en-US" altLang="zh-CN"/>
              <a:t>&gt;= 8);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包管理工具  </a:t>
            </a:r>
            <a:r>
              <a:rPr lang="en-US" altLang="zh-CN"/>
              <a:t>npm</a:t>
            </a:r>
            <a:r>
              <a:rPr lang="zh-CN" altLang="en-US"/>
              <a:t>，</a:t>
            </a:r>
            <a:r>
              <a:rPr lang="en-US" altLang="zh-CN"/>
              <a:t>cnpm</a:t>
            </a:r>
            <a:r>
              <a:rPr lang="zh-CN" altLang="en-US"/>
              <a:t>， </a:t>
            </a:r>
            <a:r>
              <a:rPr lang="en-US" altLang="zh-CN"/>
              <a:t>yarn;</a:t>
            </a:r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安装</a:t>
            </a:r>
            <a:r>
              <a:rPr lang="en-US" altLang="zh-CN"/>
              <a:t>vue</a:t>
            </a:r>
            <a:r>
              <a:rPr lang="zh-CN" altLang="en-US"/>
              <a:t>脚手架 ， 推荐</a:t>
            </a:r>
            <a:r>
              <a:rPr lang="en-US" altLang="zh-CN"/>
              <a:t>vue-cli2;</a:t>
            </a:r>
            <a:endParaRPr lang="en-US" altLang="zh-CN"/>
          </a:p>
          <a:p>
            <a:r>
              <a:rPr lang="en-US" altLang="zh-CN"/>
              <a:t>4.</a:t>
            </a:r>
            <a:r>
              <a:rPr lang="zh-CN" altLang="en-US"/>
              <a:t>基于脚手架初始化</a:t>
            </a:r>
            <a:r>
              <a:rPr lang="en-US" altLang="zh-CN"/>
              <a:t>vue</a:t>
            </a:r>
            <a:r>
              <a:rPr lang="zh-CN" altLang="en-US"/>
              <a:t>工程</a:t>
            </a:r>
            <a:r>
              <a:rPr lang="en-US" altLang="zh-CN"/>
              <a:t>:</a:t>
            </a:r>
            <a:r>
              <a:rPr lang="zh-CN" altLang="en-US"/>
              <a:t>  vue init webpack my-project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启动工程： </a:t>
            </a:r>
            <a:r>
              <a:rPr lang="en-US" altLang="zh-CN"/>
              <a:t>npm run dev;</a:t>
            </a:r>
            <a:endParaRPr lang="en-US" altLang="zh-CN"/>
          </a:p>
          <a:p>
            <a:r>
              <a:rPr lang="en-US" altLang="zh-CN"/>
              <a:t>6.</a:t>
            </a:r>
            <a:r>
              <a:rPr lang="zh-CN" altLang="en-US"/>
              <a:t>编译打包上线： </a:t>
            </a:r>
            <a:r>
              <a:rPr lang="en-US" altLang="zh-CN"/>
              <a:t>npm run build;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00B050"/>
                </a:solidFill>
              </a:rPr>
              <a:t>vue </a:t>
            </a:r>
            <a:r>
              <a:rPr lang="zh-CN" altLang="en-US">
                <a:solidFill>
                  <a:srgbClr val="00B050"/>
                </a:solidFill>
              </a:rPr>
              <a:t>生命周期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Vue 的生命周期包括四个状态</a:t>
            </a:r>
            <a:endParaRPr lang="zh-CN" altLang="en-US"/>
          </a:p>
          <a:p>
            <a:r>
              <a:t>1、creating 状态--vue 实例被创建的过程</a:t>
            </a:r>
          </a:p>
          <a:p>
            <a:r>
              <a:t>2、mounting 状态--挂到到真实的 DOM 节点</a:t>
            </a:r>
          </a:p>
          <a:p>
            <a:r>
              <a:t>3、updating 状态--如果 data 中的数据改变就会触发对应组件的重新渲染</a:t>
            </a:r>
          </a:p>
          <a:p>
            <a:r>
              <a:t>4、destroying 状态--实例销毁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B050"/>
                </a:solidFill>
              </a:rPr>
              <a:t>Vue 生命周期方法和介绍</a:t>
            </a:r>
            <a:endParaRPr lang="zh-CN" altLang="en-US">
              <a:solidFill>
                <a:srgbClr val="00B050"/>
              </a:solidFill>
            </a:endParaRPr>
          </a:p>
        </p:txBody>
      </p:sp>
      <p:graphicFrame>
        <p:nvGraphicFramePr>
          <p:cNvPr id="6" name="内容占位符 5"/>
          <p:cNvGraphicFramePr/>
          <p:nvPr>
            <p:ph idx="1"/>
          </p:nvPr>
        </p:nvGraphicFramePr>
        <p:xfrm>
          <a:off x="838200" y="1908175"/>
          <a:ext cx="10515600" cy="3187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400"/>
                <a:gridCol w="1688465"/>
                <a:gridCol w="7023735"/>
              </a:tblGrid>
              <a:tr h="626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方法名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状态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含义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created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creating 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实例创建成功，此时 data 中的数据显示出来了（此时</a:t>
                      </a:r>
                      <a:r>
                        <a:rPr lang="en-US" altLang="zh-CN"/>
                        <a:t>dom</a:t>
                      </a:r>
                      <a:r>
                        <a:rPr lang="zh-CN" altLang="en-US"/>
                        <a:t>树没渲染）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mounted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mounting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模版中的 data 数据直接显示出来了 （</a:t>
                      </a:r>
                      <a:r>
                        <a:rPr lang="en-US" altLang="zh-CN"/>
                        <a:t>dom </a:t>
                      </a:r>
                      <a:r>
                        <a:rPr lang="zh-CN" altLang="en-US"/>
                        <a:t>可以获取）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updated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updating 状态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数据更改导致的虚拟 DOM 重新渲染和打补丁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destroyed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destroying 状态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 vue 实例销毁之后调用，vue 实例指示的所有东西都会解绑定，所有的事件监听器会被移除，所有的子实例也会被销毁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00B050"/>
                </a:solidFill>
              </a:rPr>
              <a:t>vue </a:t>
            </a:r>
            <a:r>
              <a:rPr lang="zh-CN" altLang="en-US">
                <a:solidFill>
                  <a:srgbClr val="00B050"/>
                </a:solidFill>
              </a:rPr>
              <a:t>插件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vue-route     </a:t>
            </a:r>
            <a:r>
              <a:rPr lang="zh-CN" altLang="en-US"/>
              <a:t>单页面应用（</a:t>
            </a:r>
            <a:r>
              <a:rPr lang="en-US" altLang="zh-CN"/>
              <a:t>spa</a:t>
            </a:r>
            <a:r>
              <a:rPr lang="zh-CN" altLang="en-US"/>
              <a:t>）路由；</a:t>
            </a:r>
            <a:endParaRPr lang="zh-CN" altLang="en-US"/>
          </a:p>
          <a:p>
            <a:r>
              <a:rPr lang="zh-CN" altLang="en-US"/>
              <a:t>前后端交互</a:t>
            </a:r>
            <a:r>
              <a:rPr lang="en-US" altLang="zh-CN"/>
              <a:t>ajax</a:t>
            </a:r>
            <a:r>
              <a:rPr lang="zh-CN" altLang="en-US"/>
              <a:t>封装：axios， </a:t>
            </a:r>
            <a:r>
              <a:rPr lang="en-US" altLang="zh-CN"/>
              <a:t>vue-source</a:t>
            </a:r>
            <a:r>
              <a:rPr lang="zh-CN" altLang="en-US"/>
              <a:t>， </a:t>
            </a:r>
            <a:r>
              <a:rPr lang="en-US" altLang="zh-CN"/>
              <a:t>juqery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vuex </a:t>
            </a:r>
            <a:r>
              <a:rPr lang="zh-CN" altLang="en-US"/>
              <a:t>数据管理： 大项目工程，复杂页面；</a:t>
            </a:r>
            <a:endParaRPr lang="zh-CN" altLang="en-US"/>
          </a:p>
          <a:p>
            <a:r>
              <a:rPr lang="en-US" altLang="zh-CN"/>
              <a:t>ui </a:t>
            </a:r>
            <a:r>
              <a:rPr lang="zh-CN" altLang="en-US"/>
              <a:t>选择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00B050"/>
                </a:solidFill>
              </a:rPr>
              <a:t>vue</a:t>
            </a:r>
            <a:r>
              <a:rPr lang="zh-CN" altLang="en-US" b="1" dirty="0">
                <a:solidFill>
                  <a:srgbClr val="00B050"/>
                </a:solidFill>
                <a:sym typeface="+mn-ea"/>
              </a:rPr>
              <a:t>模板指令</a:t>
            </a:r>
            <a:endParaRPr lang="zh-CN" altLang="en-US" b="1" dirty="0">
              <a:solidFill>
                <a:srgbClr val="00B05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数据渲染：</a:t>
            </a:r>
            <a:r>
              <a:rPr lang="en-US" altLang="zh-CN">
                <a:sym typeface="+mn-ea"/>
              </a:rPr>
              <a:t>v-text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v-html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{{}}</a:t>
            </a:r>
            <a:endParaRPr lang="en-US" altLang="zh-CN"/>
          </a:p>
          <a:p>
            <a:r>
              <a:rPr lang="zh-CN" altLang="zh-CN">
                <a:sym typeface="+mn-ea"/>
              </a:rPr>
              <a:t>渲染循环列表：</a:t>
            </a:r>
            <a:r>
              <a:rPr lang="en-US" altLang="zh-CN">
                <a:sym typeface="+mn-ea"/>
              </a:rPr>
              <a:t>v-for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属性绑定：</a:t>
            </a:r>
            <a:r>
              <a:rPr lang="en-US" altLang="zh-CN">
                <a:sym typeface="+mn-ea"/>
              </a:rPr>
              <a:t>v-bind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控制模板隐藏：</a:t>
            </a:r>
            <a:r>
              <a:rPr lang="en-US" altLang="zh-CN">
                <a:sym typeface="+mn-ea"/>
              </a:rPr>
              <a:t>v-if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v-show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事件指令：</a:t>
            </a:r>
            <a:r>
              <a:rPr lang="en-US" altLang="zh-CN">
                <a:sym typeface="+mn-ea"/>
              </a:rPr>
              <a:t>v-on</a:t>
            </a:r>
            <a:endParaRPr lang="en-US" altLang="zh-CN">
              <a:sym typeface="+mn-ea"/>
            </a:endParaRPr>
          </a:p>
          <a:p>
            <a:r>
              <a:rPr lang="zh-CN" altLang="en-US">
                <a:solidFill>
                  <a:schemeClr val="accent2"/>
                </a:solidFill>
              </a:rPr>
              <a:t>自定义 指令</a:t>
            </a:r>
            <a:r>
              <a:rPr lang="en-US" altLang="zh-CN"/>
              <a:t>  v-touch 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00B050"/>
                </a:solidFill>
              </a:rPr>
              <a:t>vue </a:t>
            </a:r>
            <a:r>
              <a:rPr lang="zh-CN" altLang="en-US">
                <a:solidFill>
                  <a:srgbClr val="00B050"/>
                </a:solidFill>
              </a:rPr>
              <a:t>组件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父子组件通信 props；</a:t>
            </a:r>
            <a:endParaRPr lang="zh-CN" altLang="en-US"/>
          </a:p>
          <a:p>
            <a:r>
              <a:rPr lang="zh-CN" altLang="en-US"/>
              <a:t>兄弟</a:t>
            </a:r>
            <a:r>
              <a:rPr lang="zh-CN" altLang="en-US">
                <a:sym typeface="+mn-ea"/>
              </a:rPr>
              <a:t>组件通信：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1.子传父，然后父传子</a:t>
            </a:r>
            <a:endParaRPr lang="en-US" altLang="zh-CN">
              <a:sym typeface="+mn-ea"/>
            </a:endParaRPr>
          </a:p>
          <a:p>
            <a:r>
              <a:rPr lang="en-US">
                <a:sym typeface="+mn-ea"/>
              </a:rPr>
              <a:t>2.创建一个事件总线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3.</a:t>
            </a:r>
            <a:r>
              <a:rPr lang="zh-CN" altLang="en-US">
                <a:sym typeface="+mn-ea"/>
              </a:rPr>
              <a:t>Vuex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B050"/>
                </a:solidFill>
              </a:rPr>
              <a:t>实际开发配置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项目工程结构；</a:t>
            </a:r>
            <a:endParaRPr lang="zh-CN" altLang="en-US"/>
          </a:p>
          <a:p>
            <a:r>
              <a:rPr lang="en-US" altLang="zh-CN"/>
              <a:t>2.webpack </a:t>
            </a:r>
            <a:r>
              <a:rPr lang="zh-CN" altLang="en-US"/>
              <a:t>配置 （开发环境与生产环境， 服务代理，依赖安装， 代码压缩。。。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路由配置；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mvvm</a:t>
            </a:r>
            <a:r>
              <a:rPr lang="zh-CN" altLang="en-US"/>
              <a:t>框架思想：</a:t>
            </a:r>
            <a:r>
              <a:rPr lang="zh-CN" altLang="en-US">
                <a:solidFill>
                  <a:srgbClr val="FF0000"/>
                </a:solidFill>
              </a:rPr>
              <a:t>摒弃操作</a:t>
            </a:r>
            <a:r>
              <a:rPr lang="en-US" altLang="zh-CN">
                <a:solidFill>
                  <a:srgbClr val="FF0000"/>
                </a:solidFill>
              </a:rPr>
              <a:t>dom</a:t>
            </a:r>
            <a:r>
              <a:rPr lang="zh-CN" altLang="en-US">
                <a:solidFill>
                  <a:srgbClr val="FF0000"/>
                </a:solidFill>
              </a:rPr>
              <a:t>，以操作数据模型为核心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B050"/>
                </a:solidFill>
              </a:rPr>
              <a:t>进阶学习（网上有很详细的学习资料）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1.vuex </a:t>
            </a:r>
            <a:r>
              <a:rPr lang="zh-CN" altLang="en-US"/>
              <a:t>数据管理；</a:t>
            </a:r>
            <a:endParaRPr lang="zh-CN" altLang="en-US"/>
          </a:p>
          <a:p>
            <a:r>
              <a:rPr lang="en-US" altLang="zh-CN"/>
              <a:t>2.vue-route </a:t>
            </a:r>
            <a:r>
              <a:rPr lang="zh-CN" altLang="en-US"/>
              <a:t>路由守卫</a:t>
            </a:r>
            <a:r>
              <a:rPr lang="en-US" altLang="zh-CN"/>
              <a:t>;</a:t>
            </a:r>
            <a:endParaRPr lang="zh-CN" altLang="en-US"/>
          </a:p>
          <a:p>
            <a:r>
              <a:rPr lang="en-US" altLang="zh-CN"/>
              <a:t>3.es6 </a:t>
            </a:r>
            <a:r>
              <a:rPr lang="zh-CN" altLang="en-US"/>
              <a:t>语法学习；</a:t>
            </a:r>
            <a:endParaRPr lang="zh-CN" altLang="en-US"/>
          </a:p>
          <a:p>
            <a:r>
              <a:rPr lang="en-US" altLang="zh-CN"/>
              <a:t>4.we`bpack </a:t>
            </a:r>
            <a:r>
              <a:rPr lang="zh-CN" altLang="en-US"/>
              <a:t>常用配置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987</Words>
  <Application>WPS 演示</Application>
  <PresentationFormat>宽屏</PresentationFormat>
  <Paragraphs>91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方正书宋_GBK</vt:lpstr>
      <vt:lpstr>Wingdings</vt:lpstr>
      <vt:lpstr>Calibri Light</vt:lpstr>
      <vt:lpstr>Helvetica Neue</vt:lpstr>
      <vt:lpstr>宋体</vt:lpstr>
      <vt:lpstr>汉仪书宋二KW</vt:lpstr>
      <vt:lpstr>微软雅黑</vt:lpstr>
      <vt:lpstr>汉仪旗黑KW</vt:lpstr>
      <vt:lpstr>Arial Unicode MS</vt:lpstr>
      <vt:lpstr>Calibri</vt:lpstr>
      <vt:lpstr>Office 主题</vt:lpstr>
      <vt:lpstr>vue入门开发 https://cn.vuejs.org/</vt:lpstr>
      <vt:lpstr>开发环境搭建</vt:lpstr>
      <vt:lpstr>vue 生命周期</vt:lpstr>
      <vt:lpstr>Vue 生命周期方法和介绍</vt:lpstr>
      <vt:lpstr>vue 开发插件</vt:lpstr>
      <vt:lpstr>vue模板指令</vt:lpstr>
      <vt:lpstr>vue 组件</vt:lpstr>
      <vt:lpstr>实际开发配置</vt:lpstr>
      <vt:lpstr>进阶学习（网上有很详细的学习资料）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zhaojunjie</dc:creator>
  <cp:lastModifiedBy>zhaojunjie</cp:lastModifiedBy>
  <cp:revision>6</cp:revision>
  <dcterms:created xsi:type="dcterms:W3CDTF">2019-07-09T01:22:08Z</dcterms:created>
  <dcterms:modified xsi:type="dcterms:W3CDTF">2019-07-09T01:22:08Z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