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2"/>
  </p:notesMasterIdLst>
  <p:sldIdLst>
    <p:sldId id="256" r:id="rId2"/>
    <p:sldId id="262" r:id="rId3"/>
    <p:sldId id="272" r:id="rId4"/>
    <p:sldId id="275" r:id="rId5"/>
    <p:sldId id="273" r:id="rId6"/>
    <p:sldId id="276" r:id="rId7"/>
    <p:sldId id="277" r:id="rId8"/>
    <p:sldId id="274" r:id="rId9"/>
    <p:sldId id="278" r:id="rId10"/>
    <p:sldId id="261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1464" y="10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E7ABC-7587-426C-9EE6-74DDA7FCB379}" type="datetimeFigureOut">
              <a:rPr lang="hu-HU" smtClean="0"/>
              <a:t>2015.05.15.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12065-8C93-4D54-A2A9-177F9F0222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219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12065-8C93-4D54-A2A9-177F9F022262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93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12065-8C93-4D54-A2A9-177F9F02226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41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A152-68D3-4BA8-8FFA-66340C3122D9}" type="datetime1">
              <a:rPr lang="hu-HU" smtClean="0"/>
              <a:t>2015.05.15.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84802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2950-2F29-4D69-89BA-86223D6791C6}" type="datetime1">
              <a:rPr lang="hu-HU" smtClean="0"/>
              <a:t>2015.05.15.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116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0993-F0BB-4379-A683-145DB6210725}" type="datetime1">
              <a:rPr lang="hu-HU" smtClean="0"/>
              <a:t>2015.05.15.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24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2CF-9788-4A3D-BF55-B15D03FD3AE6}" type="datetime1">
              <a:rPr lang="hu-HU" smtClean="0"/>
              <a:t>2015.05.15.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013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5BD0-996E-4C21-80B3-D4194B70CE01}" type="datetime1">
              <a:rPr lang="hu-HU" smtClean="0"/>
              <a:t>2015.05.15.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717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9BBD-3243-4C51-902A-FA89F52D9F04}" type="datetime1">
              <a:rPr lang="hu-HU" smtClean="0"/>
              <a:t>2015.05.15.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448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0DA-BA54-4089-AA08-CE2B3321C992}" type="datetime1">
              <a:rPr lang="hu-HU" smtClean="0"/>
              <a:t>2015.05.15.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649722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E33-CDF8-4457-BB25-19B14CF59DC3}" type="datetime1">
              <a:rPr lang="hu-HU" smtClean="0"/>
              <a:t>2015.05.15.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58984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76D7-D59D-4A09-B58E-2656492CACBF}" type="datetime1">
              <a:rPr lang="hu-HU" smtClean="0"/>
              <a:t>2015.05.15.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3286" y="787783"/>
            <a:ext cx="932920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pPr/>
              <a:t>‹#›</a:t>
            </a:fld>
            <a:r>
              <a:rPr lang="hu-HU" dirty="0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300549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689-56D8-4602-B032-9158F40BD45B}" type="datetime1">
              <a:rPr lang="hu-HU" smtClean="0"/>
              <a:t>2015.05.15.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737158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131F-06F6-4774-A53E-07FEA6494F2D}" type="datetime1">
              <a:rPr lang="hu-HU" smtClean="0"/>
              <a:t>2015.05.15.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" y="787783"/>
            <a:ext cx="109614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pPr/>
              <a:t>‹#›</a:t>
            </a:fld>
            <a:r>
              <a:rPr lang="hu-HU" dirty="0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61630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5DF-D7AE-46E3-B604-B960385ABE48}" type="datetime1">
              <a:rPr lang="hu-HU" smtClean="0"/>
              <a:t>2015.05.15.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" y="787783"/>
            <a:ext cx="109614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pPr/>
              <a:t>‹#›</a:t>
            </a:fld>
            <a:r>
              <a:rPr lang="hu-HU" dirty="0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407774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12EA-F824-4E4B-B5DF-A1F6ECD7AF13}" type="datetime1">
              <a:rPr lang="hu-HU" smtClean="0"/>
              <a:t>2015.05.15.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47584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EC8A-BED7-4FEE-95B3-7BB90935411D}" type="datetime1">
              <a:rPr lang="hu-HU" smtClean="0"/>
              <a:t>2015.05.15.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48092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713-079A-41B3-98EA-863F8FD87E62}" type="datetime1">
              <a:rPr lang="hu-HU" smtClean="0"/>
              <a:t>2015.05.15.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962633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35A1-E415-41FA-B7E8-59BA339CD23D}" type="datetime1">
              <a:rPr lang="hu-HU" smtClean="0"/>
              <a:t>2015.05.15.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34900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34E6-6348-4767-BF30-0600B1D85CC0}" type="datetime1">
              <a:rPr lang="hu-HU" smtClean="0"/>
              <a:t>2015.05.15.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40" y="787783"/>
            <a:ext cx="1080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C2A44F-FBB0-495B-B99B-04B6067A3D52}" type="slidenum">
              <a:rPr lang="hu-HU" smtClean="0"/>
              <a:pPr/>
              <a:t>‹#›</a:t>
            </a:fld>
            <a:r>
              <a:rPr lang="hu-HU" dirty="0" smtClean="0"/>
              <a:t>/13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270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ransition spd="slow">
    <p:cover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sz="4800" dirty="0"/>
              <a:t>Szoftver követelmények feltárását, analizálását és </a:t>
            </a:r>
            <a:r>
              <a:rPr lang="hu-HU" sz="4800" dirty="0" smtClean="0"/>
              <a:t>modellezést </a:t>
            </a:r>
            <a:r>
              <a:rPr lang="hu-HU" sz="4800" dirty="0"/>
              <a:t>támogató intelligens eszköz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Lovas István</a:t>
            </a:r>
          </a:p>
          <a:p>
            <a:r>
              <a:rPr lang="hu-HU" dirty="0" smtClean="0"/>
              <a:t>Konzulens: Dr. </a:t>
            </a:r>
            <a:r>
              <a:rPr lang="hu-HU" dirty="0" err="1" smtClean="0"/>
              <a:t>Tick</a:t>
            </a:r>
            <a:r>
              <a:rPr lang="hu-HU" dirty="0" smtClean="0"/>
              <a:t> József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255373" y="4529541"/>
            <a:ext cx="752939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t>1</a:t>
            </a:fld>
            <a:r>
              <a:rPr lang="hu-HU" dirty="0" smtClean="0"/>
              <a:t>/10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183131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Köszönöm a megtisztelő figyelmet!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85094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Főbb célok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Irodalomkutatás</a:t>
            </a:r>
          </a:p>
          <a:p>
            <a:pPr lvl="1"/>
            <a:r>
              <a:rPr lang="hu-HU" dirty="0" smtClean="0"/>
              <a:t>Követelmények</a:t>
            </a:r>
          </a:p>
          <a:p>
            <a:pPr lvl="1"/>
            <a:r>
              <a:rPr lang="hu-HU" dirty="0" smtClean="0"/>
              <a:t>Modellezés</a:t>
            </a:r>
          </a:p>
          <a:p>
            <a:pPr lvl="1"/>
            <a:r>
              <a:rPr lang="hu-HU" dirty="0" smtClean="0"/>
              <a:t>Információk kinyerése</a:t>
            </a:r>
            <a:endParaRPr lang="hu-HU" dirty="0"/>
          </a:p>
          <a:p>
            <a:r>
              <a:rPr lang="hu-HU" dirty="0" smtClean="0"/>
              <a:t>Egy eszköz</a:t>
            </a:r>
          </a:p>
          <a:p>
            <a:pPr lvl="1"/>
            <a:r>
              <a:rPr lang="hu-HU" dirty="0" smtClean="0"/>
              <a:t>Követelmény- </a:t>
            </a:r>
            <a:r>
              <a:rPr lang="hu-HU" b="1" dirty="0"/>
              <a:t>f</a:t>
            </a:r>
            <a:r>
              <a:rPr lang="hu-HU" b="1" dirty="0" smtClean="0"/>
              <a:t>eltárás</a:t>
            </a:r>
            <a:r>
              <a:rPr lang="hu-HU" dirty="0" smtClean="0"/>
              <a:t>, </a:t>
            </a:r>
            <a:r>
              <a:rPr lang="hu-HU" b="1" dirty="0" smtClean="0"/>
              <a:t>analízis</a:t>
            </a:r>
            <a:r>
              <a:rPr lang="hu-HU" dirty="0" smtClean="0"/>
              <a:t> és </a:t>
            </a:r>
            <a:r>
              <a:rPr lang="hu-HU" b="1" dirty="0" smtClean="0"/>
              <a:t>modellezés</a:t>
            </a:r>
            <a:endParaRPr lang="hu-HU" dirty="0"/>
          </a:p>
          <a:p>
            <a:pPr lvl="1"/>
            <a:r>
              <a:rPr lang="hu-HU" b="1" dirty="0" smtClean="0"/>
              <a:t>Web</a:t>
            </a:r>
            <a:r>
              <a:rPr lang="hu-HU" dirty="0" smtClean="0"/>
              <a:t> alapú</a:t>
            </a:r>
          </a:p>
          <a:p>
            <a:pPr lvl="1"/>
            <a:r>
              <a:rPr lang="hu-HU" dirty="0" smtClean="0"/>
              <a:t>Támogatja </a:t>
            </a:r>
            <a:r>
              <a:rPr lang="hu-HU" dirty="0"/>
              <a:t>a </a:t>
            </a:r>
            <a:r>
              <a:rPr lang="hu-HU" b="1" dirty="0" smtClean="0"/>
              <a:t>kollaborációt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2</a:t>
            </a:fld>
            <a:r>
              <a:rPr lang="hu-HU" dirty="0" smtClean="0"/>
              <a:t>/10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748456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Technológiák és kollaboráció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Asp.NET</a:t>
            </a:r>
            <a:endParaRPr lang="hu-HU" dirty="0"/>
          </a:p>
          <a:p>
            <a:pPr lvl="1"/>
            <a:r>
              <a:rPr lang="hu-HU" dirty="0"/>
              <a:t>Az szerver oldal és </a:t>
            </a:r>
            <a:r>
              <a:rPr lang="hu-HU" dirty="0" smtClean="0"/>
              <a:t>adatszolgáltatás</a:t>
            </a:r>
          </a:p>
          <a:p>
            <a:pPr lvl="1"/>
            <a:r>
              <a:rPr lang="hu-HU" dirty="0" err="1" smtClean="0"/>
              <a:t>Entity</a:t>
            </a:r>
            <a:r>
              <a:rPr lang="hu-HU" dirty="0" smtClean="0"/>
              <a:t> Framework</a:t>
            </a:r>
            <a:endParaRPr lang="hu-HU" dirty="0"/>
          </a:p>
          <a:p>
            <a:r>
              <a:rPr lang="hu-HU" dirty="0" smtClean="0"/>
              <a:t>Kliens </a:t>
            </a:r>
            <a:r>
              <a:rPr lang="hu-HU" dirty="0"/>
              <a:t>oldal</a:t>
            </a:r>
          </a:p>
          <a:p>
            <a:pPr lvl="1"/>
            <a:r>
              <a:rPr lang="hu-HU" b="1" dirty="0"/>
              <a:t>TypeScript</a:t>
            </a:r>
            <a:r>
              <a:rPr lang="hu-HU" dirty="0"/>
              <a:t>, </a:t>
            </a:r>
            <a:r>
              <a:rPr lang="hu-HU" b="1" dirty="0" err="1"/>
              <a:t>AngularJS</a:t>
            </a:r>
            <a:r>
              <a:rPr lang="hu-HU" dirty="0"/>
              <a:t>, </a:t>
            </a:r>
            <a:r>
              <a:rPr lang="hu-HU" dirty="0" smtClean="0"/>
              <a:t>SVG, </a:t>
            </a:r>
            <a:r>
              <a:rPr lang="hu-HU" dirty="0" err="1" smtClean="0"/>
              <a:t>Bootstrap</a:t>
            </a:r>
            <a:endParaRPr lang="hu-HU" dirty="0"/>
          </a:p>
          <a:p>
            <a:r>
              <a:rPr lang="hu-HU" dirty="0"/>
              <a:t>Valós idejű kommunikáció és kollaboráció</a:t>
            </a:r>
          </a:p>
          <a:p>
            <a:pPr lvl="1"/>
            <a:r>
              <a:rPr lang="hu-HU" dirty="0" err="1"/>
              <a:t>Websockets</a:t>
            </a:r>
            <a:r>
              <a:rPr lang="hu-HU" dirty="0"/>
              <a:t> </a:t>
            </a:r>
            <a:r>
              <a:rPr lang="hu-HU" dirty="0" smtClean="0"/>
              <a:t>–&gt; </a:t>
            </a:r>
            <a:r>
              <a:rPr lang="hu-HU" b="1" dirty="0" err="1" smtClean="0"/>
              <a:t>SignalR</a:t>
            </a:r>
            <a:endParaRPr lang="hu-HU" b="1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3</a:t>
            </a:fld>
            <a:r>
              <a:rPr lang="hu-HU" dirty="0" smtClean="0"/>
              <a:t>/10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839911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Rendszerterv áttekintése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pPr/>
              <a:t>4</a:t>
            </a:fld>
            <a:r>
              <a:rPr lang="hu-HU" dirty="0" smtClean="0"/>
              <a:t>/10</a:t>
            </a:r>
            <a:endParaRPr lang="hu-HU" dirty="0"/>
          </a:p>
        </p:txBody>
      </p:sp>
      <p:pic>
        <p:nvPicPr>
          <p:cNvPr id="5" name="Tartalom helye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200" y="2410099"/>
            <a:ext cx="6589199" cy="33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2021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Rendszerterv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Tervezési minták </a:t>
            </a:r>
          </a:p>
          <a:p>
            <a:pPr lvl="1"/>
            <a:r>
              <a:rPr lang="hu-HU" dirty="0" smtClean="0"/>
              <a:t>Összetétel, Sablon függvény</a:t>
            </a:r>
          </a:p>
          <a:p>
            <a:pPr lvl="1"/>
            <a:r>
              <a:rPr lang="hu-HU" dirty="0" err="1" smtClean="0"/>
              <a:t>UnitOfWork</a:t>
            </a:r>
            <a:r>
              <a:rPr lang="hu-HU" dirty="0" smtClean="0"/>
              <a:t>, </a:t>
            </a:r>
            <a:r>
              <a:rPr lang="hu-HU" dirty="0" err="1" smtClean="0"/>
              <a:t>Generic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, </a:t>
            </a:r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 smtClean="0"/>
              <a:t>Injection</a:t>
            </a:r>
            <a:endParaRPr lang="hu-HU" dirty="0"/>
          </a:p>
          <a:p>
            <a:r>
              <a:rPr lang="hu-HU" dirty="0" smtClean="0"/>
              <a:t>Entitás modell</a:t>
            </a:r>
          </a:p>
          <a:p>
            <a:pPr lvl="1"/>
            <a:r>
              <a:rPr lang="hu-HU" dirty="0" smtClean="0"/>
              <a:t>Elemek</a:t>
            </a:r>
          </a:p>
          <a:p>
            <a:pPr lvl="1"/>
            <a:r>
              <a:rPr lang="hu-HU" dirty="0" smtClean="0"/>
              <a:t>Diagram</a:t>
            </a:r>
          </a:p>
          <a:p>
            <a:pPr lvl="1"/>
            <a:r>
              <a:rPr lang="hu-HU" dirty="0" smtClean="0"/>
              <a:t>Diagram elemek</a:t>
            </a:r>
          </a:p>
          <a:p>
            <a:pPr lvl="1"/>
            <a:r>
              <a:rPr lang="hu-HU" dirty="0" smtClean="0"/>
              <a:t>Annotációk</a:t>
            </a:r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pPr/>
              <a:t>5</a:t>
            </a:fld>
            <a:r>
              <a:rPr lang="hu-HU" dirty="0" smtClean="0"/>
              <a:t>/10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84694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entitás modell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pPr/>
              <a:t>6</a:t>
            </a:fld>
            <a:r>
              <a:rPr lang="hu-HU" dirty="0" smtClean="0"/>
              <a:t>/10</a:t>
            </a:r>
            <a:endParaRPr lang="hu-HU" dirty="0"/>
          </a:p>
        </p:txBody>
      </p:sp>
      <p:pic>
        <p:nvPicPr>
          <p:cNvPr id="7" name="Tartalom helye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01" y="1507759"/>
            <a:ext cx="4801588" cy="4808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16911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Kihívások a fejlesztés során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Kliens oldal</a:t>
            </a:r>
          </a:p>
          <a:p>
            <a:pPr lvl="1"/>
            <a:r>
              <a:rPr lang="hu-HU" dirty="0" smtClean="0"/>
              <a:t>TypeScript</a:t>
            </a:r>
          </a:p>
          <a:p>
            <a:pPr lvl="1"/>
            <a:r>
              <a:rPr lang="hu-HU" dirty="0" smtClean="0"/>
              <a:t>AngularJs - SVG </a:t>
            </a:r>
            <a:r>
              <a:rPr lang="hu-HU" dirty="0" smtClean="0"/>
              <a:t>direktívák</a:t>
            </a:r>
          </a:p>
          <a:p>
            <a:r>
              <a:rPr lang="hu-HU" dirty="0" smtClean="0"/>
              <a:t>Szerver oldal</a:t>
            </a:r>
          </a:p>
          <a:p>
            <a:pPr lvl="1"/>
            <a:r>
              <a:rPr lang="hu-HU" dirty="0" err="1" smtClean="0"/>
              <a:t>SignalR</a:t>
            </a:r>
            <a:r>
              <a:rPr lang="hu-HU" dirty="0" smtClean="0"/>
              <a:t> – </a:t>
            </a:r>
            <a:r>
              <a:rPr lang="hu-HU" dirty="0" err="1" smtClean="0"/>
              <a:t>Json.NET</a:t>
            </a:r>
            <a:endParaRPr lang="hu-HU" dirty="0" smtClean="0"/>
          </a:p>
          <a:p>
            <a:pPr lvl="1"/>
            <a:r>
              <a:rPr lang="hu-HU" dirty="0" err="1" smtClean="0"/>
              <a:t>Entity</a:t>
            </a:r>
            <a:r>
              <a:rPr lang="hu-HU" smtClean="0"/>
              <a:t> Framework</a:t>
            </a:r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pPr/>
              <a:t>7</a:t>
            </a:fld>
            <a:r>
              <a:rPr lang="hu-HU" dirty="0" smtClean="0"/>
              <a:t>/10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1596016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Az elkészült eszköz bemutatása</a:t>
            </a:r>
            <a:endParaRPr lang="hu-HU" dirty="0"/>
          </a:p>
        </p:txBody>
      </p:sp>
      <p:sp>
        <p:nvSpPr>
          <p:cNvPr id="6" name="Alcím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367323" y="4529541"/>
            <a:ext cx="797169" cy="365125"/>
          </a:xfrm>
        </p:spPr>
        <p:txBody>
          <a:bodyPr/>
          <a:lstStyle/>
          <a:p>
            <a:fld id="{53C2A44F-FBB0-495B-B99B-04B6067A3D52}" type="slidenum">
              <a:rPr lang="hu-HU" smtClean="0"/>
              <a:pPr/>
              <a:t>8</a:t>
            </a:fld>
            <a:r>
              <a:rPr lang="hu-HU" dirty="0" smtClean="0"/>
              <a:t>/10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595554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 az eszközzel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pPr/>
              <a:t>9</a:t>
            </a:fld>
            <a:r>
              <a:rPr lang="hu-HU" dirty="0" smtClean="0"/>
              <a:t>/10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49555"/>
      </p:ext>
    </p:extLst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812</TotalTime>
  <Words>135</Words>
  <Application>Microsoft Office PowerPoint</Application>
  <PresentationFormat>Diavetítés a képernyőre (4:3 oldalarány)</PresentationFormat>
  <Paragraphs>53</Paragraphs>
  <Slides>10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Szálak</vt:lpstr>
      <vt:lpstr>Szoftver követelmények feltárását, analizálását és modellezést támogató intelligens eszköz</vt:lpstr>
      <vt:lpstr>Főbb célok</vt:lpstr>
      <vt:lpstr>Technológiák és kollaboráció</vt:lpstr>
      <vt:lpstr>Rendszerterv áttekintése</vt:lpstr>
      <vt:lpstr>Rendszerterv</vt:lpstr>
      <vt:lpstr>Az entitás modell</vt:lpstr>
      <vt:lpstr>Kihívások a fejlesztés során</vt:lpstr>
      <vt:lpstr>Az elkészült eszköz bemutatása</vt:lpstr>
      <vt:lpstr>További célok az eszközzel</vt:lpstr>
      <vt:lpstr>Köszönöm a megtisztelő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lovi88</dc:creator>
  <cp:lastModifiedBy>Lovas István</cp:lastModifiedBy>
  <cp:revision>55</cp:revision>
  <dcterms:created xsi:type="dcterms:W3CDTF">2014-11-16T19:52:42Z</dcterms:created>
  <dcterms:modified xsi:type="dcterms:W3CDTF">2015-05-14T22:59:49Z</dcterms:modified>
</cp:coreProperties>
</file>