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24" autoAdjust="0"/>
  </p:normalViewPr>
  <p:slideViewPr>
    <p:cSldViewPr snapToGrid="0">
      <p:cViewPr varScale="1">
        <p:scale>
          <a:sx n="91" d="100"/>
          <a:sy n="91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91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80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8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36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15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2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7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3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51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15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8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8411-AF56-41F9-84A5-FDE9959E60C6}" type="datetimeFigureOut">
              <a:rPr lang="hu-HU" smtClean="0"/>
              <a:t>2014.12.08.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 követelmények feltárását, analizálását és modellezést támogató intelligens eszköz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Lovas István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83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célok és miértek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eszköz, mely támogatja a követelmények</a:t>
            </a:r>
          </a:p>
          <a:p>
            <a:pPr lvl="1"/>
            <a:r>
              <a:rPr lang="hu-HU" dirty="0" smtClean="0"/>
              <a:t>Feltárását, Analízisét, Modellezését és bizonyos szintű követését.</a:t>
            </a:r>
          </a:p>
          <a:p>
            <a:r>
              <a:rPr lang="hu-HU" dirty="0" smtClean="0"/>
              <a:t>Egy eszköz, melyet szívesen használnak és hozzáférhető</a:t>
            </a:r>
          </a:p>
          <a:p>
            <a:pPr lvl="1"/>
            <a:r>
              <a:rPr lang="hu-HU" dirty="0" smtClean="0"/>
              <a:t>Könnyen kezelhető</a:t>
            </a:r>
          </a:p>
          <a:p>
            <a:pPr lvl="1"/>
            <a:r>
              <a:rPr lang="hu-HU" dirty="0" smtClean="0"/>
              <a:t>Web alapú</a:t>
            </a:r>
          </a:p>
          <a:p>
            <a:r>
              <a:rPr lang="hu-HU" dirty="0" smtClean="0"/>
              <a:t>Egy eszköz mely támogatja a kollaborációt</a:t>
            </a:r>
          </a:p>
          <a:p>
            <a:pPr lvl="1"/>
            <a:r>
              <a:rPr lang="hu-HU" dirty="0" smtClean="0"/>
              <a:t>Az eszköz összes felhasználója a modellezni kívánt </a:t>
            </a:r>
            <a:r>
              <a:rPr lang="hu-HU" dirty="0"/>
              <a:t> rendszer </a:t>
            </a:r>
            <a:r>
              <a:rPr lang="hu-HU" dirty="0" smtClean="0"/>
              <a:t>aktuális állapotát lássa.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7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Követelményekkel kapcsolatos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Feltárás</a:t>
            </a:r>
            <a:r>
              <a:rPr lang="hu-HU" dirty="0"/>
              <a:t> </a:t>
            </a:r>
            <a:r>
              <a:rPr lang="hu-HU" dirty="0" smtClean="0"/>
              <a:t>és analízis elősegítése</a:t>
            </a:r>
          </a:p>
          <a:p>
            <a:pPr lvl="1"/>
            <a:r>
              <a:rPr lang="hu-HU" dirty="0" smtClean="0"/>
              <a:t>A megrendelőnek kiküldhető űrlapok</a:t>
            </a:r>
          </a:p>
          <a:p>
            <a:pPr lvl="1"/>
            <a:r>
              <a:rPr lang="hu-HU" dirty="0" smtClean="0"/>
              <a:t>Használati esetek,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Stories</a:t>
            </a:r>
            <a:r>
              <a:rPr lang="hu-HU" dirty="0" smtClean="0"/>
              <a:t>, Gherkin nyelv</a:t>
            </a:r>
          </a:p>
          <a:p>
            <a:pPr lvl="1"/>
            <a:r>
              <a:rPr lang="hu-HU" dirty="0" err="1" smtClean="0"/>
              <a:t>Textual</a:t>
            </a:r>
            <a:r>
              <a:rPr lang="hu-HU" dirty="0" smtClean="0"/>
              <a:t> Analysis</a:t>
            </a:r>
          </a:p>
          <a:p>
            <a:r>
              <a:rPr lang="hu-HU" dirty="0" smtClean="0"/>
              <a:t>Követelmény-modellezés UML segítségével</a:t>
            </a:r>
          </a:p>
          <a:p>
            <a:r>
              <a:rPr lang="hu-HU" dirty="0" smtClean="0"/>
              <a:t>Modell elemek és követelmény elemek </a:t>
            </a:r>
            <a:r>
              <a:rPr lang="hu-HU" dirty="0"/>
              <a:t>közötti </a:t>
            </a:r>
            <a:r>
              <a:rPr lang="hu-HU" dirty="0" smtClean="0"/>
              <a:t>kapcsolatok</a:t>
            </a:r>
          </a:p>
          <a:p>
            <a:pPr lvl="1"/>
            <a:r>
              <a:rPr lang="hu-HU" dirty="0"/>
              <a:t>Modellszintek közti kapcsolat és navigáció</a:t>
            </a:r>
          </a:p>
          <a:p>
            <a:pPr lvl="1"/>
            <a:r>
              <a:rPr lang="hu-HU" dirty="0"/>
              <a:t>Azonos szinten lévő elemek és diagramok összekapcsolása</a:t>
            </a:r>
          </a:p>
          <a:p>
            <a:pPr lvl="1"/>
            <a:r>
              <a:rPr lang="hu-HU" dirty="0"/>
              <a:t>Szintek közti változás kezelés, kihatás felderítés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4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Intelligens </a:t>
            </a:r>
            <a:r>
              <a:rPr lang="hu-HU" dirty="0" smtClean="0"/>
              <a:t>kiemelés – </a:t>
            </a:r>
            <a:r>
              <a:rPr lang="hu-HU" dirty="0" err="1" smtClean="0"/>
              <a:t>Textual</a:t>
            </a:r>
            <a:r>
              <a:rPr lang="hu-HU" dirty="0" smtClean="0"/>
              <a:t> Analysis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ontológiák alapján</a:t>
            </a:r>
          </a:p>
          <a:p>
            <a:r>
              <a:rPr lang="hu-HU" dirty="0" smtClean="0"/>
              <a:t>A legfontosabbnak vélt szavakat</a:t>
            </a:r>
          </a:p>
          <a:p>
            <a:r>
              <a:rPr lang="hu-HU" dirty="0" smtClean="0"/>
              <a:t>A meghatározott szereplőket és </a:t>
            </a:r>
            <a:r>
              <a:rPr lang="hu-HU" dirty="0" smtClean="0"/>
              <a:t>entitásokat</a:t>
            </a:r>
          </a:p>
          <a:p>
            <a:r>
              <a:rPr lang="hu-HU" dirty="0" smtClean="0"/>
              <a:t>Természetesen </a:t>
            </a:r>
            <a:r>
              <a:rPr lang="hu-HU" dirty="0"/>
              <a:t>az eszköz</a:t>
            </a:r>
            <a:r>
              <a:rPr lang="hu-HU" dirty="0" smtClean="0"/>
              <a:t> csak javaslatokat tesz, a felhasználó felülbírálhatja azt.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03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Kényelmi 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Kontextushoz igazodó menük</a:t>
            </a:r>
          </a:p>
          <a:p>
            <a:r>
              <a:rPr lang="hu-HU" dirty="0" smtClean="0"/>
              <a:t>Szöveg kiegészítés</a:t>
            </a:r>
          </a:p>
          <a:p>
            <a:pPr lvl="1"/>
            <a:r>
              <a:rPr lang="hu-HU" dirty="0"/>
              <a:t>Specifikációs szövegek</a:t>
            </a:r>
          </a:p>
          <a:p>
            <a:pPr lvl="1"/>
            <a:r>
              <a:rPr lang="hu-HU" dirty="0"/>
              <a:t>Diagramok</a:t>
            </a:r>
          </a:p>
          <a:p>
            <a:pPr lvl="1"/>
            <a:r>
              <a:rPr lang="hu-HU" dirty="0" smtClean="0"/>
              <a:t>Project szótár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7258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Technológiák és kollaboráció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Java szolgáltatás</a:t>
            </a:r>
          </a:p>
          <a:p>
            <a:pPr lvl="1"/>
            <a:r>
              <a:rPr lang="hu-HU" dirty="0" smtClean="0"/>
              <a:t>Szövegbányászat</a:t>
            </a:r>
          </a:p>
          <a:p>
            <a:r>
              <a:rPr lang="hu-HU" dirty="0" err="1" smtClean="0"/>
              <a:t>Asp.NET</a:t>
            </a:r>
            <a:endParaRPr lang="hu-HU" dirty="0" smtClean="0"/>
          </a:p>
          <a:p>
            <a:pPr lvl="1"/>
            <a:r>
              <a:rPr lang="hu-HU" dirty="0" smtClean="0"/>
              <a:t>Az szerver oldal és adatszolgáltatás</a:t>
            </a:r>
          </a:p>
          <a:p>
            <a:pPr lvl="1"/>
            <a:r>
              <a:rPr lang="hu-HU" dirty="0" smtClean="0"/>
              <a:t>REST </a:t>
            </a:r>
            <a:r>
              <a:rPr lang="hu-HU" dirty="0" err="1" smtClean="0"/>
              <a:t>Api</a:t>
            </a:r>
            <a:r>
              <a:rPr lang="hu-HU" dirty="0" smtClean="0"/>
              <a:t> – </a:t>
            </a:r>
            <a:r>
              <a:rPr lang="hu-HU" dirty="0" err="1" smtClean="0"/>
              <a:t>WebApi</a:t>
            </a:r>
            <a:r>
              <a:rPr lang="hu-HU" dirty="0" smtClean="0"/>
              <a:t> – </a:t>
            </a:r>
            <a:r>
              <a:rPr lang="hu-HU" dirty="0" err="1" smtClean="0"/>
              <a:t>oData</a:t>
            </a:r>
            <a:endParaRPr lang="hu-HU" dirty="0" smtClean="0"/>
          </a:p>
          <a:p>
            <a:r>
              <a:rPr lang="hu-HU" dirty="0" smtClean="0"/>
              <a:t>Kliens oldal</a:t>
            </a:r>
          </a:p>
          <a:p>
            <a:pPr lvl="1"/>
            <a:r>
              <a:rPr lang="hu-HU" dirty="0" err="1" smtClean="0"/>
              <a:t>TypeScript</a:t>
            </a:r>
            <a:r>
              <a:rPr lang="hu-HU" dirty="0" smtClean="0"/>
              <a:t>, </a:t>
            </a:r>
            <a:r>
              <a:rPr lang="hu-HU" dirty="0" err="1"/>
              <a:t>Angular</a:t>
            </a:r>
            <a:r>
              <a:rPr lang="hu-HU" dirty="0" err="1" smtClean="0"/>
              <a:t>JS</a:t>
            </a:r>
            <a:r>
              <a:rPr lang="hu-HU" dirty="0" smtClean="0"/>
              <a:t>, </a:t>
            </a:r>
            <a:r>
              <a:rPr lang="hu-HU" dirty="0" err="1" smtClean="0"/>
              <a:t>Bootstrap</a:t>
            </a:r>
            <a:r>
              <a:rPr lang="hu-HU" dirty="0" smtClean="0"/>
              <a:t>, SVG</a:t>
            </a:r>
            <a:endParaRPr lang="hu-HU" dirty="0" smtClean="0"/>
          </a:p>
          <a:p>
            <a:r>
              <a:rPr lang="hu-HU" dirty="0"/>
              <a:t>Valós </a:t>
            </a:r>
            <a:r>
              <a:rPr lang="hu-HU" dirty="0" smtClean="0"/>
              <a:t>idejű kommunikáció és kollaboráció</a:t>
            </a:r>
          </a:p>
          <a:p>
            <a:pPr lvl="1"/>
            <a:r>
              <a:rPr lang="hu-HU" dirty="0" err="1" smtClean="0"/>
              <a:t>Websockets</a:t>
            </a:r>
            <a:r>
              <a:rPr lang="hu-HU" dirty="0" smtClean="0"/>
              <a:t> – </a:t>
            </a:r>
            <a:r>
              <a:rPr lang="hu-HU" dirty="0" err="1" smtClean="0"/>
              <a:t>SignalR</a:t>
            </a:r>
            <a:r>
              <a:rPr lang="hu-HU" dirty="0" smtClean="0"/>
              <a:t> </a:t>
            </a:r>
            <a:r>
              <a:rPr lang="hu-HU" dirty="0"/>
              <a:t>– </a:t>
            </a:r>
            <a:r>
              <a:rPr lang="hu-HU" dirty="0" err="1"/>
              <a:t>TogetherJS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megtisztelő 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85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196</Words>
  <Application>Microsoft Office PowerPoint</Application>
  <PresentationFormat>Szélesvásznú</PresentationFormat>
  <Paragraphs>44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Szoftver követelmények feltárását, analizálását és modellezést támogató intelligens eszköz</vt:lpstr>
      <vt:lpstr>Főbb célok és miértek</vt:lpstr>
      <vt:lpstr>Követelményekkel kapcsolatos feladatok</vt:lpstr>
      <vt:lpstr>Intelligens kiemelés – Textual Analysis</vt:lpstr>
      <vt:lpstr>Kényelmi funkciók</vt:lpstr>
      <vt:lpstr>Technológiák és kollaboráció</vt:lpstr>
      <vt:lpstr>Köszönöm a megtisztelő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lovi88</dc:creator>
  <cp:lastModifiedBy>Lovas István</cp:lastModifiedBy>
  <cp:revision>13</cp:revision>
  <dcterms:created xsi:type="dcterms:W3CDTF">2014-11-16T19:52:42Z</dcterms:created>
  <dcterms:modified xsi:type="dcterms:W3CDTF">2014-12-08T20:08:05Z</dcterms:modified>
</cp:coreProperties>
</file>