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91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80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82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36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615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2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75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35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51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315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8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18411-AF56-41F9-84A5-FDE9959E60C6}" type="datetimeFigureOut">
              <a:rPr lang="hu-HU" smtClean="0"/>
              <a:t>2014.11.16.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A44F-FBB0-495B-B99B-04B6067A3D5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Szoftver követelmények feltárását, analizálását és modellezést támogató intelligens eszköz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Lovas István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83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Intelligens kiemelés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ontológiák alapján</a:t>
            </a:r>
          </a:p>
          <a:p>
            <a:r>
              <a:rPr lang="hu-HU" dirty="0" smtClean="0"/>
              <a:t>A legfontosabbnak vélt szavakat</a:t>
            </a:r>
          </a:p>
          <a:p>
            <a:r>
              <a:rPr lang="hu-HU" dirty="0" smtClean="0"/>
              <a:t>A meghatározott szereplőket és entitásokat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039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Diagramok közötti kapcsolatok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Modellszintek közti kapcsolat és navigáció</a:t>
            </a:r>
          </a:p>
          <a:p>
            <a:r>
              <a:rPr lang="hu-HU" dirty="0" smtClean="0"/>
              <a:t>Azonos szinten lévő elemek és diagramok összekapcsolása</a:t>
            </a:r>
          </a:p>
          <a:p>
            <a:r>
              <a:rPr lang="hu-HU" dirty="0" smtClean="0"/>
              <a:t>Szintek közti változás kezelés, </a:t>
            </a:r>
            <a:r>
              <a:rPr lang="hu-HU" smtClean="0"/>
              <a:t>kihatás felderítés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725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Szövegkiegészítés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Specifikációs szövegek</a:t>
            </a:r>
          </a:p>
          <a:p>
            <a:r>
              <a:rPr lang="hu-HU" dirty="0" smtClean="0"/>
              <a:t>Diagramok</a:t>
            </a:r>
          </a:p>
          <a:p>
            <a:r>
              <a:rPr lang="hu-HU" dirty="0" smtClean="0"/>
              <a:t>Ontológiák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1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</Words>
  <Application>Microsoft Office PowerPoint</Application>
  <PresentationFormat>Szélesvásznú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Szoftver követelmények feltárását, analizálását és modellezést támogató intelligens eszköz</vt:lpstr>
      <vt:lpstr>Intelligens kiemelés</vt:lpstr>
      <vt:lpstr>Diagramok közötti kapcsolatok</vt:lpstr>
      <vt:lpstr>Szövegkiegészítés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lovi88</dc:creator>
  <cp:lastModifiedBy>Lovas István</cp:lastModifiedBy>
  <cp:revision>3</cp:revision>
  <dcterms:created xsi:type="dcterms:W3CDTF">2014-11-16T19:52:42Z</dcterms:created>
  <dcterms:modified xsi:type="dcterms:W3CDTF">2014-11-16T20:02:12Z</dcterms:modified>
</cp:coreProperties>
</file>