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58" r:id="rId1"/>
  </p:sldMasterIdLst>
  <p:notesMasterIdLst>
    <p:notesMasterId r:id="rId7"/>
  </p:notesMasterIdLst>
  <p:sldIdLst>
    <p:sldId id="256" r:id="rId2"/>
    <p:sldId id="262" r:id="rId3"/>
    <p:sldId id="272" r:id="rId4"/>
    <p:sldId id="273" r:id="rId5"/>
    <p:sldId id="261" r:id="rId6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433" autoAdjust="0"/>
  </p:normalViewPr>
  <p:slideViewPr>
    <p:cSldViewPr snapToGrid="0">
      <p:cViewPr varScale="1">
        <p:scale>
          <a:sx n="122" d="100"/>
          <a:sy n="122" d="100"/>
        </p:scale>
        <p:origin x="1284" y="90"/>
      </p:cViewPr>
      <p:guideLst/>
    </p:cSldViewPr>
  </p:slideViewPr>
  <p:notesTextViewPr>
    <p:cViewPr>
      <p:scale>
        <a:sx n="300" d="100"/>
        <a:sy n="3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FE7ABC-7587-426C-9EE6-74DDA7FCB379}" type="datetimeFigureOut">
              <a:rPr lang="hu-HU" smtClean="0"/>
              <a:t>2015.05.14.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E12065-8C93-4D54-A2A9-177F9F02226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52196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12065-8C93-4D54-A2A9-177F9F022262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199358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12065-8C93-4D54-A2A9-177F9F022262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87415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2A152-68D3-4BA8-8FFA-66340C3122D9}" type="datetime1">
              <a:rPr lang="hu-HU" smtClean="0"/>
              <a:t>2015.05.14.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53C2A44F-FBB0-495B-B99B-04B6067A3D5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28848021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72950-2F29-4D69-89BA-86223D6791C6}" type="datetime1">
              <a:rPr lang="hu-HU" smtClean="0"/>
              <a:t>2015.05.14.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53C2A44F-FBB0-495B-B99B-04B6067A3D5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711660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D0993-F0BB-4379-A683-145DB6210725}" type="datetime1">
              <a:rPr lang="hu-HU" smtClean="0"/>
              <a:t>2015.05.14.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53C2A44F-FBB0-495B-B99B-04B6067A3D52}" type="slidenum">
              <a:rPr lang="hu-HU" smtClean="0"/>
              <a:t>‹#›</a:t>
            </a:fld>
            <a:endParaRPr lang="hu-HU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442452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272CF-9788-4A3D-BF55-B15D03FD3AE6}" type="datetime1">
              <a:rPr lang="hu-HU" smtClean="0"/>
              <a:t>2015.05.14.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53C2A44F-FBB0-495B-B99B-04B6067A3D5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901377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95BD0-996E-4C21-80B3-D4194B70CE01}" type="datetime1">
              <a:rPr lang="hu-HU" smtClean="0"/>
              <a:t>2015.05.14.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53C2A44F-FBB0-495B-B99B-04B6067A3D52}" type="slidenum">
              <a:rPr lang="hu-HU" smtClean="0"/>
              <a:t>‹#›</a:t>
            </a:fld>
            <a:endParaRPr lang="hu-HU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047178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69BBD-3243-4C51-902A-FA89F52D9F04}" type="datetime1">
              <a:rPr lang="hu-HU" smtClean="0"/>
              <a:t>2015.05.14.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53C2A44F-FBB0-495B-B99B-04B6067A3D5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144858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140DA-BA54-4089-AA08-CE2B3321C992}" type="datetime1">
              <a:rPr lang="hu-HU" smtClean="0"/>
              <a:t>2015.05.14.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2A44F-FBB0-495B-B99B-04B6067A3D5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36497225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0FE33-CDF8-4457-BB25-19B14CF59DC3}" type="datetime1">
              <a:rPr lang="hu-HU" smtClean="0"/>
              <a:t>2015.05.14.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2A44F-FBB0-495B-B99B-04B6067A3D5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16589848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676D7-D59D-4A09-B58E-2656492CACBF}" type="datetime1">
              <a:rPr lang="hu-HU" smtClean="0"/>
              <a:t>2015.05.14.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63286" y="787783"/>
            <a:ext cx="932920" cy="365125"/>
          </a:xfrm>
        </p:spPr>
        <p:txBody>
          <a:bodyPr/>
          <a:lstStyle/>
          <a:p>
            <a:fld id="{53C2A44F-FBB0-495B-B99B-04B6067A3D52}" type="slidenum">
              <a:rPr lang="hu-HU" smtClean="0"/>
              <a:pPr/>
              <a:t>‹#›</a:t>
            </a:fld>
            <a:r>
              <a:rPr lang="hu-HU" dirty="0" smtClean="0"/>
              <a:t>/13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93005494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C7689-56D8-4602-B032-9158F40BD45B}" type="datetime1">
              <a:rPr lang="hu-HU" smtClean="0"/>
              <a:t>2015.05.14.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53C2A44F-FBB0-495B-B99B-04B6067A3D5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17371587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131F-06F6-4774-A53E-07FEA6494F2D}" type="datetime1">
              <a:rPr lang="hu-HU" smtClean="0"/>
              <a:t>2015.05.14.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8" y="787783"/>
            <a:ext cx="1096148" cy="365125"/>
          </a:xfrm>
        </p:spPr>
        <p:txBody>
          <a:bodyPr/>
          <a:lstStyle/>
          <a:p>
            <a:fld id="{53C2A44F-FBB0-495B-B99B-04B6067A3D52}" type="slidenum">
              <a:rPr lang="hu-HU" smtClean="0"/>
              <a:pPr/>
              <a:t>‹#›</a:t>
            </a:fld>
            <a:r>
              <a:rPr lang="hu-HU" dirty="0" smtClean="0"/>
              <a:t>/13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5616303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215DF-D7AE-46E3-B604-B960385ABE48}" type="datetime1">
              <a:rPr lang="hu-HU" smtClean="0"/>
              <a:t>2015.05.14.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8" y="787783"/>
            <a:ext cx="1096148" cy="365125"/>
          </a:xfrm>
        </p:spPr>
        <p:txBody>
          <a:bodyPr/>
          <a:lstStyle/>
          <a:p>
            <a:fld id="{53C2A44F-FBB0-495B-B99B-04B6067A3D52}" type="slidenum">
              <a:rPr lang="hu-HU" smtClean="0"/>
              <a:pPr/>
              <a:t>‹#›</a:t>
            </a:fld>
            <a:r>
              <a:rPr lang="hu-HU" dirty="0" smtClean="0"/>
              <a:t>/13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24077749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512EA-F824-4E4B-B5DF-A1F6ECD7AF13}" type="datetime1">
              <a:rPr lang="hu-HU" smtClean="0"/>
              <a:t>2015.05.14.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2A44F-FBB0-495B-B99B-04B6067A3D5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76475847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5EC8A-BED7-4FEE-95B3-7BB90935411D}" type="datetime1">
              <a:rPr lang="hu-HU" smtClean="0"/>
              <a:t>2015.05.14.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2A44F-FBB0-495B-B99B-04B6067A3D5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36480921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4A713-079A-41B3-98EA-863F8FD87E62}" type="datetime1">
              <a:rPr lang="hu-HU" smtClean="0"/>
              <a:t>2015.05.14.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2A44F-FBB0-495B-B99B-04B6067A3D5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99626333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B35A1-E415-41FA-B7E8-59BA339CD23D}" type="datetime1">
              <a:rPr lang="hu-HU" smtClean="0"/>
              <a:t>2015.05.14.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53C2A44F-FBB0-495B-B99B-04B6067A3D5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76349006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634E6-6348-4767-BF30-0600B1D85CC0}" type="datetime1">
              <a:rPr lang="hu-HU" smtClean="0"/>
              <a:t>2015.05.14.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5540" y="787783"/>
            <a:ext cx="1080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3C2A44F-FBB0-495B-B99B-04B6067A3D52}" type="slidenum">
              <a:rPr lang="hu-HU" smtClean="0"/>
              <a:pPr/>
              <a:t>‹#›</a:t>
            </a:fld>
            <a:r>
              <a:rPr lang="hu-HU" dirty="0" smtClean="0"/>
              <a:t>/13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82703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59" r:id="rId1"/>
    <p:sldLayoutId id="2147484360" r:id="rId2"/>
    <p:sldLayoutId id="2147484361" r:id="rId3"/>
    <p:sldLayoutId id="2147484362" r:id="rId4"/>
    <p:sldLayoutId id="2147484363" r:id="rId5"/>
    <p:sldLayoutId id="2147484364" r:id="rId6"/>
    <p:sldLayoutId id="2147484365" r:id="rId7"/>
    <p:sldLayoutId id="2147484366" r:id="rId8"/>
    <p:sldLayoutId id="2147484367" r:id="rId9"/>
    <p:sldLayoutId id="2147484368" r:id="rId10"/>
    <p:sldLayoutId id="2147484369" r:id="rId11"/>
    <p:sldLayoutId id="2147484370" r:id="rId12"/>
    <p:sldLayoutId id="2147484371" r:id="rId13"/>
    <p:sldLayoutId id="2147484372" r:id="rId14"/>
    <p:sldLayoutId id="2147484373" r:id="rId15"/>
    <p:sldLayoutId id="2147484374" r:id="rId16"/>
  </p:sldLayoutIdLst>
  <p:transition spd="slow">
    <p:cover dir="u"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hu-HU" sz="4800" dirty="0"/>
              <a:t>Szoftver követelmények feltárását, analizálását és </a:t>
            </a:r>
            <a:r>
              <a:rPr lang="hu-HU" sz="4800" dirty="0" smtClean="0"/>
              <a:t>modellezést </a:t>
            </a:r>
            <a:r>
              <a:rPr lang="hu-HU" sz="4800" dirty="0"/>
              <a:t>támogató intelligens eszköz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Lovas István</a:t>
            </a:r>
          </a:p>
          <a:p>
            <a:r>
              <a:rPr lang="hu-HU" dirty="0" smtClean="0"/>
              <a:t>Konzulens: Dr. </a:t>
            </a:r>
            <a:r>
              <a:rPr lang="hu-HU" dirty="0" err="1" smtClean="0"/>
              <a:t>Tick</a:t>
            </a:r>
            <a:r>
              <a:rPr lang="hu-HU" dirty="0" smtClean="0"/>
              <a:t> József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>
          <a:xfrm>
            <a:off x="255373" y="4529541"/>
            <a:ext cx="752939" cy="365125"/>
          </a:xfrm>
        </p:spPr>
        <p:txBody>
          <a:bodyPr/>
          <a:lstStyle/>
          <a:p>
            <a:fld id="{53C2A44F-FBB0-495B-B99B-04B6067A3D52}" type="slidenum">
              <a:rPr lang="hu-HU" smtClean="0"/>
              <a:t>1</a:t>
            </a:fld>
            <a:r>
              <a:rPr lang="hu-HU" dirty="0" smtClean="0"/>
              <a:t>/11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81831317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Főbb célok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Egy eszköz, mely támogatja </a:t>
            </a:r>
            <a:r>
              <a:rPr lang="hu-HU" dirty="0"/>
              <a:t>a </a:t>
            </a:r>
            <a:r>
              <a:rPr lang="hu-HU" dirty="0" smtClean="0"/>
              <a:t>követelmények</a:t>
            </a:r>
          </a:p>
          <a:p>
            <a:pPr lvl="1"/>
            <a:r>
              <a:rPr lang="hu-HU" b="1" dirty="0" smtClean="0"/>
              <a:t>Feltárását</a:t>
            </a:r>
            <a:r>
              <a:rPr lang="hu-HU" dirty="0"/>
              <a:t>, megírását, </a:t>
            </a:r>
            <a:r>
              <a:rPr lang="hu-HU" b="1" dirty="0"/>
              <a:t>analízisét</a:t>
            </a:r>
            <a:r>
              <a:rPr lang="hu-HU" dirty="0"/>
              <a:t>, </a:t>
            </a:r>
            <a:r>
              <a:rPr lang="hu-HU" b="1" dirty="0"/>
              <a:t>modellezését</a:t>
            </a:r>
            <a:r>
              <a:rPr lang="hu-HU" dirty="0"/>
              <a:t> és bizonyos szintű </a:t>
            </a:r>
            <a:r>
              <a:rPr lang="hu-HU" b="1" dirty="0"/>
              <a:t>követését</a:t>
            </a:r>
            <a:r>
              <a:rPr lang="hu-HU" dirty="0"/>
              <a:t>.</a:t>
            </a:r>
          </a:p>
          <a:p>
            <a:r>
              <a:rPr lang="hu-HU" b="1" dirty="0" smtClean="0"/>
              <a:t>Web</a:t>
            </a:r>
            <a:r>
              <a:rPr lang="hu-HU" dirty="0" smtClean="0"/>
              <a:t> </a:t>
            </a:r>
            <a:r>
              <a:rPr lang="hu-HU" dirty="0" smtClean="0"/>
              <a:t>alapú</a:t>
            </a:r>
            <a:endParaRPr lang="hu-HU" dirty="0"/>
          </a:p>
          <a:p>
            <a:r>
              <a:rPr lang="hu-HU" dirty="0" smtClean="0"/>
              <a:t>Egy </a:t>
            </a:r>
            <a:r>
              <a:rPr lang="hu-HU" dirty="0"/>
              <a:t>eszköz, mely támogatja a </a:t>
            </a:r>
            <a:r>
              <a:rPr lang="hu-HU" b="1" dirty="0"/>
              <a:t>kollaborációt</a:t>
            </a:r>
          </a:p>
          <a:p>
            <a:pPr lvl="1"/>
            <a:r>
              <a:rPr lang="hu-HU" dirty="0" smtClean="0"/>
              <a:t>Az </a:t>
            </a:r>
            <a:r>
              <a:rPr lang="hu-HU" dirty="0"/>
              <a:t>eszköz összes felhasználója a modellezni kívánt rendszer aktuális állapotát lássa.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2A44F-FBB0-495B-B99B-04B6067A3D52}" type="slidenum">
              <a:rPr lang="hu-HU" smtClean="0"/>
              <a:t>2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17484568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Technológiák és kollaboráció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Asp.NET</a:t>
            </a:r>
            <a:endParaRPr lang="hu-HU" dirty="0"/>
          </a:p>
          <a:p>
            <a:pPr lvl="1"/>
            <a:r>
              <a:rPr lang="hu-HU" dirty="0"/>
              <a:t>Az szerver oldal és </a:t>
            </a:r>
            <a:r>
              <a:rPr lang="hu-HU" dirty="0" smtClean="0"/>
              <a:t>adatszolgáltatás</a:t>
            </a:r>
          </a:p>
          <a:p>
            <a:pPr lvl="1"/>
            <a:r>
              <a:rPr lang="hu-HU" dirty="0" err="1" smtClean="0"/>
              <a:t>Entity</a:t>
            </a:r>
            <a:r>
              <a:rPr lang="hu-HU" dirty="0" smtClean="0"/>
              <a:t> Framework</a:t>
            </a:r>
            <a:endParaRPr lang="hu-HU" dirty="0"/>
          </a:p>
          <a:p>
            <a:r>
              <a:rPr lang="hu-HU" dirty="0" smtClean="0"/>
              <a:t>Kliens </a:t>
            </a:r>
            <a:r>
              <a:rPr lang="hu-HU" dirty="0"/>
              <a:t>oldal</a:t>
            </a:r>
          </a:p>
          <a:p>
            <a:pPr lvl="1"/>
            <a:r>
              <a:rPr lang="hu-HU" b="1" dirty="0"/>
              <a:t>TypeScript</a:t>
            </a:r>
            <a:r>
              <a:rPr lang="hu-HU" dirty="0"/>
              <a:t>, </a:t>
            </a:r>
            <a:r>
              <a:rPr lang="hu-HU" b="1" dirty="0" err="1"/>
              <a:t>AngularJS</a:t>
            </a:r>
            <a:r>
              <a:rPr lang="hu-HU" dirty="0"/>
              <a:t>, </a:t>
            </a:r>
            <a:r>
              <a:rPr lang="hu-HU" dirty="0" smtClean="0"/>
              <a:t>SVG, </a:t>
            </a:r>
            <a:r>
              <a:rPr lang="hu-HU" dirty="0" err="1" smtClean="0"/>
              <a:t>Bootstrap</a:t>
            </a:r>
            <a:endParaRPr lang="hu-HU" dirty="0"/>
          </a:p>
          <a:p>
            <a:r>
              <a:rPr lang="hu-HU" dirty="0"/>
              <a:t>Valós idejű kommunikáció és kollaboráció</a:t>
            </a:r>
          </a:p>
          <a:p>
            <a:pPr lvl="1"/>
            <a:r>
              <a:rPr lang="hu-HU" dirty="0" err="1"/>
              <a:t>Websockets</a:t>
            </a:r>
            <a:r>
              <a:rPr lang="hu-HU" dirty="0"/>
              <a:t> </a:t>
            </a:r>
            <a:r>
              <a:rPr lang="hu-HU" dirty="0" smtClean="0"/>
              <a:t>–&gt; </a:t>
            </a:r>
            <a:r>
              <a:rPr lang="hu-HU" b="1" dirty="0" err="1" smtClean="0"/>
              <a:t>SignalR</a:t>
            </a:r>
            <a:endParaRPr lang="hu-HU" b="1" dirty="0"/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2A44F-FBB0-495B-B99B-04B6067A3D52}" type="slidenum">
              <a:rPr lang="hu-HU" smtClean="0"/>
              <a:t>3</a:t>
            </a:fld>
            <a:r>
              <a:rPr lang="hu-HU" dirty="0" smtClean="0"/>
              <a:t>/11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18399117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2A44F-FBB0-495B-B99B-04B6067A3D52}" type="slidenum">
              <a:rPr lang="hu-HU" smtClean="0"/>
              <a:pPr/>
              <a:t>4</a:t>
            </a:fld>
            <a:r>
              <a:rPr lang="hu-HU" smtClean="0"/>
              <a:t>/13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38846949"/>
      </p:ext>
    </p:extLst>
  </p:cSld>
  <p:clrMapOvr>
    <a:masterClrMapping/>
  </p:clrMapOvr>
  <p:transition spd="slow">
    <p:cover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Köszönöm a megtisztelő figyelmet!</a:t>
            </a:r>
            <a:endParaRPr lang="hu-HU" dirty="0"/>
          </a:p>
        </p:txBody>
      </p:sp>
      <p:sp>
        <p:nvSpPr>
          <p:cNvPr id="5" name="Alcím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2" name="Dia számának hely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2A44F-FBB0-495B-B99B-04B6067A3D52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06850948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zálak">
  <a:themeElements>
    <a:clrScheme name="Szálak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Szálak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zálak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775</TotalTime>
  <Words>100</Words>
  <Application>Microsoft Office PowerPoint</Application>
  <PresentationFormat>Diavetítés a képernyőre (4:3 oldalarány)</PresentationFormat>
  <Paragraphs>25</Paragraphs>
  <Slides>5</Slides>
  <Notes>2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10" baseType="lpstr">
      <vt:lpstr>Arial</vt:lpstr>
      <vt:lpstr>Calibri</vt:lpstr>
      <vt:lpstr>Century Gothic</vt:lpstr>
      <vt:lpstr>Wingdings 3</vt:lpstr>
      <vt:lpstr>Szálak</vt:lpstr>
      <vt:lpstr>Szoftver követelmények feltárását, analizálását és modellezést támogató intelligens eszköz</vt:lpstr>
      <vt:lpstr>Főbb célok</vt:lpstr>
      <vt:lpstr>Technológiák és kollaboráció</vt:lpstr>
      <vt:lpstr>PowerPoint bemutató</vt:lpstr>
      <vt:lpstr>Köszönöm a megtisztelő figyelmet!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lovi88</dc:creator>
  <cp:lastModifiedBy>Lovas István</cp:lastModifiedBy>
  <cp:revision>46</cp:revision>
  <dcterms:created xsi:type="dcterms:W3CDTF">2014-11-16T19:52:42Z</dcterms:created>
  <dcterms:modified xsi:type="dcterms:W3CDTF">2015-05-13T22:25:01Z</dcterms:modified>
</cp:coreProperties>
</file>