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303" r:id="rId6"/>
    <p:sldId id="305" r:id="rId7"/>
    <p:sldId id="311" r:id="rId8"/>
    <p:sldId id="302" r:id="rId9"/>
    <p:sldId id="306" r:id="rId10"/>
    <p:sldId id="299" r:id="rId11"/>
    <p:sldId id="265" r:id="rId12"/>
    <p:sldId id="315" r:id="rId13"/>
    <p:sldId id="279" r:id="rId14"/>
    <p:sldId id="280" r:id="rId15"/>
    <p:sldId id="281" r:id="rId16"/>
    <p:sldId id="268" r:id="rId17"/>
    <p:sldId id="313" r:id="rId18"/>
    <p:sldId id="314" r:id="rId19"/>
    <p:sldId id="288" r:id="rId20"/>
    <p:sldId id="271" r:id="rId21"/>
    <p:sldId id="295" r:id="rId22"/>
    <p:sldId id="312" r:id="rId23"/>
    <p:sldId id="278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Organizations with mobile QA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00B050"/>
                </a:solidFill>
                <a:ln w="47625">
                  <a:solidFill>
                    <a:srgbClr val="00B050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</c:dPt>
          <c:dPt>
            <c:idx val="4"/>
            <c:marker>
              <c:symbol val="circle"/>
              <c:size val="5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00B050"/>
                </a:solidFill>
                <a:round/>
              </a:ln>
              <a:effectLst/>
            </c:spPr>
          </c:dPt>
          <c:xVal>
            <c:numRef>
              <c:f>Sheet1!$A$2:$A$7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31</c:v>
                </c:pt>
                <c:pt idx="1">
                  <c:v>55</c:v>
                </c:pt>
                <c:pt idx="2">
                  <c:v>75</c:v>
                </c:pt>
                <c:pt idx="3">
                  <c:v>85</c:v>
                </c:pt>
                <c:pt idx="4">
                  <c:v>90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742128"/>
        <c:axId val="158041552"/>
      </c:scatterChart>
      <c:valAx>
        <c:axId val="18974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41552"/>
        <c:crosses val="autoZero"/>
        <c:crossBetween val="midCat"/>
      </c:valAx>
      <c:valAx>
        <c:axId val="15804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42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9A0B-F2C0-4AC6-A6B1-8832B7A8F18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A01FB-78DD-4C6A-9B10-4BB8F87F8126}">
      <dgm:prSet phldrT="[Text]"/>
      <dgm:spPr/>
      <dgm:t>
        <a:bodyPr/>
        <a:lstStyle/>
        <a:p>
          <a:r>
            <a:rPr lang="hu-HU" dirty="0" smtClean="0"/>
            <a:t>150 Mobile Test </a:t>
          </a:r>
          <a:r>
            <a:rPr lang="hu-HU" dirty="0" err="1" smtClean="0"/>
            <a:t>Engineers</a:t>
          </a:r>
          <a:endParaRPr lang="en-US" dirty="0"/>
        </a:p>
      </dgm:t>
    </dgm:pt>
    <dgm:pt modelId="{452AB58A-56F4-45F5-94E1-AD700B39068D}" type="parTrans" cxnId="{34AA8BAD-A526-4697-97A6-1852D5B7FC6B}">
      <dgm:prSet/>
      <dgm:spPr/>
      <dgm:t>
        <a:bodyPr/>
        <a:lstStyle/>
        <a:p>
          <a:endParaRPr lang="en-US"/>
        </a:p>
      </dgm:t>
    </dgm:pt>
    <dgm:pt modelId="{D6B4686B-D369-46C5-B308-691809A919BD}" type="sibTrans" cxnId="{34AA8BAD-A526-4697-97A6-1852D5B7FC6B}">
      <dgm:prSet/>
      <dgm:spPr/>
      <dgm:t>
        <a:bodyPr/>
        <a:lstStyle/>
        <a:p>
          <a:endParaRPr lang="en-US"/>
        </a:p>
      </dgm:t>
    </dgm:pt>
    <dgm:pt modelId="{B3C3587D-6428-4BC5-B2DA-F31047222693}">
      <dgm:prSet phldrT="[Text]"/>
      <dgm:spPr/>
      <dgm:t>
        <a:bodyPr/>
        <a:lstStyle/>
        <a:p>
          <a:r>
            <a:rPr lang="hu-HU" dirty="0" smtClean="0"/>
            <a:t>8% of EPAM test </a:t>
          </a:r>
          <a:r>
            <a:rPr lang="hu-HU" dirty="0" err="1" smtClean="0"/>
            <a:t>division</a:t>
          </a:r>
          <a:endParaRPr lang="en-US" dirty="0"/>
        </a:p>
      </dgm:t>
    </dgm:pt>
    <dgm:pt modelId="{9FADE9A6-41FA-4029-8718-F3D441911295}" type="parTrans" cxnId="{8605BC79-FFDD-483E-857F-CE27DE27F346}">
      <dgm:prSet/>
      <dgm:spPr/>
      <dgm:t>
        <a:bodyPr/>
        <a:lstStyle/>
        <a:p>
          <a:endParaRPr lang="en-US"/>
        </a:p>
      </dgm:t>
    </dgm:pt>
    <dgm:pt modelId="{1109DBC5-2AC2-4345-8106-0D0BC5EF2457}" type="sibTrans" cxnId="{8605BC79-FFDD-483E-857F-CE27DE27F346}">
      <dgm:prSet/>
      <dgm:spPr/>
      <dgm:t>
        <a:bodyPr/>
        <a:lstStyle/>
        <a:p>
          <a:endParaRPr lang="en-US"/>
        </a:p>
      </dgm:t>
    </dgm:pt>
    <dgm:pt modelId="{C862B831-90C6-4A56-80F1-609E5E7F3E0B}">
      <dgm:prSet phldrT="[Text]"/>
      <dgm:spPr/>
      <dgm:t>
        <a:bodyPr/>
        <a:lstStyle/>
        <a:p>
          <a:r>
            <a:rPr lang="hu-HU" dirty="0" smtClean="0"/>
            <a:t>15 </a:t>
          </a:r>
          <a:r>
            <a:rPr lang="hu-HU" dirty="0" err="1" smtClean="0"/>
            <a:t>Projects</a:t>
          </a:r>
          <a:r>
            <a:rPr lang="hu-HU" dirty="0" smtClean="0"/>
            <a:t> </a:t>
          </a:r>
          <a:r>
            <a:rPr lang="hu-HU" dirty="0" err="1" smtClean="0"/>
            <a:t>with</a:t>
          </a:r>
          <a:r>
            <a:rPr lang="hu-HU" dirty="0" smtClean="0"/>
            <a:t> Mobile </a:t>
          </a:r>
          <a:r>
            <a:rPr lang="hu-HU" dirty="0" err="1" smtClean="0"/>
            <a:t>Automation</a:t>
          </a:r>
          <a:endParaRPr lang="en-US" dirty="0"/>
        </a:p>
      </dgm:t>
    </dgm:pt>
    <dgm:pt modelId="{60BEFFD5-3714-449B-9410-5F861F2683B0}" type="parTrans" cxnId="{4F161CF4-DBBD-4F1B-88E5-61B5819424CC}">
      <dgm:prSet/>
      <dgm:spPr/>
      <dgm:t>
        <a:bodyPr/>
        <a:lstStyle/>
        <a:p>
          <a:endParaRPr lang="en-US"/>
        </a:p>
      </dgm:t>
    </dgm:pt>
    <dgm:pt modelId="{6FAA956F-DD86-4ACF-A349-0A7A4506AFEE}" type="sibTrans" cxnId="{4F161CF4-DBBD-4F1B-88E5-61B5819424CC}">
      <dgm:prSet/>
      <dgm:spPr/>
      <dgm:t>
        <a:bodyPr/>
        <a:lstStyle/>
        <a:p>
          <a:endParaRPr lang="en-US"/>
        </a:p>
      </dgm:t>
    </dgm:pt>
    <dgm:pt modelId="{C46A6CA5-8DCF-42DA-BFF4-BAE6C6518728}">
      <dgm:prSet phldrT="[Text]"/>
      <dgm:spPr/>
      <dgm:t>
        <a:bodyPr/>
        <a:lstStyle/>
        <a:p>
          <a:r>
            <a:rPr lang="hu-HU" dirty="0" smtClean="0"/>
            <a:t>79% testing </a:t>
          </a:r>
          <a:r>
            <a:rPr lang="hu-HU" dirty="0" err="1" smtClean="0"/>
            <a:t>integrated</a:t>
          </a:r>
          <a:r>
            <a:rPr lang="hu-HU" dirty="0" smtClean="0"/>
            <a:t> </a:t>
          </a:r>
          <a:r>
            <a:rPr lang="hu-HU" dirty="0" err="1" smtClean="0"/>
            <a:t>to</a:t>
          </a:r>
          <a:r>
            <a:rPr lang="hu-HU" dirty="0" smtClean="0"/>
            <a:t> CI</a:t>
          </a:r>
          <a:endParaRPr lang="en-US" dirty="0"/>
        </a:p>
      </dgm:t>
    </dgm:pt>
    <dgm:pt modelId="{5AB0B6F1-5745-44EA-988C-0C27183D37CC}" type="parTrans" cxnId="{A59FA4BD-69A6-4AC4-BAC2-865AA28B6C78}">
      <dgm:prSet/>
      <dgm:spPr/>
      <dgm:t>
        <a:bodyPr/>
        <a:lstStyle/>
        <a:p>
          <a:endParaRPr lang="en-US"/>
        </a:p>
      </dgm:t>
    </dgm:pt>
    <dgm:pt modelId="{0D53797B-587D-4D18-9E36-A3FACC95D758}" type="sibTrans" cxnId="{A59FA4BD-69A6-4AC4-BAC2-865AA28B6C78}">
      <dgm:prSet/>
      <dgm:spPr/>
      <dgm:t>
        <a:bodyPr/>
        <a:lstStyle/>
        <a:p>
          <a:endParaRPr lang="en-US"/>
        </a:p>
      </dgm:t>
    </dgm:pt>
    <dgm:pt modelId="{A366F96B-1A13-45B6-9853-8CB1EBB8F231}" type="pres">
      <dgm:prSet presAssocID="{66489A0B-F2C0-4AC6-A6B1-8832B7A8F1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030417-2C18-4FC9-86D1-BFC0D69A85C6}" type="pres">
      <dgm:prSet presAssocID="{C40A01FB-78DD-4C6A-9B10-4BB8F87F8126}" presName="compNode" presStyleCnt="0"/>
      <dgm:spPr/>
    </dgm:pt>
    <dgm:pt modelId="{D8272086-8110-49C1-AD23-1F4AE04E7636}" type="pres">
      <dgm:prSet presAssocID="{C40A01FB-78DD-4C6A-9B10-4BB8F87F8126}" presName="pictRect" presStyleLbl="node1" presStyleIdx="0" presStyleCnt="4"/>
      <dgm:spPr/>
    </dgm:pt>
    <dgm:pt modelId="{96902CBA-8637-4F27-8614-DA24DD440747}" type="pres">
      <dgm:prSet presAssocID="{C40A01FB-78DD-4C6A-9B10-4BB8F87F8126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F25CB-7050-41B0-B59F-35FC458006EC}" type="pres">
      <dgm:prSet presAssocID="{D6B4686B-D369-46C5-B308-691809A919B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5EBA215-AE3B-42DB-94A9-CE8AE79A21A4}" type="pres">
      <dgm:prSet presAssocID="{B3C3587D-6428-4BC5-B2DA-F31047222693}" presName="compNode" presStyleCnt="0"/>
      <dgm:spPr/>
    </dgm:pt>
    <dgm:pt modelId="{BD6DC122-ECFE-4DD7-A017-9F97F6F9AD46}" type="pres">
      <dgm:prSet presAssocID="{B3C3587D-6428-4BC5-B2DA-F31047222693}" presName="pictRect" presStyleLbl="node1" presStyleIdx="1" presStyleCnt="4"/>
      <dgm:spPr>
        <a:solidFill>
          <a:srgbClr val="00B0F0"/>
        </a:solidFill>
      </dgm:spPr>
    </dgm:pt>
    <dgm:pt modelId="{7CCD737F-6582-4A98-ABC9-54BEFD968195}" type="pres">
      <dgm:prSet presAssocID="{B3C3587D-6428-4BC5-B2DA-F31047222693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A9728-8A09-4A27-A4EE-DE7B0D57B54F}" type="pres">
      <dgm:prSet presAssocID="{1109DBC5-2AC2-4345-8106-0D0BC5EF245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0DBAFFD-EF7D-4F21-9496-2862081C99AD}" type="pres">
      <dgm:prSet presAssocID="{C862B831-90C6-4A56-80F1-609E5E7F3E0B}" presName="compNode" presStyleCnt="0"/>
      <dgm:spPr/>
    </dgm:pt>
    <dgm:pt modelId="{2237AA79-684B-41B8-860F-D059C32723B0}" type="pres">
      <dgm:prSet presAssocID="{C862B831-90C6-4A56-80F1-609E5E7F3E0B}" presName="pictRect" presStyleLbl="node1" presStyleIdx="2" presStyleCnt="4"/>
      <dgm:spPr/>
    </dgm:pt>
    <dgm:pt modelId="{0144B03E-E9FF-43D8-87C0-1E4E5FB5EEDC}" type="pres">
      <dgm:prSet presAssocID="{C862B831-90C6-4A56-80F1-609E5E7F3E0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3FE56-51D5-4BAD-8606-BF2647FB4036}" type="pres">
      <dgm:prSet presAssocID="{6FAA956F-DD86-4ACF-A349-0A7A4506AFE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EF59D7-4156-444A-A2E6-EBB0F21C571B}" type="pres">
      <dgm:prSet presAssocID="{C46A6CA5-8DCF-42DA-BFF4-BAE6C6518728}" presName="compNode" presStyleCnt="0"/>
      <dgm:spPr/>
    </dgm:pt>
    <dgm:pt modelId="{2EE5306F-5F6C-4BBA-8BA3-98890834116D}" type="pres">
      <dgm:prSet presAssocID="{C46A6CA5-8DCF-42DA-BFF4-BAE6C6518728}" presName="pictRect" presStyleLbl="node1" presStyleIdx="3" presStyleCnt="4"/>
      <dgm:spPr>
        <a:solidFill>
          <a:srgbClr val="00B0F0"/>
        </a:solidFill>
      </dgm:spPr>
    </dgm:pt>
    <dgm:pt modelId="{9A2B9152-09E6-4B12-BD65-E1BCE2F0812D}" type="pres">
      <dgm:prSet presAssocID="{C46A6CA5-8DCF-42DA-BFF4-BAE6C6518728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AF521-927E-4138-A84F-C53A87C5814F}" type="presOf" srcId="{C46A6CA5-8DCF-42DA-BFF4-BAE6C6518728}" destId="{9A2B9152-09E6-4B12-BD65-E1BCE2F0812D}" srcOrd="0" destOrd="0" presId="urn:microsoft.com/office/officeart/2005/8/layout/pList1"/>
    <dgm:cxn modelId="{02E2AE69-D008-4CD2-BE80-E2B0B93E0C98}" type="presOf" srcId="{1109DBC5-2AC2-4345-8106-0D0BC5EF2457}" destId="{EA0A9728-8A09-4A27-A4EE-DE7B0D57B54F}" srcOrd="0" destOrd="0" presId="urn:microsoft.com/office/officeart/2005/8/layout/pList1"/>
    <dgm:cxn modelId="{94F5D8A4-6200-4DE2-B74A-EDF91809BF47}" type="presOf" srcId="{D6B4686B-D369-46C5-B308-691809A919BD}" destId="{EE2F25CB-7050-41B0-B59F-35FC458006EC}" srcOrd="0" destOrd="0" presId="urn:microsoft.com/office/officeart/2005/8/layout/pList1"/>
    <dgm:cxn modelId="{B980BABF-9905-435A-AFA9-DB9571CEADDA}" type="presOf" srcId="{B3C3587D-6428-4BC5-B2DA-F31047222693}" destId="{7CCD737F-6582-4A98-ABC9-54BEFD968195}" srcOrd="0" destOrd="0" presId="urn:microsoft.com/office/officeart/2005/8/layout/pList1"/>
    <dgm:cxn modelId="{D6ED6520-040B-4911-A7AA-B7716535BBD7}" type="presOf" srcId="{66489A0B-F2C0-4AC6-A6B1-8832B7A8F187}" destId="{A366F96B-1A13-45B6-9853-8CB1EBB8F231}" srcOrd="0" destOrd="0" presId="urn:microsoft.com/office/officeart/2005/8/layout/pList1"/>
    <dgm:cxn modelId="{8605BC79-FFDD-483E-857F-CE27DE27F346}" srcId="{66489A0B-F2C0-4AC6-A6B1-8832B7A8F187}" destId="{B3C3587D-6428-4BC5-B2DA-F31047222693}" srcOrd="1" destOrd="0" parTransId="{9FADE9A6-41FA-4029-8718-F3D441911295}" sibTransId="{1109DBC5-2AC2-4345-8106-0D0BC5EF2457}"/>
    <dgm:cxn modelId="{34AA8BAD-A526-4697-97A6-1852D5B7FC6B}" srcId="{66489A0B-F2C0-4AC6-A6B1-8832B7A8F187}" destId="{C40A01FB-78DD-4C6A-9B10-4BB8F87F8126}" srcOrd="0" destOrd="0" parTransId="{452AB58A-56F4-45F5-94E1-AD700B39068D}" sibTransId="{D6B4686B-D369-46C5-B308-691809A919BD}"/>
    <dgm:cxn modelId="{4F161CF4-DBBD-4F1B-88E5-61B5819424CC}" srcId="{66489A0B-F2C0-4AC6-A6B1-8832B7A8F187}" destId="{C862B831-90C6-4A56-80F1-609E5E7F3E0B}" srcOrd="2" destOrd="0" parTransId="{60BEFFD5-3714-449B-9410-5F861F2683B0}" sibTransId="{6FAA956F-DD86-4ACF-A349-0A7A4506AFEE}"/>
    <dgm:cxn modelId="{E050FE27-D1A6-4B64-A2F3-BB845F976653}" type="presOf" srcId="{C862B831-90C6-4A56-80F1-609E5E7F3E0B}" destId="{0144B03E-E9FF-43D8-87C0-1E4E5FB5EEDC}" srcOrd="0" destOrd="0" presId="urn:microsoft.com/office/officeart/2005/8/layout/pList1"/>
    <dgm:cxn modelId="{A59FA4BD-69A6-4AC4-BAC2-865AA28B6C78}" srcId="{66489A0B-F2C0-4AC6-A6B1-8832B7A8F187}" destId="{C46A6CA5-8DCF-42DA-BFF4-BAE6C6518728}" srcOrd="3" destOrd="0" parTransId="{5AB0B6F1-5745-44EA-988C-0C27183D37CC}" sibTransId="{0D53797B-587D-4D18-9E36-A3FACC95D758}"/>
    <dgm:cxn modelId="{22BE66BA-50AA-41D9-9B14-A4E588C27AA3}" type="presOf" srcId="{6FAA956F-DD86-4ACF-A349-0A7A4506AFEE}" destId="{E913FE56-51D5-4BAD-8606-BF2647FB4036}" srcOrd="0" destOrd="0" presId="urn:microsoft.com/office/officeart/2005/8/layout/pList1"/>
    <dgm:cxn modelId="{61534947-AAD6-4B08-8D49-7A1BA46C74C8}" type="presOf" srcId="{C40A01FB-78DD-4C6A-9B10-4BB8F87F8126}" destId="{96902CBA-8637-4F27-8614-DA24DD440747}" srcOrd="0" destOrd="0" presId="urn:microsoft.com/office/officeart/2005/8/layout/pList1"/>
    <dgm:cxn modelId="{2C824BEF-ACB9-470A-8CC6-FD52AE65E155}" type="presParOf" srcId="{A366F96B-1A13-45B6-9853-8CB1EBB8F231}" destId="{0D030417-2C18-4FC9-86D1-BFC0D69A85C6}" srcOrd="0" destOrd="0" presId="urn:microsoft.com/office/officeart/2005/8/layout/pList1"/>
    <dgm:cxn modelId="{EE61BB25-52FE-4295-ACC3-36935EA40965}" type="presParOf" srcId="{0D030417-2C18-4FC9-86D1-BFC0D69A85C6}" destId="{D8272086-8110-49C1-AD23-1F4AE04E7636}" srcOrd="0" destOrd="0" presId="urn:microsoft.com/office/officeart/2005/8/layout/pList1"/>
    <dgm:cxn modelId="{6D316132-B93A-43FD-B78E-E600F4949016}" type="presParOf" srcId="{0D030417-2C18-4FC9-86D1-BFC0D69A85C6}" destId="{96902CBA-8637-4F27-8614-DA24DD440747}" srcOrd="1" destOrd="0" presId="urn:microsoft.com/office/officeart/2005/8/layout/pList1"/>
    <dgm:cxn modelId="{BE8BD523-07D1-4D14-BBFC-504EE8EF8037}" type="presParOf" srcId="{A366F96B-1A13-45B6-9853-8CB1EBB8F231}" destId="{EE2F25CB-7050-41B0-B59F-35FC458006EC}" srcOrd="1" destOrd="0" presId="urn:microsoft.com/office/officeart/2005/8/layout/pList1"/>
    <dgm:cxn modelId="{7B66F2C3-C735-4230-A917-0DA0F7E62BE5}" type="presParOf" srcId="{A366F96B-1A13-45B6-9853-8CB1EBB8F231}" destId="{A5EBA215-AE3B-42DB-94A9-CE8AE79A21A4}" srcOrd="2" destOrd="0" presId="urn:microsoft.com/office/officeart/2005/8/layout/pList1"/>
    <dgm:cxn modelId="{78FA377B-28D9-4691-ABDE-DE92A23AA439}" type="presParOf" srcId="{A5EBA215-AE3B-42DB-94A9-CE8AE79A21A4}" destId="{BD6DC122-ECFE-4DD7-A017-9F97F6F9AD46}" srcOrd="0" destOrd="0" presId="urn:microsoft.com/office/officeart/2005/8/layout/pList1"/>
    <dgm:cxn modelId="{4737DA7E-BB0C-438E-9BD5-1169D93829A4}" type="presParOf" srcId="{A5EBA215-AE3B-42DB-94A9-CE8AE79A21A4}" destId="{7CCD737F-6582-4A98-ABC9-54BEFD968195}" srcOrd="1" destOrd="0" presId="urn:microsoft.com/office/officeart/2005/8/layout/pList1"/>
    <dgm:cxn modelId="{7DB33842-1E55-4BCB-A4D0-66A500C85846}" type="presParOf" srcId="{A366F96B-1A13-45B6-9853-8CB1EBB8F231}" destId="{EA0A9728-8A09-4A27-A4EE-DE7B0D57B54F}" srcOrd="3" destOrd="0" presId="urn:microsoft.com/office/officeart/2005/8/layout/pList1"/>
    <dgm:cxn modelId="{C86091C0-FE19-4658-9188-B4AA9EC7CA60}" type="presParOf" srcId="{A366F96B-1A13-45B6-9853-8CB1EBB8F231}" destId="{D0DBAFFD-EF7D-4F21-9496-2862081C99AD}" srcOrd="4" destOrd="0" presId="urn:microsoft.com/office/officeart/2005/8/layout/pList1"/>
    <dgm:cxn modelId="{6B203EAE-E118-41BD-9A36-B93FDE898257}" type="presParOf" srcId="{D0DBAFFD-EF7D-4F21-9496-2862081C99AD}" destId="{2237AA79-684B-41B8-860F-D059C32723B0}" srcOrd="0" destOrd="0" presId="urn:microsoft.com/office/officeart/2005/8/layout/pList1"/>
    <dgm:cxn modelId="{0BCAFA1B-D76C-4CD2-B5CD-9D64EA6E006C}" type="presParOf" srcId="{D0DBAFFD-EF7D-4F21-9496-2862081C99AD}" destId="{0144B03E-E9FF-43D8-87C0-1E4E5FB5EEDC}" srcOrd="1" destOrd="0" presId="urn:microsoft.com/office/officeart/2005/8/layout/pList1"/>
    <dgm:cxn modelId="{28ABFF17-2B82-4964-A481-3BC0E2716634}" type="presParOf" srcId="{A366F96B-1A13-45B6-9853-8CB1EBB8F231}" destId="{E913FE56-51D5-4BAD-8606-BF2647FB4036}" srcOrd="5" destOrd="0" presId="urn:microsoft.com/office/officeart/2005/8/layout/pList1"/>
    <dgm:cxn modelId="{25D38A8D-3A18-4B5B-8978-9C3E88023B6E}" type="presParOf" srcId="{A366F96B-1A13-45B6-9853-8CB1EBB8F231}" destId="{25EF59D7-4156-444A-A2E6-EBB0F21C571B}" srcOrd="6" destOrd="0" presId="urn:microsoft.com/office/officeart/2005/8/layout/pList1"/>
    <dgm:cxn modelId="{EA2E0773-0D2C-48C6-A4F2-3CB7466396F2}" type="presParOf" srcId="{25EF59D7-4156-444A-A2E6-EBB0F21C571B}" destId="{2EE5306F-5F6C-4BBA-8BA3-98890834116D}" srcOrd="0" destOrd="0" presId="urn:microsoft.com/office/officeart/2005/8/layout/pList1"/>
    <dgm:cxn modelId="{6C478B4A-902A-41DE-A834-154E25A10E74}" type="presParOf" srcId="{25EF59D7-4156-444A-A2E6-EBB0F21C571B}" destId="{9A2B9152-09E6-4B12-BD65-E1BCE2F0812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4642F-1C1C-4746-95E6-511896DF4301}" type="doc">
      <dgm:prSet loTypeId="urn:microsoft.com/office/officeart/2005/8/layout/cycle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5C7E-7E80-4AD9-B774-6441ACDFB5F2}">
      <dgm:prSet phldrT="[Text]"/>
      <dgm:spPr/>
      <dgm:t>
        <a:bodyPr/>
        <a:lstStyle/>
        <a:p>
          <a:r>
            <a:rPr lang="hu-HU" b="1" dirty="0" smtClean="0"/>
            <a:t>CREATE</a:t>
          </a:r>
          <a:endParaRPr lang="en-US" b="1" dirty="0"/>
        </a:p>
      </dgm:t>
    </dgm:pt>
    <dgm:pt modelId="{32EDDC13-0F1F-4E4D-A2D2-2EDCD6E3C341}" type="parTrans" cxnId="{449342A3-418C-4175-8415-C295A4ED89D8}">
      <dgm:prSet/>
      <dgm:spPr/>
      <dgm:t>
        <a:bodyPr/>
        <a:lstStyle/>
        <a:p>
          <a:endParaRPr lang="en-US"/>
        </a:p>
      </dgm:t>
    </dgm:pt>
    <dgm:pt modelId="{16F3381B-60D7-4366-9355-6B05CF062FCC}" type="sibTrans" cxnId="{449342A3-418C-4175-8415-C295A4ED89D8}">
      <dgm:prSet/>
      <dgm:spPr/>
      <dgm:t>
        <a:bodyPr/>
        <a:lstStyle/>
        <a:p>
          <a:endParaRPr lang="en-US"/>
        </a:p>
      </dgm:t>
    </dgm:pt>
    <dgm:pt modelId="{28FCD790-20A0-4D63-A112-CCD6125A0C48}">
      <dgm:prSet phldrT="[Text]"/>
      <dgm:spPr>
        <a:solidFill>
          <a:srgbClr val="00B0F0"/>
        </a:solidFill>
      </dgm:spPr>
      <dgm:t>
        <a:bodyPr/>
        <a:lstStyle/>
        <a:p>
          <a:r>
            <a:rPr lang="hu-HU" b="1" dirty="0" smtClean="0"/>
            <a:t>AUTOMATE</a:t>
          </a:r>
          <a:endParaRPr lang="en-US" b="1" dirty="0"/>
        </a:p>
      </dgm:t>
    </dgm:pt>
    <dgm:pt modelId="{0EEE31E5-503F-4D87-A880-74D976BBB77E}" type="parTrans" cxnId="{A7D6E2AC-0631-411B-9236-517C214060DF}">
      <dgm:prSet/>
      <dgm:spPr/>
      <dgm:t>
        <a:bodyPr/>
        <a:lstStyle/>
        <a:p>
          <a:endParaRPr lang="en-US"/>
        </a:p>
      </dgm:t>
    </dgm:pt>
    <dgm:pt modelId="{F030B296-8343-4FB7-8F5C-9C8B4E35DA76}" type="sibTrans" cxnId="{A7D6E2AC-0631-411B-9236-517C214060DF}">
      <dgm:prSet/>
      <dgm:spPr/>
      <dgm:t>
        <a:bodyPr/>
        <a:lstStyle/>
        <a:p>
          <a:endParaRPr lang="en-US"/>
        </a:p>
      </dgm:t>
    </dgm:pt>
    <dgm:pt modelId="{E23937F8-7F54-4DD2-B811-8A4810B0CC3E}">
      <dgm:prSet phldrT="[Text]"/>
      <dgm:spPr/>
      <dgm:t>
        <a:bodyPr/>
        <a:lstStyle/>
        <a:p>
          <a:r>
            <a:rPr lang="hu-HU" b="1" dirty="0" smtClean="0"/>
            <a:t>PRIORITIZE</a:t>
          </a:r>
          <a:endParaRPr lang="en-US" b="1" dirty="0"/>
        </a:p>
      </dgm:t>
    </dgm:pt>
    <dgm:pt modelId="{6ADA7EA7-9A38-4EDC-AC39-549DDA557172}" type="parTrans" cxnId="{135B31FE-760E-40E0-9A58-CB6B57D0035F}">
      <dgm:prSet/>
      <dgm:spPr/>
      <dgm:t>
        <a:bodyPr/>
        <a:lstStyle/>
        <a:p>
          <a:endParaRPr lang="en-US"/>
        </a:p>
      </dgm:t>
    </dgm:pt>
    <dgm:pt modelId="{DD684049-49A9-4C97-BE7F-D722E288BA1A}" type="sibTrans" cxnId="{135B31FE-760E-40E0-9A58-CB6B57D0035F}">
      <dgm:prSet/>
      <dgm:spPr/>
      <dgm:t>
        <a:bodyPr/>
        <a:lstStyle/>
        <a:p>
          <a:endParaRPr lang="en-US"/>
        </a:p>
      </dgm:t>
    </dgm:pt>
    <dgm:pt modelId="{08696C1F-5ACB-4C1C-AEDF-F6937C3F1B3E}">
      <dgm:prSet phldrT="[Text]"/>
      <dgm:spPr>
        <a:solidFill>
          <a:srgbClr val="00B0F0"/>
        </a:solidFill>
      </dgm:spPr>
      <dgm:t>
        <a:bodyPr/>
        <a:lstStyle/>
        <a:p>
          <a:r>
            <a:rPr lang="hu-HU" b="1" dirty="0" smtClean="0"/>
            <a:t>MERGE</a:t>
          </a:r>
          <a:endParaRPr lang="en-US" b="1" dirty="0"/>
        </a:p>
      </dgm:t>
    </dgm:pt>
    <dgm:pt modelId="{75B7EBA8-70DF-4A93-BBB0-5C8B1258485B}" type="parTrans" cxnId="{03E7C53C-F635-47A4-95BB-BF00F82A59DF}">
      <dgm:prSet/>
      <dgm:spPr/>
      <dgm:t>
        <a:bodyPr/>
        <a:lstStyle/>
        <a:p>
          <a:endParaRPr lang="en-US"/>
        </a:p>
      </dgm:t>
    </dgm:pt>
    <dgm:pt modelId="{DD5328E6-3653-4E69-8778-A1728E6DE7CF}" type="sibTrans" cxnId="{03E7C53C-F635-47A4-95BB-BF00F82A59DF}">
      <dgm:prSet/>
      <dgm:spPr/>
      <dgm:t>
        <a:bodyPr/>
        <a:lstStyle/>
        <a:p>
          <a:endParaRPr lang="en-US"/>
        </a:p>
      </dgm:t>
    </dgm:pt>
    <dgm:pt modelId="{0EAE754D-7769-4902-AD4E-F0D30F3D0C48}" type="pres">
      <dgm:prSet presAssocID="{76C4642F-1C1C-4746-95E6-511896DF43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FDE261-74AA-48D6-A090-6DADD7BA8ADE}" type="pres">
      <dgm:prSet presAssocID="{76C4642F-1C1C-4746-95E6-511896DF4301}" presName="cycle" presStyleCnt="0"/>
      <dgm:spPr/>
    </dgm:pt>
    <dgm:pt modelId="{ED170C00-148B-44A8-8DE5-93111EBA9782}" type="pres">
      <dgm:prSet presAssocID="{260C5C7E-7E80-4AD9-B774-6441ACDFB5F2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DDAD9-7873-4868-BE44-7443C9158804}" type="pres">
      <dgm:prSet presAssocID="{16F3381B-60D7-4366-9355-6B05CF062FCC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F53F240-1756-40F9-BE35-2F4929B70367}" type="pres">
      <dgm:prSet presAssocID="{28FCD790-20A0-4D63-A112-CCD6125A0C48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B3311-4478-46F6-95C6-E521184607B7}" type="pres">
      <dgm:prSet presAssocID="{E23937F8-7F54-4DD2-B811-8A4810B0CC3E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692D1-B1D9-491D-8728-4C38E7BE1470}" type="pres">
      <dgm:prSet presAssocID="{08696C1F-5ACB-4C1C-AEDF-F6937C3F1B3E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258B1A-3CA1-4DF4-9364-AF77CF529A99}" type="presOf" srcId="{28FCD790-20A0-4D63-A112-CCD6125A0C48}" destId="{9F53F240-1756-40F9-BE35-2F4929B70367}" srcOrd="0" destOrd="0" presId="urn:microsoft.com/office/officeart/2005/8/layout/cycle3"/>
    <dgm:cxn modelId="{03E7C53C-F635-47A4-95BB-BF00F82A59DF}" srcId="{76C4642F-1C1C-4746-95E6-511896DF4301}" destId="{08696C1F-5ACB-4C1C-AEDF-F6937C3F1B3E}" srcOrd="3" destOrd="0" parTransId="{75B7EBA8-70DF-4A93-BBB0-5C8B1258485B}" sibTransId="{DD5328E6-3653-4E69-8778-A1728E6DE7CF}"/>
    <dgm:cxn modelId="{A7D6E2AC-0631-411B-9236-517C214060DF}" srcId="{76C4642F-1C1C-4746-95E6-511896DF4301}" destId="{28FCD790-20A0-4D63-A112-CCD6125A0C48}" srcOrd="1" destOrd="0" parTransId="{0EEE31E5-503F-4D87-A880-74D976BBB77E}" sibTransId="{F030B296-8343-4FB7-8F5C-9C8B4E35DA76}"/>
    <dgm:cxn modelId="{960CEF78-2D7A-4B60-B6E5-9ADD67110ABC}" type="presOf" srcId="{76C4642F-1C1C-4746-95E6-511896DF4301}" destId="{0EAE754D-7769-4902-AD4E-F0D30F3D0C48}" srcOrd="0" destOrd="0" presId="urn:microsoft.com/office/officeart/2005/8/layout/cycle3"/>
    <dgm:cxn modelId="{36D46043-37BA-4863-8ED9-9EED5F651EB4}" type="presOf" srcId="{08696C1F-5ACB-4C1C-AEDF-F6937C3F1B3E}" destId="{71A692D1-B1D9-491D-8728-4C38E7BE1470}" srcOrd="0" destOrd="0" presId="urn:microsoft.com/office/officeart/2005/8/layout/cycle3"/>
    <dgm:cxn modelId="{B0DC6BEE-537A-4E2C-8D3A-0A1BD9899F0E}" type="presOf" srcId="{E23937F8-7F54-4DD2-B811-8A4810B0CC3E}" destId="{EC3B3311-4478-46F6-95C6-E521184607B7}" srcOrd="0" destOrd="0" presId="urn:microsoft.com/office/officeart/2005/8/layout/cycle3"/>
    <dgm:cxn modelId="{7434C742-0552-4075-A3E7-31C245FEEF42}" type="presOf" srcId="{16F3381B-60D7-4366-9355-6B05CF062FCC}" destId="{CF4DDAD9-7873-4868-BE44-7443C9158804}" srcOrd="0" destOrd="0" presId="urn:microsoft.com/office/officeart/2005/8/layout/cycle3"/>
    <dgm:cxn modelId="{925A1B5C-6506-4659-BCCE-B78493B10B2F}" type="presOf" srcId="{260C5C7E-7E80-4AD9-B774-6441ACDFB5F2}" destId="{ED170C00-148B-44A8-8DE5-93111EBA9782}" srcOrd="0" destOrd="0" presId="urn:microsoft.com/office/officeart/2005/8/layout/cycle3"/>
    <dgm:cxn modelId="{135B31FE-760E-40E0-9A58-CB6B57D0035F}" srcId="{76C4642F-1C1C-4746-95E6-511896DF4301}" destId="{E23937F8-7F54-4DD2-B811-8A4810B0CC3E}" srcOrd="2" destOrd="0" parTransId="{6ADA7EA7-9A38-4EDC-AC39-549DDA557172}" sibTransId="{DD684049-49A9-4C97-BE7F-D722E288BA1A}"/>
    <dgm:cxn modelId="{449342A3-418C-4175-8415-C295A4ED89D8}" srcId="{76C4642F-1C1C-4746-95E6-511896DF4301}" destId="{260C5C7E-7E80-4AD9-B774-6441ACDFB5F2}" srcOrd="0" destOrd="0" parTransId="{32EDDC13-0F1F-4E4D-A2D2-2EDCD6E3C341}" sibTransId="{16F3381B-60D7-4366-9355-6B05CF062FCC}"/>
    <dgm:cxn modelId="{DCBD3A7E-6C2C-45FC-9417-35D337ED2AB6}" type="presParOf" srcId="{0EAE754D-7769-4902-AD4E-F0D30F3D0C48}" destId="{F6FDE261-74AA-48D6-A090-6DADD7BA8ADE}" srcOrd="0" destOrd="0" presId="urn:microsoft.com/office/officeart/2005/8/layout/cycle3"/>
    <dgm:cxn modelId="{4F88384D-BA85-49BF-9121-206FF3388CDD}" type="presParOf" srcId="{F6FDE261-74AA-48D6-A090-6DADD7BA8ADE}" destId="{ED170C00-148B-44A8-8DE5-93111EBA9782}" srcOrd="0" destOrd="0" presId="urn:microsoft.com/office/officeart/2005/8/layout/cycle3"/>
    <dgm:cxn modelId="{4B50F15E-4384-4B7A-ADD2-F4775E5E1AF5}" type="presParOf" srcId="{F6FDE261-74AA-48D6-A090-6DADD7BA8ADE}" destId="{CF4DDAD9-7873-4868-BE44-7443C9158804}" srcOrd="1" destOrd="0" presId="urn:microsoft.com/office/officeart/2005/8/layout/cycle3"/>
    <dgm:cxn modelId="{6CFFD9C9-DC58-4B92-A657-C1711B8FFBC8}" type="presParOf" srcId="{F6FDE261-74AA-48D6-A090-6DADD7BA8ADE}" destId="{9F53F240-1756-40F9-BE35-2F4929B70367}" srcOrd="2" destOrd="0" presId="urn:microsoft.com/office/officeart/2005/8/layout/cycle3"/>
    <dgm:cxn modelId="{6FFCA103-C8D2-48CC-BDF2-21D6CEB12DD1}" type="presParOf" srcId="{F6FDE261-74AA-48D6-A090-6DADD7BA8ADE}" destId="{EC3B3311-4478-46F6-95C6-E521184607B7}" srcOrd="3" destOrd="0" presId="urn:microsoft.com/office/officeart/2005/8/layout/cycle3"/>
    <dgm:cxn modelId="{5B591E94-BA70-4608-A348-8DB04607F605}" type="presParOf" srcId="{F6FDE261-74AA-48D6-A090-6DADD7BA8ADE}" destId="{71A692D1-B1D9-491D-8728-4C38E7BE147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EE3CF1-93AD-479B-9B03-BEAF7740BC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5543F8-27EC-42B3-890A-19E5A7821DBA}">
      <dgm:prSet phldrT="[Text]"/>
      <dgm:spPr/>
      <dgm:t>
        <a:bodyPr/>
        <a:lstStyle/>
        <a:p>
          <a:r>
            <a:rPr lang="hu-HU" dirty="0" smtClean="0"/>
            <a:t>Main </a:t>
          </a:r>
          <a:r>
            <a:rPr lang="hu-HU" dirty="0" err="1" smtClean="0"/>
            <a:t>Page</a:t>
          </a:r>
          <a:endParaRPr lang="en-US" dirty="0"/>
        </a:p>
      </dgm:t>
    </dgm:pt>
    <dgm:pt modelId="{B4C5F4FB-598A-41DD-8FD5-BCB7E946B02F}" type="parTrans" cxnId="{F2C2B641-721B-4AA0-B249-78630E637085}">
      <dgm:prSet/>
      <dgm:spPr/>
      <dgm:t>
        <a:bodyPr/>
        <a:lstStyle/>
        <a:p>
          <a:endParaRPr lang="en-US"/>
        </a:p>
      </dgm:t>
    </dgm:pt>
    <dgm:pt modelId="{562F2D2C-A0B7-4B3B-9A49-8E00AC40525E}" type="sibTrans" cxnId="{F2C2B641-721B-4AA0-B249-78630E637085}">
      <dgm:prSet/>
      <dgm:spPr/>
      <dgm:t>
        <a:bodyPr/>
        <a:lstStyle/>
        <a:p>
          <a:endParaRPr lang="en-US"/>
        </a:p>
      </dgm:t>
    </dgm:pt>
    <dgm:pt modelId="{6783771A-627E-460F-86D2-F99E18D55C94}">
      <dgm:prSet phldrT="[Text]"/>
      <dgm:spPr/>
      <dgm:t>
        <a:bodyPr/>
        <a:lstStyle/>
        <a:p>
          <a:r>
            <a:rPr lang="hu-HU" dirty="0" smtClean="0"/>
            <a:t>Login </a:t>
          </a:r>
          <a:r>
            <a:rPr lang="hu-HU" dirty="0" err="1" smtClean="0"/>
            <a:t>Page</a:t>
          </a:r>
          <a:endParaRPr lang="en-US" dirty="0"/>
        </a:p>
      </dgm:t>
    </dgm:pt>
    <dgm:pt modelId="{F48766CF-03FD-441F-8983-3DAC59778C34}" type="parTrans" cxnId="{45FA62A4-4F09-4E23-9895-E4CDFF06E194}">
      <dgm:prSet/>
      <dgm:spPr/>
      <dgm:t>
        <a:bodyPr/>
        <a:lstStyle/>
        <a:p>
          <a:endParaRPr lang="en-US"/>
        </a:p>
      </dgm:t>
    </dgm:pt>
    <dgm:pt modelId="{09638761-9F51-4405-A109-9C577C8FA32D}" type="sibTrans" cxnId="{45FA62A4-4F09-4E23-9895-E4CDFF06E194}">
      <dgm:prSet/>
      <dgm:spPr/>
      <dgm:t>
        <a:bodyPr/>
        <a:lstStyle/>
        <a:p>
          <a:endParaRPr lang="en-US"/>
        </a:p>
      </dgm:t>
    </dgm:pt>
    <dgm:pt modelId="{8DC009A1-373C-48BC-A2E5-1C91D51BA93B}">
      <dgm:prSet phldrT="[Text]"/>
      <dgm:spPr/>
      <dgm:t>
        <a:bodyPr/>
        <a:lstStyle/>
        <a:p>
          <a:r>
            <a:rPr lang="hu-HU" dirty="0" err="1" smtClean="0"/>
            <a:t>Profile</a:t>
          </a:r>
          <a:r>
            <a:rPr lang="hu-HU" dirty="0" smtClean="0"/>
            <a:t> </a:t>
          </a:r>
          <a:r>
            <a:rPr lang="hu-HU" dirty="0" err="1" smtClean="0"/>
            <a:t>Page</a:t>
          </a:r>
          <a:endParaRPr lang="en-US" dirty="0"/>
        </a:p>
      </dgm:t>
    </dgm:pt>
    <dgm:pt modelId="{5184EA69-5366-48AC-A304-64051C518A2A}" type="parTrans" cxnId="{0B9E777C-6C8F-43BC-B5EE-3D3E10448EBB}">
      <dgm:prSet/>
      <dgm:spPr/>
      <dgm:t>
        <a:bodyPr/>
        <a:lstStyle/>
        <a:p>
          <a:endParaRPr lang="en-US"/>
        </a:p>
      </dgm:t>
    </dgm:pt>
    <dgm:pt modelId="{BAD8CA8E-76CD-4E9C-809B-B70CE470222A}" type="sibTrans" cxnId="{0B9E777C-6C8F-43BC-B5EE-3D3E10448EBB}">
      <dgm:prSet/>
      <dgm:spPr/>
      <dgm:t>
        <a:bodyPr/>
        <a:lstStyle/>
        <a:p>
          <a:endParaRPr lang="en-US"/>
        </a:p>
      </dgm:t>
    </dgm:pt>
    <dgm:pt modelId="{8E80FF7D-0C22-445B-B45A-27835066BEF1}" type="pres">
      <dgm:prSet presAssocID="{85EE3CF1-93AD-479B-9B03-BEAF7740BCCA}" presName="Name0" presStyleCnt="0">
        <dgm:presLayoutVars>
          <dgm:dir/>
          <dgm:resizeHandles val="exact"/>
        </dgm:presLayoutVars>
      </dgm:prSet>
      <dgm:spPr/>
    </dgm:pt>
    <dgm:pt modelId="{8C9B845E-6A6E-4011-910A-7AE0D3DAE5DA}" type="pres">
      <dgm:prSet presAssocID="{0D5543F8-27EC-42B3-890A-19E5A7821DBA}" presName="node" presStyleLbl="node1" presStyleIdx="0" presStyleCnt="3" custScaleX="36983" custScaleY="502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80A34-3042-4C95-8063-A6D153276EC7}" type="pres">
      <dgm:prSet presAssocID="{562F2D2C-A0B7-4B3B-9A49-8E00AC40525E}" presName="sibTrans" presStyleLbl="sibTrans2D1" presStyleIdx="0" presStyleCnt="2" custScaleX="188557"/>
      <dgm:spPr/>
      <dgm:t>
        <a:bodyPr/>
        <a:lstStyle/>
        <a:p>
          <a:endParaRPr lang="en-US"/>
        </a:p>
      </dgm:t>
    </dgm:pt>
    <dgm:pt modelId="{25E7FA13-45F0-4BB1-8311-120B319F0102}" type="pres">
      <dgm:prSet presAssocID="{562F2D2C-A0B7-4B3B-9A49-8E00AC40525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FA464E8-CE65-45FF-8ADD-0C9DB34E9212}" type="pres">
      <dgm:prSet presAssocID="{6783771A-627E-460F-86D2-F99E18D55C94}" presName="node" presStyleLbl="node1" presStyleIdx="1" presStyleCnt="3" custScaleX="36983" custScaleY="502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66518-3AA9-46B4-92B1-B5A22DA21F57}" type="pres">
      <dgm:prSet presAssocID="{09638761-9F51-4405-A109-9C577C8FA32D}" presName="sibTrans" presStyleLbl="sibTrans2D1" presStyleIdx="1" presStyleCnt="2" custScaleX="188557"/>
      <dgm:spPr/>
      <dgm:t>
        <a:bodyPr/>
        <a:lstStyle/>
        <a:p>
          <a:endParaRPr lang="en-US"/>
        </a:p>
      </dgm:t>
    </dgm:pt>
    <dgm:pt modelId="{21F18C07-C186-451C-B041-DC2AA55AA66C}" type="pres">
      <dgm:prSet presAssocID="{09638761-9F51-4405-A109-9C577C8FA32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862D65B-4D5E-4DE0-BAF1-27E63C8E9C0B}" type="pres">
      <dgm:prSet presAssocID="{8DC009A1-373C-48BC-A2E5-1C91D51BA93B}" presName="node" presStyleLbl="node1" presStyleIdx="2" presStyleCnt="3" custScaleX="36983" custScaleY="502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C63607-341E-45F2-92E2-CECB32094227}" type="presOf" srcId="{09638761-9F51-4405-A109-9C577C8FA32D}" destId="{D8666518-3AA9-46B4-92B1-B5A22DA21F57}" srcOrd="0" destOrd="0" presId="urn:microsoft.com/office/officeart/2005/8/layout/process1"/>
    <dgm:cxn modelId="{66630AE1-54D8-4105-8987-C88651865168}" type="presOf" srcId="{562F2D2C-A0B7-4B3B-9A49-8E00AC40525E}" destId="{25E7FA13-45F0-4BB1-8311-120B319F0102}" srcOrd="1" destOrd="0" presId="urn:microsoft.com/office/officeart/2005/8/layout/process1"/>
    <dgm:cxn modelId="{0B9E777C-6C8F-43BC-B5EE-3D3E10448EBB}" srcId="{85EE3CF1-93AD-479B-9B03-BEAF7740BCCA}" destId="{8DC009A1-373C-48BC-A2E5-1C91D51BA93B}" srcOrd="2" destOrd="0" parTransId="{5184EA69-5366-48AC-A304-64051C518A2A}" sibTransId="{BAD8CA8E-76CD-4E9C-809B-B70CE470222A}"/>
    <dgm:cxn modelId="{F2C2B641-721B-4AA0-B249-78630E637085}" srcId="{85EE3CF1-93AD-479B-9B03-BEAF7740BCCA}" destId="{0D5543F8-27EC-42B3-890A-19E5A7821DBA}" srcOrd="0" destOrd="0" parTransId="{B4C5F4FB-598A-41DD-8FD5-BCB7E946B02F}" sibTransId="{562F2D2C-A0B7-4B3B-9A49-8E00AC40525E}"/>
    <dgm:cxn modelId="{B2D58473-C779-4E20-9891-20690FA33D79}" type="presOf" srcId="{09638761-9F51-4405-A109-9C577C8FA32D}" destId="{21F18C07-C186-451C-B041-DC2AA55AA66C}" srcOrd="1" destOrd="0" presId="urn:microsoft.com/office/officeart/2005/8/layout/process1"/>
    <dgm:cxn modelId="{2521F697-6157-4481-84A8-924D218D2B33}" type="presOf" srcId="{0D5543F8-27EC-42B3-890A-19E5A7821DBA}" destId="{8C9B845E-6A6E-4011-910A-7AE0D3DAE5DA}" srcOrd="0" destOrd="0" presId="urn:microsoft.com/office/officeart/2005/8/layout/process1"/>
    <dgm:cxn modelId="{CC196EAF-D3D4-488D-8D58-4AC029BC2259}" type="presOf" srcId="{85EE3CF1-93AD-479B-9B03-BEAF7740BCCA}" destId="{8E80FF7D-0C22-445B-B45A-27835066BEF1}" srcOrd="0" destOrd="0" presId="urn:microsoft.com/office/officeart/2005/8/layout/process1"/>
    <dgm:cxn modelId="{70142EC3-FF99-4CD9-AEEE-1F9FA2BAD88D}" type="presOf" srcId="{8DC009A1-373C-48BC-A2E5-1C91D51BA93B}" destId="{8862D65B-4D5E-4DE0-BAF1-27E63C8E9C0B}" srcOrd="0" destOrd="0" presId="urn:microsoft.com/office/officeart/2005/8/layout/process1"/>
    <dgm:cxn modelId="{155EE38A-915B-441A-B39E-84A77A80FC81}" type="presOf" srcId="{6783771A-627E-460F-86D2-F99E18D55C94}" destId="{4FA464E8-CE65-45FF-8ADD-0C9DB34E9212}" srcOrd="0" destOrd="0" presId="urn:microsoft.com/office/officeart/2005/8/layout/process1"/>
    <dgm:cxn modelId="{CC5ED1C5-688D-4775-9311-8E7E1CE9D657}" type="presOf" srcId="{562F2D2C-A0B7-4B3B-9A49-8E00AC40525E}" destId="{AE280A34-3042-4C95-8063-A6D153276EC7}" srcOrd="0" destOrd="0" presId="urn:microsoft.com/office/officeart/2005/8/layout/process1"/>
    <dgm:cxn modelId="{45FA62A4-4F09-4E23-9895-E4CDFF06E194}" srcId="{85EE3CF1-93AD-479B-9B03-BEAF7740BCCA}" destId="{6783771A-627E-460F-86D2-F99E18D55C94}" srcOrd="1" destOrd="0" parTransId="{F48766CF-03FD-441F-8983-3DAC59778C34}" sibTransId="{09638761-9F51-4405-A109-9C577C8FA32D}"/>
    <dgm:cxn modelId="{8742A5B7-1BF2-4EB9-85F7-66D6F27E59BC}" type="presParOf" srcId="{8E80FF7D-0C22-445B-B45A-27835066BEF1}" destId="{8C9B845E-6A6E-4011-910A-7AE0D3DAE5DA}" srcOrd="0" destOrd="0" presId="urn:microsoft.com/office/officeart/2005/8/layout/process1"/>
    <dgm:cxn modelId="{720B1C67-E602-43FE-A13C-7BE278DED614}" type="presParOf" srcId="{8E80FF7D-0C22-445B-B45A-27835066BEF1}" destId="{AE280A34-3042-4C95-8063-A6D153276EC7}" srcOrd="1" destOrd="0" presId="urn:microsoft.com/office/officeart/2005/8/layout/process1"/>
    <dgm:cxn modelId="{CECA32B6-30B7-4803-A8E3-2DB07DC067F0}" type="presParOf" srcId="{AE280A34-3042-4C95-8063-A6D153276EC7}" destId="{25E7FA13-45F0-4BB1-8311-120B319F0102}" srcOrd="0" destOrd="0" presId="urn:microsoft.com/office/officeart/2005/8/layout/process1"/>
    <dgm:cxn modelId="{40E4DA9D-8CDC-4DA5-B804-1680F797191A}" type="presParOf" srcId="{8E80FF7D-0C22-445B-B45A-27835066BEF1}" destId="{4FA464E8-CE65-45FF-8ADD-0C9DB34E9212}" srcOrd="2" destOrd="0" presId="urn:microsoft.com/office/officeart/2005/8/layout/process1"/>
    <dgm:cxn modelId="{D0438675-A43C-4C67-9F20-1B470857207C}" type="presParOf" srcId="{8E80FF7D-0C22-445B-B45A-27835066BEF1}" destId="{D8666518-3AA9-46B4-92B1-B5A22DA21F57}" srcOrd="3" destOrd="0" presId="urn:microsoft.com/office/officeart/2005/8/layout/process1"/>
    <dgm:cxn modelId="{F00AEDA2-92EA-419C-A239-61BD0CCD6A0D}" type="presParOf" srcId="{D8666518-3AA9-46B4-92B1-B5A22DA21F57}" destId="{21F18C07-C186-451C-B041-DC2AA55AA66C}" srcOrd="0" destOrd="0" presId="urn:microsoft.com/office/officeart/2005/8/layout/process1"/>
    <dgm:cxn modelId="{AC6F62D0-BA39-44FF-AC89-D4F89203CCAE}" type="presParOf" srcId="{8E80FF7D-0C22-445B-B45A-27835066BEF1}" destId="{8862D65B-4D5E-4DE0-BAF1-27E63C8E9C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72086-8110-49C1-AD23-1F4AE04E7636}">
      <dsp:nvSpPr>
        <dsp:cNvPr id="0" name=""/>
        <dsp:cNvSpPr/>
      </dsp:nvSpPr>
      <dsp:spPr>
        <a:xfrm>
          <a:off x="3723" y="605262"/>
          <a:ext cx="1772038" cy="1220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02CBA-8637-4F27-8614-DA24DD440747}">
      <dsp:nvSpPr>
        <dsp:cNvPr id="0" name=""/>
        <dsp:cNvSpPr/>
      </dsp:nvSpPr>
      <dsp:spPr>
        <a:xfrm>
          <a:off x="3723" y="1826197"/>
          <a:ext cx="1772038" cy="65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150 Mobile Test </a:t>
          </a:r>
          <a:r>
            <a:rPr lang="hu-HU" sz="1400" kern="1200" dirty="0" err="1" smtClean="0"/>
            <a:t>Engineers</a:t>
          </a:r>
          <a:endParaRPr lang="en-US" sz="1400" kern="1200" dirty="0"/>
        </a:p>
      </dsp:txBody>
      <dsp:txXfrm>
        <a:off x="3723" y="1826197"/>
        <a:ext cx="1772038" cy="657426"/>
      </dsp:txXfrm>
    </dsp:sp>
    <dsp:sp modelId="{BD6DC122-ECFE-4DD7-A017-9F97F6F9AD46}">
      <dsp:nvSpPr>
        <dsp:cNvPr id="0" name=""/>
        <dsp:cNvSpPr/>
      </dsp:nvSpPr>
      <dsp:spPr>
        <a:xfrm>
          <a:off x="1953040" y="605262"/>
          <a:ext cx="1772038" cy="122093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D737F-6582-4A98-ABC9-54BEFD968195}">
      <dsp:nvSpPr>
        <dsp:cNvPr id="0" name=""/>
        <dsp:cNvSpPr/>
      </dsp:nvSpPr>
      <dsp:spPr>
        <a:xfrm>
          <a:off x="1953040" y="1826197"/>
          <a:ext cx="1772038" cy="65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8% of EPAM test </a:t>
          </a:r>
          <a:r>
            <a:rPr lang="hu-HU" sz="1400" kern="1200" dirty="0" err="1" smtClean="0"/>
            <a:t>division</a:t>
          </a:r>
          <a:endParaRPr lang="en-US" sz="1400" kern="1200" dirty="0"/>
        </a:p>
      </dsp:txBody>
      <dsp:txXfrm>
        <a:off x="1953040" y="1826197"/>
        <a:ext cx="1772038" cy="657426"/>
      </dsp:txXfrm>
    </dsp:sp>
    <dsp:sp modelId="{2237AA79-684B-41B8-860F-D059C32723B0}">
      <dsp:nvSpPr>
        <dsp:cNvPr id="0" name=""/>
        <dsp:cNvSpPr/>
      </dsp:nvSpPr>
      <dsp:spPr>
        <a:xfrm>
          <a:off x="3902356" y="605262"/>
          <a:ext cx="1772038" cy="1220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4B03E-E9FF-43D8-87C0-1E4E5FB5EEDC}">
      <dsp:nvSpPr>
        <dsp:cNvPr id="0" name=""/>
        <dsp:cNvSpPr/>
      </dsp:nvSpPr>
      <dsp:spPr>
        <a:xfrm>
          <a:off x="3902356" y="1826197"/>
          <a:ext cx="1772038" cy="65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15 </a:t>
          </a:r>
          <a:r>
            <a:rPr lang="hu-HU" sz="1400" kern="1200" dirty="0" err="1" smtClean="0"/>
            <a:t>Projects</a:t>
          </a:r>
          <a:r>
            <a:rPr lang="hu-HU" sz="1400" kern="1200" dirty="0" smtClean="0"/>
            <a:t> </a:t>
          </a:r>
          <a:r>
            <a:rPr lang="hu-HU" sz="1400" kern="1200" dirty="0" err="1" smtClean="0"/>
            <a:t>with</a:t>
          </a:r>
          <a:r>
            <a:rPr lang="hu-HU" sz="1400" kern="1200" dirty="0" smtClean="0"/>
            <a:t> Mobile </a:t>
          </a:r>
          <a:r>
            <a:rPr lang="hu-HU" sz="1400" kern="1200" dirty="0" err="1" smtClean="0"/>
            <a:t>Automation</a:t>
          </a:r>
          <a:endParaRPr lang="en-US" sz="1400" kern="1200" dirty="0"/>
        </a:p>
      </dsp:txBody>
      <dsp:txXfrm>
        <a:off x="3902356" y="1826197"/>
        <a:ext cx="1772038" cy="657426"/>
      </dsp:txXfrm>
    </dsp:sp>
    <dsp:sp modelId="{2EE5306F-5F6C-4BBA-8BA3-98890834116D}">
      <dsp:nvSpPr>
        <dsp:cNvPr id="0" name=""/>
        <dsp:cNvSpPr/>
      </dsp:nvSpPr>
      <dsp:spPr>
        <a:xfrm>
          <a:off x="5851673" y="605262"/>
          <a:ext cx="1772038" cy="1220934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B9152-09E6-4B12-BD65-E1BCE2F0812D}">
      <dsp:nvSpPr>
        <dsp:cNvPr id="0" name=""/>
        <dsp:cNvSpPr/>
      </dsp:nvSpPr>
      <dsp:spPr>
        <a:xfrm>
          <a:off x="5851673" y="1826197"/>
          <a:ext cx="1772038" cy="65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79% testing </a:t>
          </a:r>
          <a:r>
            <a:rPr lang="hu-HU" sz="1400" kern="1200" dirty="0" err="1" smtClean="0"/>
            <a:t>integrated</a:t>
          </a:r>
          <a:r>
            <a:rPr lang="hu-HU" sz="1400" kern="1200" dirty="0" smtClean="0"/>
            <a:t> </a:t>
          </a:r>
          <a:r>
            <a:rPr lang="hu-HU" sz="1400" kern="1200" dirty="0" err="1" smtClean="0"/>
            <a:t>to</a:t>
          </a:r>
          <a:r>
            <a:rPr lang="hu-HU" sz="1400" kern="1200" dirty="0" smtClean="0"/>
            <a:t> CI</a:t>
          </a:r>
          <a:endParaRPr lang="en-US" sz="1400" kern="1200" dirty="0"/>
        </a:p>
      </dsp:txBody>
      <dsp:txXfrm>
        <a:off x="5851673" y="1826197"/>
        <a:ext cx="1772038" cy="657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DDAD9-7873-4868-BE44-7443C9158804}">
      <dsp:nvSpPr>
        <dsp:cNvPr id="0" name=""/>
        <dsp:cNvSpPr/>
      </dsp:nvSpPr>
      <dsp:spPr>
        <a:xfrm>
          <a:off x="1089304" y="-75543"/>
          <a:ext cx="3917390" cy="3917390"/>
        </a:xfrm>
        <a:prstGeom prst="circularArrow">
          <a:avLst>
            <a:gd name="adj1" fmla="val 4668"/>
            <a:gd name="adj2" fmla="val 272909"/>
            <a:gd name="adj3" fmla="val 12997352"/>
            <a:gd name="adj4" fmla="val 17918726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70C00-148B-44A8-8DE5-93111EBA9782}">
      <dsp:nvSpPr>
        <dsp:cNvPr id="0" name=""/>
        <dsp:cNvSpPr/>
      </dsp:nvSpPr>
      <dsp:spPr>
        <a:xfrm>
          <a:off x="1799332" y="1062"/>
          <a:ext cx="2497335" cy="1248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b="1" kern="1200" dirty="0" smtClean="0"/>
            <a:t>CREATE</a:t>
          </a:r>
          <a:endParaRPr lang="en-US" sz="3000" b="1" kern="1200" dirty="0"/>
        </a:p>
      </dsp:txBody>
      <dsp:txXfrm>
        <a:off x="1860287" y="62017"/>
        <a:ext cx="2375425" cy="1126757"/>
      </dsp:txXfrm>
    </dsp:sp>
    <dsp:sp modelId="{9F53F240-1756-40F9-BE35-2F4929B70367}">
      <dsp:nvSpPr>
        <dsp:cNvPr id="0" name=""/>
        <dsp:cNvSpPr/>
      </dsp:nvSpPr>
      <dsp:spPr>
        <a:xfrm>
          <a:off x="3205935" y="1407666"/>
          <a:ext cx="2497335" cy="1248667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b="1" kern="1200" dirty="0" smtClean="0"/>
            <a:t>AUTOMATE</a:t>
          </a:r>
          <a:endParaRPr lang="en-US" sz="3000" b="1" kern="1200" dirty="0"/>
        </a:p>
      </dsp:txBody>
      <dsp:txXfrm>
        <a:off x="3266890" y="1468621"/>
        <a:ext cx="2375425" cy="1126757"/>
      </dsp:txXfrm>
    </dsp:sp>
    <dsp:sp modelId="{EC3B3311-4478-46F6-95C6-E521184607B7}">
      <dsp:nvSpPr>
        <dsp:cNvPr id="0" name=""/>
        <dsp:cNvSpPr/>
      </dsp:nvSpPr>
      <dsp:spPr>
        <a:xfrm>
          <a:off x="1799332" y="2814269"/>
          <a:ext cx="2497335" cy="1248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b="1" kern="1200" dirty="0" smtClean="0"/>
            <a:t>PRIORITIZE</a:t>
          </a:r>
          <a:endParaRPr lang="en-US" sz="3000" b="1" kern="1200" dirty="0"/>
        </a:p>
      </dsp:txBody>
      <dsp:txXfrm>
        <a:off x="1860287" y="2875224"/>
        <a:ext cx="2375425" cy="1126757"/>
      </dsp:txXfrm>
    </dsp:sp>
    <dsp:sp modelId="{71A692D1-B1D9-491D-8728-4C38E7BE1470}">
      <dsp:nvSpPr>
        <dsp:cNvPr id="0" name=""/>
        <dsp:cNvSpPr/>
      </dsp:nvSpPr>
      <dsp:spPr>
        <a:xfrm>
          <a:off x="392728" y="1407666"/>
          <a:ext cx="2497335" cy="1248667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000" b="1" kern="1200" dirty="0" smtClean="0"/>
            <a:t>MERGE</a:t>
          </a:r>
          <a:endParaRPr lang="en-US" sz="3000" b="1" kern="1200" dirty="0"/>
        </a:p>
      </dsp:txBody>
      <dsp:txXfrm>
        <a:off x="453683" y="1468621"/>
        <a:ext cx="2375425" cy="1126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B845E-6A6E-4011-910A-7AE0D3DAE5DA}">
      <dsp:nvSpPr>
        <dsp:cNvPr id="0" name=""/>
        <dsp:cNvSpPr/>
      </dsp:nvSpPr>
      <dsp:spPr>
        <a:xfrm>
          <a:off x="2013" y="574342"/>
          <a:ext cx="1555320" cy="126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Main </a:t>
          </a:r>
          <a:r>
            <a:rPr lang="hu-HU" sz="3100" kern="1200" dirty="0" err="1" smtClean="0"/>
            <a:t>Page</a:t>
          </a:r>
          <a:endParaRPr lang="en-US" sz="3100" kern="1200" dirty="0"/>
        </a:p>
      </dsp:txBody>
      <dsp:txXfrm>
        <a:off x="39152" y="611481"/>
        <a:ext cx="1481042" cy="1193755"/>
      </dsp:txXfrm>
    </dsp:sp>
    <dsp:sp modelId="{AE280A34-3042-4C95-8063-A6D153276EC7}">
      <dsp:nvSpPr>
        <dsp:cNvPr id="0" name=""/>
        <dsp:cNvSpPr/>
      </dsp:nvSpPr>
      <dsp:spPr>
        <a:xfrm>
          <a:off x="1583111" y="686877"/>
          <a:ext cx="1681110" cy="104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1583111" y="895470"/>
        <a:ext cx="1368221" cy="625777"/>
      </dsp:txXfrm>
    </dsp:sp>
    <dsp:sp modelId="{4FA464E8-CE65-45FF-8ADD-0C9DB34E9212}">
      <dsp:nvSpPr>
        <dsp:cNvPr id="0" name=""/>
        <dsp:cNvSpPr/>
      </dsp:nvSpPr>
      <dsp:spPr>
        <a:xfrm>
          <a:off x="3239533" y="574342"/>
          <a:ext cx="1555320" cy="126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smtClean="0"/>
            <a:t>Login </a:t>
          </a:r>
          <a:r>
            <a:rPr lang="hu-HU" sz="3100" kern="1200" dirty="0" err="1" smtClean="0"/>
            <a:t>Page</a:t>
          </a:r>
          <a:endParaRPr lang="en-US" sz="3100" kern="1200" dirty="0"/>
        </a:p>
      </dsp:txBody>
      <dsp:txXfrm>
        <a:off x="3276672" y="611481"/>
        <a:ext cx="1481042" cy="1193755"/>
      </dsp:txXfrm>
    </dsp:sp>
    <dsp:sp modelId="{D8666518-3AA9-46B4-92B1-B5A22DA21F57}">
      <dsp:nvSpPr>
        <dsp:cNvPr id="0" name=""/>
        <dsp:cNvSpPr/>
      </dsp:nvSpPr>
      <dsp:spPr>
        <a:xfrm>
          <a:off x="4820631" y="686877"/>
          <a:ext cx="1681110" cy="104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820631" y="895470"/>
        <a:ext cx="1368221" cy="625777"/>
      </dsp:txXfrm>
    </dsp:sp>
    <dsp:sp modelId="{8862D65B-4D5E-4DE0-BAF1-27E63C8E9C0B}">
      <dsp:nvSpPr>
        <dsp:cNvPr id="0" name=""/>
        <dsp:cNvSpPr/>
      </dsp:nvSpPr>
      <dsp:spPr>
        <a:xfrm>
          <a:off x="6477054" y="574342"/>
          <a:ext cx="1555320" cy="1268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 smtClean="0"/>
            <a:t>Profile</a:t>
          </a:r>
          <a:r>
            <a:rPr lang="hu-HU" sz="3100" kern="1200" dirty="0" smtClean="0"/>
            <a:t> </a:t>
          </a:r>
          <a:r>
            <a:rPr lang="hu-HU" sz="3100" kern="1200" dirty="0" err="1" smtClean="0"/>
            <a:t>Page</a:t>
          </a:r>
          <a:endParaRPr lang="en-US" sz="3100" kern="1200" dirty="0"/>
        </a:p>
      </dsp:txBody>
      <dsp:txXfrm>
        <a:off x="6514193" y="611481"/>
        <a:ext cx="1481042" cy="1193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0EE18-81D0-4052-8AF3-6EB99FD3B89E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22680-C162-4D1A-987A-9AFF742D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1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168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995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51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82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29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86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981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09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6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3977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8284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69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467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046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652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33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4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24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90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62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63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6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9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5966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ba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>
            <a:gsLst>
              <a:gs pos="0">
                <a:srgbClr val="BFDEEA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65760" y="914400"/>
            <a:ext cx="4739639" cy="521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5966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257800" y="838200"/>
            <a:ext cx="388619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65760" y="3276600"/>
            <a:ext cx="5961887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65760" y="1823184"/>
            <a:ext cx="5961887" cy="1452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75000"/>
              </a:lnSpc>
              <a:spcBef>
                <a:spcPts val="0"/>
              </a:spcBef>
              <a:buClr>
                <a:schemeClr val="lt1"/>
              </a:buClr>
              <a:buFont typeface="Sou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0" y="5548905"/>
            <a:ext cx="9143999" cy="457200"/>
            <a:chOff x="0" y="5548905"/>
            <a:chExt cx="9143999" cy="457200"/>
          </a:xfrm>
        </p:grpSpPr>
        <p:sp>
          <p:nvSpPr>
            <p:cNvPr id="90" name="Shape 90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48791" y="5548905"/>
              <a:ext cx="2399088" cy="457200"/>
            </a:xfrm>
            <a:prstGeom prst="rect">
              <a:avLst/>
            </a:prstGeom>
            <a:solidFill>
              <a:srgbClr val="006699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252457" y="5548905"/>
              <a:ext cx="3891541" cy="457200"/>
            </a:xfrm>
            <a:prstGeom prst="rect">
              <a:avLst/>
            </a:prstGeom>
            <a:solidFill>
              <a:srgbClr val="006699">
                <a:alpha val="24705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73524" y="5548905"/>
              <a:ext cx="1483405" cy="457200"/>
            </a:xfrm>
            <a:prstGeom prst="rect">
              <a:avLst/>
            </a:prstGeom>
            <a:solidFill>
              <a:srgbClr val="006699">
                <a:alpha val="74901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347387" y="685712"/>
            <a:ext cx="2353061" cy="42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65760" y="1752600"/>
            <a:ext cx="841248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DDEBF8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65760" y="274637"/>
            <a:ext cx="841248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 (Light)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65760" y="1219200"/>
            <a:ext cx="841248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925039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3 Line (Light)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841248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1284112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5966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0" y="3496401"/>
            <a:ext cx="6400799" cy="1374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0" y="2971800"/>
            <a:ext cx="6400799" cy="538608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Clr>
                <a:srgbClr val="D9ECFA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Full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309770"/>
            <a:ext cx="9143890" cy="92332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3047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D9ECFA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65760" y="1447800"/>
            <a:ext cx="4133088" cy="467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5023" y="1447800"/>
            <a:ext cx="4133088" cy="467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5966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365760" y="0"/>
            <a:ext cx="8762889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400800"/>
            <a:ext cx="9143998" cy="4595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Font typeface="Arial"/>
              <a:buChar char="•"/>
              <a:defRPr/>
            </a:lvl1pPr>
            <a:lvl2pPr marL="742950" marR="0" indent="-1079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Font typeface="Arial"/>
              <a:buChar char="–"/>
              <a:defRPr/>
            </a:lvl2pPr>
            <a:lvl3pPr marL="1143000" marR="0" indent="-76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Font typeface="Arial"/>
              <a:buChar char="•"/>
              <a:defRPr/>
            </a:lvl3pPr>
            <a:lvl4pPr marL="1600200" marR="0" indent="-101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Font typeface="Arial"/>
              <a:buChar char="–"/>
              <a:defRPr/>
            </a:lvl4pPr>
            <a:lvl5pPr marL="2057400" marR="0" indent="-101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5966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Font typeface="Sou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0" y="6245352"/>
            <a:ext cx="9144001" cy="155448"/>
            <a:chOff x="0" y="6245352"/>
            <a:chExt cx="9144001" cy="155448"/>
          </a:xfrm>
        </p:grpSpPr>
        <p:grpSp>
          <p:nvGrpSpPr>
            <p:cNvPr id="15" name="Shape 15"/>
            <p:cNvGrpSpPr/>
            <p:nvPr/>
          </p:nvGrpSpPr>
          <p:grpSpPr>
            <a:xfrm>
              <a:off x="0" y="6245352"/>
              <a:ext cx="9144001" cy="155448"/>
              <a:chOff x="0" y="6019800"/>
              <a:chExt cx="9144001" cy="15544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4705"/>
                </a:srgb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0" y="6019800"/>
                <a:ext cx="5257799" cy="155448"/>
              </a:xfrm>
              <a:prstGeom prst="rect">
                <a:avLst/>
              </a:prstGeom>
              <a:solidFill>
                <a:srgbClr val="006699">
                  <a:alpha val="33725"/>
                </a:srgb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0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49803"/>
                </a:srgbClr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0" y="6019800"/>
                <a:ext cx="1371599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Shape 20"/>
            <p:cNvSpPr/>
            <p:nvPr/>
          </p:nvSpPr>
          <p:spPr>
            <a:xfrm>
              <a:off x="0" y="6246876"/>
              <a:ext cx="457841" cy="152399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Shape 21"/>
          <p:cNvPicPr preferRelativeResize="0"/>
          <p:nvPr/>
        </p:nvPicPr>
        <p:blipFill rotWithShape="1">
          <a:blip r:embed="rId12"/>
          <a:srcRect/>
          <a:stretch/>
        </p:blipFill>
        <p:spPr>
          <a:xfrm>
            <a:off x="395068" y="6492241"/>
            <a:ext cx="1509932" cy="2709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D263A"/>
            </a:gs>
            <a:gs pos="100000">
              <a:srgbClr val="006699"/>
            </a:gs>
          </a:gsLst>
          <a:lin ang="16200000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Sou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rgbClr val="DFDFEA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rgbClr val="DFDFEA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rgbClr val="DFDFEA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rgbClr val="DFDFEA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rgbClr val="DFDFEA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761537" y="3953785"/>
            <a:ext cx="4995236" cy="1205895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DFDFEA"/>
              </a:buClr>
              <a:buSzPct val="25000"/>
              <a:buFont typeface="Arial"/>
              <a:buNone/>
            </a:pPr>
            <a:r>
              <a:rPr lang="en-US" sz="2400" dirty="0" err="1" smtClean="0">
                <a:solidFill>
                  <a:srgbClr val="DFDFEA"/>
                </a:solidFill>
              </a:rPr>
              <a:t>Péter</a:t>
            </a:r>
            <a:r>
              <a:rPr lang="en-US" sz="2400" dirty="0" smtClean="0">
                <a:solidFill>
                  <a:srgbClr val="DFDFEA"/>
                </a:solidFill>
              </a:rPr>
              <a:t> </a:t>
            </a:r>
            <a:r>
              <a:rPr lang="en-US" sz="2400" dirty="0" err="1" smtClean="0">
                <a:solidFill>
                  <a:srgbClr val="DFDFEA"/>
                </a:solidFill>
              </a:rPr>
              <a:t>Földházi</a:t>
            </a:r>
            <a:r>
              <a:rPr lang="en-US" sz="2400" dirty="0" smtClean="0">
                <a:solidFill>
                  <a:srgbClr val="DFDFEA"/>
                </a:solidFill>
              </a:rPr>
              <a:t> Jr.</a:t>
            </a:r>
            <a:endParaRPr lang="en-US" sz="2400" dirty="0">
              <a:solidFill>
                <a:srgbClr val="DFDFEA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DFDFEA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DFDFEA"/>
                </a:solidFill>
              </a:rPr>
              <a:t>peter_foldhazi@epam.com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365760" y="1823184"/>
            <a:ext cx="5961887" cy="1452194"/>
          </a:xfrm>
          <a:prstGeom prst="rect">
            <a:avLst/>
          </a:prstGeom>
          <a:noFill/>
          <a:ln>
            <a:noFill/>
          </a:ln>
        </p:spPr>
        <p:txBody>
          <a:bodyPr lIns="91425" tIns="18287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uce Sans Pro"/>
              <a:buNone/>
            </a:pPr>
            <a:r>
              <a:rPr lang="hu-HU" sz="4400" b="1" dirty="0" err="1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Effective</a:t>
            </a:r>
            <a:r>
              <a:rPr lang="hu-HU" sz="4400" b="1" dirty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/>
            </a:r>
            <a:br>
              <a:rPr lang="hu-HU" sz="4400" b="1" dirty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</a:br>
            <a:r>
              <a:rPr lang="hu-HU" sz="4400" b="1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Mobile Automation</a:t>
            </a:r>
            <a:endParaRPr lang="en-US" sz="4400" b="1" dirty="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C0C0D6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98" y="2825759"/>
            <a:ext cx="1367989" cy="183152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0" y="3994507"/>
            <a:ext cx="6400799" cy="8822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91425" rIns="457200" bIns="2743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uce Sans Pro"/>
              <a:buNone/>
            </a:pPr>
            <a:r>
              <a:rPr lang="hu-HU" sz="36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3. TOOLS</a:t>
            </a:r>
            <a:endParaRPr lang="en-US" sz="3600" b="1" cap="small" dirty="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0" y="3469905"/>
            <a:ext cx="6400799" cy="5384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182875" rIns="457200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D9ECFA"/>
              </a:buClr>
              <a:buSzPct val="25000"/>
              <a:buFont typeface="Arial"/>
              <a:buNone/>
            </a:pPr>
            <a:endParaRPr lang="en-US" sz="2400" dirty="0">
              <a:solidFill>
                <a:srgbClr val="D9ECFA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lvl="0">
              <a:buSzPct val="25000"/>
            </a:pPr>
            <a:r>
              <a:rPr lang="hu-HU" sz="3200" b="1" dirty="0" err="1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Tools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err="1" smtClean="0"/>
              <a:t>UIAutomation</a:t>
            </a:r>
            <a:r>
              <a:rPr lang="hu-HU" sz="1800" dirty="0" smtClean="0"/>
              <a:t> (Apple)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err="1" smtClean="0"/>
              <a:t>Robotium</a:t>
            </a:r>
            <a:r>
              <a:rPr lang="hu-HU" sz="1800" dirty="0" smtClean="0"/>
              <a:t> (</a:t>
            </a:r>
            <a:r>
              <a:rPr lang="hu-HU" sz="1800" dirty="0" err="1" smtClean="0"/>
              <a:t>Renas</a:t>
            </a:r>
            <a:r>
              <a:rPr lang="hu-HU" sz="1800" dirty="0" smtClean="0"/>
              <a:t> </a:t>
            </a:r>
            <a:r>
              <a:rPr lang="hu-HU" sz="1800" dirty="0" err="1" smtClean="0"/>
              <a:t>Reda</a:t>
            </a:r>
            <a:r>
              <a:rPr lang="hu-HU" sz="1800" dirty="0" smtClean="0"/>
              <a:t>)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err="1" smtClean="0"/>
              <a:t>Espresso</a:t>
            </a:r>
            <a:r>
              <a:rPr lang="hu-HU" sz="1800" dirty="0" smtClean="0"/>
              <a:t> (</a:t>
            </a:r>
            <a:r>
              <a:rPr lang="hu-HU" sz="1800" dirty="0" err="1" smtClean="0"/>
              <a:t>Google</a:t>
            </a:r>
            <a:r>
              <a:rPr lang="hu-HU" sz="1800" dirty="0" smtClean="0"/>
              <a:t>)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err="1" smtClean="0"/>
              <a:t>Appium</a:t>
            </a:r>
            <a:r>
              <a:rPr lang="hu-HU" sz="1800" dirty="0" smtClean="0"/>
              <a:t> (</a:t>
            </a:r>
            <a:r>
              <a:rPr lang="hu-HU" sz="1800" dirty="0" err="1" smtClean="0"/>
              <a:t>Sauce</a:t>
            </a:r>
            <a:r>
              <a:rPr lang="hu-HU" sz="1800" dirty="0" smtClean="0"/>
              <a:t> </a:t>
            </a:r>
            <a:r>
              <a:rPr lang="hu-HU" sz="1800" dirty="0" err="1" smtClean="0"/>
              <a:t>Labs</a:t>
            </a:r>
            <a:r>
              <a:rPr lang="hu-HU" sz="1800" dirty="0" smtClean="0"/>
              <a:t>)</a:t>
            </a:r>
          </a:p>
          <a:p>
            <a:pPr lvl="0" rtl="0">
              <a:spcBef>
                <a:spcPts val="0"/>
              </a:spcBef>
            </a:pPr>
            <a:endParaRPr lang="hu-HU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hu-HU" sz="1800" b="1" dirty="0" err="1" smtClean="0">
                <a:solidFill>
                  <a:srgbClr val="38761D"/>
                </a:solidFill>
              </a:rPr>
              <a:t>Examples</a:t>
            </a:r>
            <a:endParaRPr lang="hu-HU" sz="1800" dirty="0" smtClean="0"/>
          </a:p>
          <a:p>
            <a:r>
              <a:rPr lang="hu-HU" sz="1800" b="1" u="sng" dirty="0" err="1" smtClean="0"/>
              <a:t>UIAutomation</a:t>
            </a:r>
            <a:endParaRPr lang="hu-HU" sz="1800" dirty="0" smtClean="0"/>
          </a:p>
          <a:p>
            <a:pPr lvl="0">
              <a:buClr>
                <a:schemeClr val="dk1"/>
              </a:buClr>
              <a:buSzPct val="61111"/>
            </a:pPr>
            <a:r>
              <a:rPr lang="hu-HU" sz="1800" dirty="0">
                <a:solidFill>
                  <a:srgbClr val="6D9EEB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UIATarget.localTarget</a:t>
            </a:r>
            <a:r>
              <a:rPr lang="en-US" sz="1800" dirty="0">
                <a:solidFill>
                  <a:srgbClr val="0070C0"/>
                </a:solidFill>
              </a:rPr>
              <a:t>().</a:t>
            </a:r>
            <a:r>
              <a:rPr lang="en-US" sz="1800" dirty="0" err="1">
                <a:solidFill>
                  <a:srgbClr val="0070C0"/>
                </a:solidFill>
              </a:rPr>
              <a:t>frontMostApp</a:t>
            </a:r>
            <a:r>
              <a:rPr lang="en-US" sz="1800" dirty="0">
                <a:solidFill>
                  <a:srgbClr val="0070C0"/>
                </a:solidFill>
              </a:rPr>
              <a:t>().</a:t>
            </a:r>
            <a:r>
              <a:rPr lang="en-US" sz="1800" dirty="0" err="1">
                <a:solidFill>
                  <a:srgbClr val="0070C0"/>
                </a:solidFill>
              </a:rPr>
              <a:t>mainWindow</a:t>
            </a:r>
            <a:r>
              <a:rPr lang="en-US" sz="1800" dirty="0">
                <a:solidFill>
                  <a:srgbClr val="0070C0"/>
                </a:solidFill>
              </a:rPr>
              <a:t>().</a:t>
            </a:r>
            <a:r>
              <a:rPr lang="en-US" sz="1800" dirty="0" err="1">
                <a:solidFill>
                  <a:srgbClr val="0070C0"/>
                </a:solidFill>
              </a:rPr>
              <a:t>scrollViews</a:t>
            </a:r>
            <a:r>
              <a:rPr lang="en-US" sz="1800" dirty="0">
                <a:solidFill>
                  <a:srgbClr val="0070C0"/>
                </a:solidFill>
              </a:rPr>
              <a:t>()[0].</a:t>
            </a:r>
          </a:p>
          <a:p>
            <a:pPr lvl="0">
              <a:spcAft>
                <a:spcPts val="600"/>
              </a:spcAft>
              <a:buClr>
                <a:schemeClr val="dk1"/>
              </a:buClr>
              <a:buSzPct val="61111"/>
            </a:pPr>
            <a:r>
              <a:rPr lang="en-US" sz="1800" dirty="0" err="1">
                <a:solidFill>
                  <a:srgbClr val="0070C0"/>
                </a:solidFill>
              </a:rPr>
              <a:t>tableViews</a:t>
            </a:r>
            <a:r>
              <a:rPr lang="en-US" sz="1800" dirty="0">
                <a:solidFill>
                  <a:srgbClr val="0070C0"/>
                </a:solidFill>
              </a:rPr>
              <a:t>()[1].cells(4</a:t>
            </a:r>
            <a:r>
              <a:rPr lang="en-US" sz="1800" dirty="0" smtClean="0">
                <a:solidFill>
                  <a:srgbClr val="0070C0"/>
                </a:solidFill>
              </a:rPr>
              <a:t>)</a:t>
            </a:r>
            <a:r>
              <a:rPr lang="hu-HU" sz="1800" dirty="0" smtClean="0">
                <a:solidFill>
                  <a:srgbClr val="0070C0"/>
                </a:solidFill>
              </a:rPr>
              <a:t>.</a:t>
            </a:r>
            <a:r>
              <a:rPr lang="hu-HU" sz="1800" dirty="0" err="1" smtClean="0">
                <a:solidFill>
                  <a:srgbClr val="0070C0"/>
                </a:solidFill>
              </a:rPr>
              <a:t>tap</a:t>
            </a:r>
            <a:r>
              <a:rPr lang="hu-HU" sz="1800" dirty="0" smtClean="0">
                <a:solidFill>
                  <a:srgbClr val="0070C0"/>
                </a:solidFill>
              </a:rPr>
              <a:t>()</a:t>
            </a:r>
            <a:r>
              <a:rPr lang="en-US" sz="1800" dirty="0" smtClean="0">
                <a:solidFill>
                  <a:srgbClr val="0070C0"/>
                </a:solidFill>
              </a:rPr>
              <a:t>;</a:t>
            </a:r>
            <a:endParaRPr lang="hu-HU" sz="1800" dirty="0" smtClean="0">
              <a:solidFill>
                <a:srgbClr val="0070C0"/>
              </a:solidFill>
            </a:endParaRPr>
          </a:p>
          <a:p>
            <a:pPr>
              <a:buClr>
                <a:schemeClr val="dk1"/>
              </a:buClr>
              <a:buSzPct val="61111"/>
            </a:pPr>
            <a:r>
              <a:rPr lang="hu-HU" sz="1800" b="1" u="sng" dirty="0" err="1" smtClean="0"/>
              <a:t>Robotium</a:t>
            </a:r>
            <a:endParaRPr lang="hu-HU" sz="1800" dirty="0"/>
          </a:p>
          <a:p>
            <a:pPr lvl="0">
              <a:spcAft>
                <a:spcPts val="600"/>
              </a:spcAft>
              <a:buClr>
                <a:schemeClr val="dk1"/>
              </a:buClr>
              <a:buSzPct val="61111"/>
            </a:pPr>
            <a:r>
              <a:rPr lang="hu-HU" sz="1800" dirty="0" err="1">
                <a:solidFill>
                  <a:srgbClr val="0070C0"/>
                </a:solidFill>
              </a:rPr>
              <a:t>solo.clickOnText</a:t>
            </a:r>
            <a:r>
              <a:rPr lang="hu-HU" sz="1800" dirty="0">
                <a:solidFill>
                  <a:srgbClr val="0070C0"/>
                </a:solidFill>
              </a:rPr>
              <a:t>("More</a:t>
            </a:r>
            <a:r>
              <a:rPr lang="hu-HU" sz="1800" dirty="0" smtClean="0">
                <a:solidFill>
                  <a:srgbClr val="0070C0"/>
                </a:solidFill>
              </a:rPr>
              <a:t>");</a:t>
            </a:r>
          </a:p>
          <a:p>
            <a:pPr>
              <a:buClr>
                <a:schemeClr val="dk1"/>
              </a:buClr>
              <a:buSzPct val="61111"/>
            </a:pPr>
            <a:r>
              <a:rPr lang="hu-HU" sz="1800" b="1" u="sng" dirty="0" err="1" smtClean="0"/>
              <a:t>Espresso</a:t>
            </a:r>
            <a:endParaRPr lang="hu-HU" sz="1800" dirty="0" smtClean="0">
              <a:solidFill>
                <a:srgbClr val="0070C0"/>
              </a:solidFill>
            </a:endParaRPr>
          </a:p>
          <a:p>
            <a:pPr lvl="0">
              <a:spcAft>
                <a:spcPts val="600"/>
              </a:spcAft>
            </a:pPr>
            <a:r>
              <a:rPr lang="hu-HU" sz="1800" dirty="0" err="1">
                <a:solidFill>
                  <a:srgbClr val="0070C0"/>
                </a:solidFill>
              </a:rPr>
              <a:t>onView</a:t>
            </a:r>
            <a:r>
              <a:rPr lang="hu-HU" sz="1800" dirty="0">
                <a:solidFill>
                  <a:srgbClr val="0070C0"/>
                </a:solidFill>
              </a:rPr>
              <a:t>(</a:t>
            </a:r>
            <a:r>
              <a:rPr lang="hu-HU" sz="1800" dirty="0" err="1">
                <a:solidFill>
                  <a:srgbClr val="0070C0"/>
                </a:solidFill>
              </a:rPr>
              <a:t>withId</a:t>
            </a:r>
            <a:r>
              <a:rPr lang="hu-HU" sz="1800" dirty="0">
                <a:solidFill>
                  <a:srgbClr val="0070C0"/>
                </a:solidFill>
              </a:rPr>
              <a:t>(</a:t>
            </a:r>
            <a:r>
              <a:rPr lang="hu-HU" sz="1800" dirty="0" err="1">
                <a:solidFill>
                  <a:srgbClr val="0070C0"/>
                </a:solidFill>
              </a:rPr>
              <a:t>R.id.button</a:t>
            </a:r>
            <a:r>
              <a:rPr lang="hu-HU" sz="1800" dirty="0">
                <a:solidFill>
                  <a:srgbClr val="0070C0"/>
                </a:solidFill>
              </a:rPr>
              <a:t>_</a:t>
            </a:r>
            <a:r>
              <a:rPr lang="hu-HU" sz="1800" dirty="0" err="1">
                <a:solidFill>
                  <a:srgbClr val="0070C0"/>
                </a:solidFill>
              </a:rPr>
              <a:t>simple</a:t>
            </a:r>
            <a:r>
              <a:rPr lang="hu-HU" sz="1800" dirty="0" smtClean="0">
                <a:solidFill>
                  <a:srgbClr val="0070C0"/>
                </a:solidFill>
              </a:rPr>
              <a:t>)).</a:t>
            </a:r>
            <a:r>
              <a:rPr lang="hu-HU" sz="1800" dirty="0" err="1">
                <a:solidFill>
                  <a:srgbClr val="0070C0"/>
                </a:solidFill>
              </a:rPr>
              <a:t>perform</a:t>
            </a:r>
            <a:r>
              <a:rPr lang="hu-HU" sz="1800" dirty="0">
                <a:solidFill>
                  <a:srgbClr val="0070C0"/>
                </a:solidFill>
              </a:rPr>
              <a:t>(</a:t>
            </a:r>
            <a:r>
              <a:rPr lang="hu-HU" sz="1800" dirty="0" err="1">
                <a:solidFill>
                  <a:srgbClr val="0070C0"/>
                </a:solidFill>
              </a:rPr>
              <a:t>click</a:t>
            </a:r>
            <a:r>
              <a:rPr lang="hu-HU" sz="1800" dirty="0" smtClean="0">
                <a:solidFill>
                  <a:srgbClr val="0070C0"/>
                </a:solidFill>
              </a:rPr>
              <a:t>());</a:t>
            </a:r>
            <a:endParaRPr lang="hu-HU" sz="1800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hu-HU" sz="1800" b="1" u="sng" dirty="0" err="1" smtClean="0"/>
              <a:t>Appium</a:t>
            </a:r>
            <a:endParaRPr lang="hu-HU" sz="1800" dirty="0" smtClean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1800" dirty="0" err="1">
                <a:solidFill>
                  <a:srgbClr val="0070C0"/>
                </a:solidFill>
              </a:rPr>
              <a:t>driver.findElementsByClassName</a:t>
            </a:r>
            <a:r>
              <a:rPr lang="en-US" sz="1800" dirty="0">
                <a:solidFill>
                  <a:srgbClr val="0070C0"/>
                </a:solidFill>
              </a:rPr>
              <a:t>("</a:t>
            </a:r>
            <a:r>
              <a:rPr lang="en-US" sz="1800" dirty="0" err="1">
                <a:solidFill>
                  <a:srgbClr val="0070C0"/>
                </a:solidFill>
              </a:rPr>
              <a:t>android.widget.Button</a:t>
            </a:r>
            <a:r>
              <a:rPr lang="en-US" sz="1800" dirty="0" smtClean="0">
                <a:solidFill>
                  <a:srgbClr val="0070C0"/>
                </a:solidFill>
              </a:rPr>
              <a:t>");</a:t>
            </a:r>
            <a:endParaRPr lang="hu-HU" sz="1800" dirty="0" smtClean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hu-HU" sz="1800" dirty="0">
                <a:solidFill>
                  <a:srgbClr val="0070C0"/>
                </a:solidFill>
              </a:rPr>
              <a:t>driver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r>
              <a:rPr lang="en-US" sz="1800" dirty="0" err="1">
                <a:solidFill>
                  <a:srgbClr val="0070C0"/>
                </a:solidFill>
              </a:rPr>
              <a:t>findElementsByClassName</a:t>
            </a:r>
            <a:r>
              <a:rPr lang="hu-HU" sz="1800" dirty="0">
                <a:solidFill>
                  <a:srgbClr val="0070C0"/>
                </a:solidFill>
              </a:rPr>
              <a:t>("</a:t>
            </a:r>
            <a:r>
              <a:rPr lang="hu-HU" sz="1800" dirty="0" err="1">
                <a:solidFill>
                  <a:srgbClr val="0070C0"/>
                </a:solidFill>
              </a:rPr>
              <a:t>UIAButton</a:t>
            </a:r>
            <a:r>
              <a:rPr lang="hu-HU" sz="1800" dirty="0">
                <a:solidFill>
                  <a:srgbClr val="0070C0"/>
                </a:solidFill>
              </a:rPr>
              <a:t>");</a:t>
            </a:r>
            <a:endParaRPr lang="hu-HU" sz="1800" dirty="0" smtClean="0">
              <a:solidFill>
                <a:srgbClr val="0070C0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486700" y="316650"/>
            <a:ext cx="482099" cy="4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98" y="1043222"/>
            <a:ext cx="206789" cy="253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5" y="1330037"/>
            <a:ext cx="245083" cy="283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5" y="1630576"/>
            <a:ext cx="245083" cy="283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31" y="1952734"/>
            <a:ext cx="206789" cy="2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38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0" y="3994507"/>
            <a:ext cx="6400799" cy="8822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91425" rIns="457200" bIns="2743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uce Sans Pro"/>
              <a:buNone/>
            </a:pPr>
            <a:r>
              <a:rPr lang="hu-HU" sz="40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4. FRAMEWORK</a:t>
            </a:r>
            <a:endParaRPr lang="en-US" sz="4000" b="1" cap="small" dirty="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0" y="3469905"/>
            <a:ext cx="6400799" cy="5384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182875" rIns="457200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D9ECFA"/>
              </a:buClr>
              <a:buSzPct val="25000"/>
              <a:buFont typeface="Arial"/>
              <a:buNone/>
            </a:pPr>
            <a:r>
              <a:rPr lang="hu-HU" sz="2400" dirty="0" err="1" smtClean="0">
                <a:solidFill>
                  <a:srgbClr val="D9ECFA"/>
                </a:solidFill>
              </a:rPr>
              <a:t>Trilayer</a:t>
            </a:r>
            <a:endParaRPr lang="en-US" sz="2400" dirty="0">
              <a:solidFill>
                <a:srgbClr val="D9ECFA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468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hu-HU" sz="3200" b="1" dirty="0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Framework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sz="2400" b="1" dirty="0" err="1" smtClean="0">
                <a:solidFill>
                  <a:srgbClr val="38761D"/>
                </a:solidFill>
              </a:rPr>
              <a:t>Facade</a:t>
            </a:r>
            <a:r>
              <a:rPr lang="hu-HU" sz="2400" b="1" dirty="0" smtClean="0">
                <a:solidFill>
                  <a:srgbClr val="38761D"/>
                </a:solidFill>
              </a:rPr>
              <a:t> </a:t>
            </a:r>
            <a:r>
              <a:rPr lang="hu-HU" sz="2400" b="1" dirty="0" err="1" smtClean="0">
                <a:solidFill>
                  <a:srgbClr val="38761D"/>
                </a:solidFill>
              </a:rPr>
              <a:t>pattern</a:t>
            </a:r>
            <a:endParaRPr lang="hu-HU" sz="1800" b="1" dirty="0" smtClean="0"/>
          </a:p>
          <a:p>
            <a:pPr lvl="0"/>
            <a:endParaRPr lang="hu-HU" sz="1800" b="1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smtClean="0"/>
              <a:t>S</a:t>
            </a:r>
            <a:r>
              <a:rPr lang="en-US" sz="1800" dirty="0" err="1" smtClean="0"/>
              <a:t>implified</a:t>
            </a:r>
            <a:r>
              <a:rPr lang="en-US" sz="1800" dirty="0" smtClean="0"/>
              <a:t> interface to a larger body of code</a:t>
            </a:r>
            <a:r>
              <a:rPr lang="hu-HU" sz="18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/>
              <a:t>S</a:t>
            </a:r>
            <a:r>
              <a:rPr lang="en-US" sz="1800" dirty="0" err="1" smtClean="0"/>
              <a:t>oftware</a:t>
            </a:r>
            <a:r>
              <a:rPr lang="en-US" sz="1800" dirty="0" smtClean="0"/>
              <a:t> </a:t>
            </a:r>
            <a:r>
              <a:rPr lang="en-US" sz="1800" dirty="0"/>
              <a:t>library easier to </a:t>
            </a:r>
            <a:r>
              <a:rPr lang="en-US" sz="1800" dirty="0" smtClean="0"/>
              <a:t>use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/>
              <a:t>L</a:t>
            </a:r>
            <a:r>
              <a:rPr lang="en-US" sz="1800" dirty="0" err="1" smtClean="0"/>
              <a:t>ibrary</a:t>
            </a:r>
            <a:r>
              <a:rPr lang="en-US" sz="1800" dirty="0" smtClean="0"/>
              <a:t> </a:t>
            </a:r>
            <a:r>
              <a:rPr lang="en-US" sz="1800" dirty="0"/>
              <a:t>more </a:t>
            </a:r>
            <a:r>
              <a:rPr lang="en-US" sz="1800" dirty="0" smtClean="0"/>
              <a:t>readable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/>
              <a:t>R</a:t>
            </a:r>
            <a:r>
              <a:rPr lang="en-US" sz="1800" dirty="0" smtClean="0"/>
              <a:t>educe dependencies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/>
              <a:t>W</a:t>
            </a:r>
            <a:r>
              <a:rPr lang="en-US" sz="1800" dirty="0" smtClean="0"/>
              <a:t>rap </a:t>
            </a:r>
            <a:r>
              <a:rPr lang="en-US" sz="1800" dirty="0"/>
              <a:t>a poorly designed </a:t>
            </a:r>
            <a:r>
              <a:rPr lang="en-US" sz="1800" dirty="0" smtClean="0"/>
              <a:t>collection of APIs</a:t>
            </a:r>
            <a:endParaRPr lang="hu-HU" sz="1800" dirty="0" smtClean="0"/>
          </a:p>
        </p:txBody>
      </p:sp>
      <p:pic>
        <p:nvPicPr>
          <p:cNvPr id="3074" name="Picture 2" descr="http://i1.wp.com/coding.memory-forest.com/wp-content/uploads/2011/07/036ba_mobileframework.png?resize=150%2C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80" y="285611"/>
            <a:ext cx="482721" cy="4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069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hu-HU" sz="3200" b="1" dirty="0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Framework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sz="2400" b="1" dirty="0" smtClean="0">
                <a:solidFill>
                  <a:srgbClr val="38761D"/>
                </a:solidFill>
              </a:rPr>
              <a:t>Framework </a:t>
            </a:r>
            <a:r>
              <a:rPr lang="hu-HU" sz="2400" b="1" dirty="0" err="1" smtClean="0">
                <a:solidFill>
                  <a:srgbClr val="38761D"/>
                </a:solidFill>
              </a:rPr>
              <a:t>layers</a:t>
            </a:r>
            <a:endParaRPr lang="hu-HU" sz="1800" b="1" dirty="0" smtClean="0"/>
          </a:p>
          <a:p>
            <a:pPr lvl="0" rtl="0">
              <a:spcBef>
                <a:spcPts val="0"/>
              </a:spcBef>
              <a:buNone/>
            </a:pPr>
            <a:endParaRPr lang="hu-HU" sz="1800" b="1" u="sng" dirty="0"/>
          </a:p>
          <a:p>
            <a:pPr lvl="0" rtl="0">
              <a:spcBef>
                <a:spcPts val="0"/>
              </a:spcBef>
              <a:buNone/>
            </a:pPr>
            <a:r>
              <a:rPr lang="hu-HU" sz="1800" b="1" u="sng" dirty="0" err="1" smtClean="0"/>
              <a:t>Core</a:t>
            </a:r>
            <a:r>
              <a:rPr lang="hu-HU" sz="1800" b="1" u="sng" dirty="0" smtClean="0"/>
              <a:t> </a:t>
            </a:r>
            <a:r>
              <a:rPr lang="hu-HU" sz="1800" b="1" u="sng" dirty="0" err="1" smtClean="0"/>
              <a:t>layer</a:t>
            </a:r>
            <a:r>
              <a:rPr lang="hu-HU" sz="1800" b="1" u="sng" dirty="0" smtClean="0"/>
              <a:t>:</a:t>
            </a:r>
            <a:r>
              <a:rPr lang="hu-HU" sz="1800" dirty="0" smtClean="0"/>
              <a:t> </a:t>
            </a:r>
            <a:r>
              <a:rPr lang="hu-HU" sz="1800" dirty="0" err="1" smtClean="0"/>
              <a:t>basic</a:t>
            </a:r>
            <a:r>
              <a:rPr lang="hu-HU" sz="1800" dirty="0" smtClean="0"/>
              <a:t> </a:t>
            </a:r>
            <a:r>
              <a:rPr lang="hu-HU" sz="1800" dirty="0" err="1" smtClean="0"/>
              <a:t>framework</a:t>
            </a:r>
            <a:r>
              <a:rPr lang="hu-HU" sz="1800" dirty="0" smtClean="0"/>
              <a:t> (</a:t>
            </a:r>
            <a:r>
              <a:rPr lang="hu-HU" sz="1800" dirty="0" err="1" smtClean="0"/>
              <a:t>i.g</a:t>
            </a:r>
            <a:r>
              <a:rPr lang="hu-HU" sz="1800" dirty="0" smtClean="0"/>
              <a:t>: </a:t>
            </a:r>
            <a:r>
              <a:rPr lang="hu-HU" sz="1800" dirty="0" err="1" smtClean="0"/>
              <a:t>Robotium</a:t>
            </a:r>
            <a:r>
              <a:rPr lang="hu-HU" sz="1800" dirty="0" smtClean="0"/>
              <a:t>) + </a:t>
            </a:r>
            <a:r>
              <a:rPr lang="hu-HU" sz="1800" dirty="0" err="1" smtClean="0"/>
              <a:t>basic</a:t>
            </a:r>
            <a:r>
              <a:rPr lang="hu-HU" sz="1800" dirty="0" smtClean="0"/>
              <a:t> </a:t>
            </a:r>
            <a:r>
              <a:rPr lang="hu-HU" sz="1800" dirty="0" err="1" smtClean="0"/>
              <a:t>functions</a:t>
            </a:r>
            <a:endParaRPr lang="hu-HU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hu-HU" sz="1800" b="1" u="sng" dirty="0" err="1" smtClean="0"/>
              <a:t>Inter</a:t>
            </a:r>
            <a:r>
              <a:rPr lang="hu-HU" sz="1800" b="1" u="sng" dirty="0" smtClean="0"/>
              <a:t> </a:t>
            </a:r>
            <a:r>
              <a:rPr lang="hu-HU" sz="1800" b="1" u="sng" dirty="0" err="1" smtClean="0"/>
              <a:t>layer</a:t>
            </a:r>
            <a:r>
              <a:rPr lang="hu-HU" sz="1800" b="1" u="sng" dirty="0" smtClean="0"/>
              <a:t>:</a:t>
            </a:r>
            <a:r>
              <a:rPr lang="hu-HU" sz="1800" dirty="0" smtClean="0"/>
              <a:t> </a:t>
            </a:r>
            <a:r>
              <a:rPr lang="hu-HU" sz="1800" dirty="0" err="1" smtClean="0"/>
              <a:t>application</a:t>
            </a:r>
            <a:r>
              <a:rPr lang="hu-HU" sz="1800" dirty="0" smtClean="0"/>
              <a:t> </a:t>
            </a:r>
            <a:r>
              <a:rPr lang="hu-HU" sz="1800" dirty="0" err="1" smtClean="0"/>
              <a:t>dependent</a:t>
            </a:r>
            <a:r>
              <a:rPr lang="hu-HU" sz="1800" dirty="0" smtClean="0"/>
              <a:t> </a:t>
            </a:r>
            <a:r>
              <a:rPr lang="hu-HU" sz="1800" dirty="0" err="1" smtClean="0"/>
              <a:t>functions</a:t>
            </a:r>
            <a:endParaRPr lang="hu-HU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hu-HU" sz="1800" b="1" u="sng" dirty="0" smtClean="0"/>
              <a:t>Test </a:t>
            </a:r>
            <a:r>
              <a:rPr lang="hu-HU" sz="1800" b="1" u="sng" dirty="0" err="1" smtClean="0"/>
              <a:t>layer</a:t>
            </a:r>
            <a:r>
              <a:rPr lang="hu-HU" sz="1800" b="1" u="sng" dirty="0" smtClean="0"/>
              <a:t>:</a:t>
            </a:r>
            <a:r>
              <a:rPr lang="hu-HU" sz="1800" dirty="0" smtClean="0"/>
              <a:t> </a:t>
            </a:r>
            <a:r>
              <a:rPr lang="hu-HU" sz="1800" dirty="0" err="1" smtClean="0"/>
              <a:t>test</a:t>
            </a:r>
            <a:r>
              <a:rPr lang="hu-HU" sz="1800" dirty="0" smtClean="0"/>
              <a:t> </a:t>
            </a:r>
            <a:r>
              <a:rPr lang="hu-HU" sz="1800" dirty="0" err="1" smtClean="0"/>
              <a:t>scripts</a:t>
            </a:r>
            <a:endParaRPr lang="en-US" sz="1800" dirty="0"/>
          </a:p>
        </p:txBody>
      </p:sp>
      <p:pic>
        <p:nvPicPr>
          <p:cNvPr id="9" name="Picture 2" descr="http://i1.wp.com/coding.memory-forest.com/wp-content/uploads/2011/07/036ba_mobileframework.png?resize=150%2C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80" y="285611"/>
            <a:ext cx="482721" cy="4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26" y="3143405"/>
            <a:ext cx="4785545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536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0" y="3994507"/>
            <a:ext cx="6400799" cy="8822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91425" rIns="457200" bIns="2743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uce Sans Pro"/>
              <a:buNone/>
            </a:pPr>
            <a:r>
              <a:rPr lang="hu-HU" sz="30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5. TESTING MODELS</a:t>
            </a:r>
            <a:endParaRPr lang="en-US" sz="3000" b="1" cap="small" dirty="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0" y="3469905"/>
            <a:ext cx="6400799" cy="5384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182875" rIns="457200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D9ECFA"/>
              </a:buClr>
              <a:buSzPct val="25000"/>
              <a:buFont typeface="Arial"/>
              <a:buNone/>
            </a:pPr>
            <a:r>
              <a:rPr lang="en-US" sz="2400" dirty="0" smtClean="0">
                <a:solidFill>
                  <a:srgbClr val="D9ECFA"/>
                </a:solidFill>
              </a:rPr>
              <a:t>Automation methodologies</a:t>
            </a:r>
            <a:endParaRPr lang="en-US" sz="2400" dirty="0">
              <a:solidFill>
                <a:srgbClr val="D9ECFA"/>
              </a:solidFill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hu-HU" sz="3200" b="1" dirty="0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Testing </a:t>
            </a: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Models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8761D"/>
                </a:solidFill>
              </a:rPr>
              <a:t>What are </a:t>
            </a:r>
            <a:r>
              <a:rPr lang="hu-HU" sz="2400" b="1" dirty="0" err="1" smtClean="0">
                <a:solidFill>
                  <a:srgbClr val="38761D"/>
                </a:solidFill>
              </a:rPr>
              <a:t>Structure</a:t>
            </a:r>
            <a:r>
              <a:rPr lang="hu-HU" sz="2400" b="1" dirty="0" smtClean="0">
                <a:solidFill>
                  <a:srgbClr val="38761D"/>
                </a:solidFill>
              </a:rPr>
              <a:t> </a:t>
            </a:r>
            <a:r>
              <a:rPr lang="en-US" sz="2400" b="1" dirty="0" smtClean="0">
                <a:solidFill>
                  <a:srgbClr val="38761D"/>
                </a:solidFill>
              </a:rPr>
              <a:t>Models?</a:t>
            </a:r>
            <a:endParaRPr sz="1800" dirty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dirty="0" err="1" smtClean="0"/>
              <a:t>Elements</a:t>
            </a:r>
            <a:r>
              <a:rPr lang="hu-HU" sz="1800" dirty="0" smtClean="0"/>
              <a:t> </a:t>
            </a:r>
            <a:r>
              <a:rPr lang="hu-HU" sz="1800" dirty="0" err="1" smtClean="0"/>
              <a:t>referred</a:t>
            </a:r>
            <a:r>
              <a:rPr lang="hu-HU" sz="1800" dirty="0" smtClean="0"/>
              <a:t> </a:t>
            </a:r>
            <a:r>
              <a:rPr lang="hu-HU" sz="1800" dirty="0" err="1" smtClean="0"/>
              <a:t>to</a:t>
            </a:r>
            <a:r>
              <a:rPr lang="hu-HU" sz="1800" dirty="0" smtClean="0"/>
              <a:t> </a:t>
            </a:r>
            <a:r>
              <a:rPr lang="hu-HU" sz="1800" dirty="0" err="1" smtClean="0"/>
              <a:t>as</a:t>
            </a:r>
            <a:r>
              <a:rPr lang="hu-HU" sz="1800" dirty="0" smtClean="0"/>
              <a:t> </a:t>
            </a:r>
            <a:r>
              <a:rPr lang="hu-HU" sz="1800" dirty="0" err="1" smtClean="0"/>
              <a:t>page</a:t>
            </a:r>
            <a:r>
              <a:rPr lang="hu-HU" sz="1800" dirty="0" smtClean="0"/>
              <a:t> </a:t>
            </a:r>
            <a:r>
              <a:rPr lang="hu-HU" sz="1800" dirty="0" err="1" smtClean="0"/>
              <a:t>objects</a:t>
            </a: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dirty="0" err="1" smtClean="0"/>
              <a:t>Objects</a:t>
            </a:r>
            <a:r>
              <a:rPr lang="hu-HU" sz="1800" dirty="0" smtClean="0"/>
              <a:t> of a </a:t>
            </a:r>
            <a:r>
              <a:rPr lang="hu-HU" sz="1800" dirty="0" err="1" smtClean="0"/>
              <a:t>screen</a:t>
            </a:r>
            <a:r>
              <a:rPr lang="hu-HU" sz="1800" dirty="0" smtClean="0"/>
              <a:t> </a:t>
            </a:r>
            <a:r>
              <a:rPr lang="hu-HU" sz="1800" dirty="0" err="1" smtClean="0"/>
              <a:t>build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model</a:t>
            </a: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dirty="0" err="1" smtClean="0"/>
              <a:t>Individual</a:t>
            </a:r>
            <a:r>
              <a:rPr lang="hu-HU" sz="1800" dirty="0" smtClean="0"/>
              <a:t> </a:t>
            </a:r>
            <a:r>
              <a:rPr lang="hu-HU" sz="1800" dirty="0" err="1" smtClean="0"/>
              <a:t>structure</a:t>
            </a:r>
            <a:r>
              <a:rPr lang="hu-HU" sz="1800" dirty="0" smtClean="0"/>
              <a:t> </a:t>
            </a:r>
            <a:r>
              <a:rPr lang="hu-HU" sz="1800" dirty="0" err="1" smtClean="0"/>
              <a:t>models</a:t>
            </a: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dirty="0" err="1" smtClean="0"/>
              <a:t>App</a:t>
            </a:r>
            <a:r>
              <a:rPr lang="hu-HU" sz="1800" dirty="0" smtClean="0"/>
              <a:t> </a:t>
            </a:r>
            <a:r>
              <a:rPr lang="hu-HU" sz="1800" dirty="0" err="1" smtClean="0"/>
              <a:t>structure</a:t>
            </a: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endParaRPr sz="1800" dirty="0"/>
          </a:p>
          <a:p>
            <a:pPr lvl="0"/>
            <a:r>
              <a:rPr lang="hu-HU" sz="1800" b="1" u="sng" dirty="0"/>
              <a:t>The </a:t>
            </a:r>
            <a:r>
              <a:rPr lang="en-US" sz="1800" b="1" u="sng" dirty="0" err="1"/>
              <a:t>testLogin</a:t>
            </a:r>
            <a:r>
              <a:rPr lang="hu-HU" sz="1800" b="1" u="sng" dirty="0"/>
              <a:t> </a:t>
            </a:r>
            <a:r>
              <a:rPr lang="hu-HU" sz="1800" b="1" u="sng" dirty="0" err="1"/>
              <a:t>script’s</a:t>
            </a:r>
            <a:r>
              <a:rPr lang="hu-HU" sz="1800" b="1" u="sng" dirty="0"/>
              <a:t> </a:t>
            </a:r>
            <a:r>
              <a:rPr lang="hu-HU" sz="1800" b="1" u="sng" dirty="0" err="1"/>
              <a:t>implementation</a:t>
            </a:r>
            <a:r>
              <a:rPr lang="hu-HU" sz="1800" b="1" u="sng" dirty="0"/>
              <a:t>:</a:t>
            </a:r>
          </a:p>
          <a:p>
            <a:pPr lvl="0"/>
            <a:endParaRPr lang="hu-HU" sz="1800" dirty="0"/>
          </a:p>
          <a:p>
            <a:pPr lvl="0"/>
            <a:r>
              <a:rPr lang="en-US" sz="1800" dirty="0"/>
              <a:t>	</a:t>
            </a:r>
            <a:r>
              <a:rPr lang="hu-HU" sz="1800" dirty="0"/>
              <a:t> </a:t>
            </a:r>
            <a:r>
              <a:rPr lang="hu-HU" sz="1800" dirty="0" err="1"/>
              <a:t>solo</a:t>
            </a:r>
            <a:r>
              <a:rPr lang="hu-HU" sz="1800" dirty="0"/>
              <a:t>.</a:t>
            </a:r>
            <a:r>
              <a:rPr lang="en-US" sz="1800" dirty="0" err="1"/>
              <a:t>clickOnView</a:t>
            </a:r>
            <a:r>
              <a:rPr lang="en-US" sz="1800" dirty="0"/>
              <a:t>(</a:t>
            </a:r>
            <a:r>
              <a:rPr lang="hu-HU" sz="1800" b="1" dirty="0" err="1">
                <a:solidFill>
                  <a:srgbClr val="00B050"/>
                </a:solidFill>
              </a:rPr>
              <a:t>mainPage.loginButton</a:t>
            </a:r>
            <a:r>
              <a:rPr lang="hu-HU" sz="1800" dirty="0"/>
              <a:t>)</a:t>
            </a:r>
            <a:r>
              <a:rPr lang="en-US" sz="1800" dirty="0"/>
              <a:t>;</a:t>
            </a:r>
          </a:p>
          <a:p>
            <a:pPr lvl="0"/>
            <a:r>
              <a:rPr lang="en-US" sz="1800" dirty="0"/>
              <a:t>	</a:t>
            </a:r>
            <a:r>
              <a:rPr lang="hu-HU" sz="1800" dirty="0"/>
              <a:t> </a:t>
            </a:r>
            <a:r>
              <a:rPr lang="hu-HU" sz="1800" dirty="0" err="1"/>
              <a:t>solo</a:t>
            </a:r>
            <a:r>
              <a:rPr lang="hu-HU" sz="1800" dirty="0"/>
              <a:t>.</a:t>
            </a:r>
            <a:r>
              <a:rPr lang="en-US" sz="1800" dirty="0"/>
              <a:t>click</a:t>
            </a:r>
            <a:r>
              <a:rPr lang="hu-HU" sz="1800" dirty="0" err="1"/>
              <a:t>OnEditText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92D050"/>
                </a:solidFill>
              </a:rPr>
              <a:t>loginPage.username</a:t>
            </a:r>
            <a:r>
              <a:rPr lang="en-US" sz="1800" dirty="0"/>
              <a:t>);</a:t>
            </a:r>
            <a:endParaRPr lang="hu-HU" sz="1800" dirty="0"/>
          </a:p>
          <a:p>
            <a:pPr lvl="0"/>
            <a:r>
              <a:rPr lang="hu-HU" sz="1800" dirty="0"/>
              <a:t>	 </a:t>
            </a:r>
            <a:r>
              <a:rPr lang="hu-HU" sz="1800" dirty="0" err="1"/>
              <a:t>solo.typeText</a:t>
            </a:r>
            <a:r>
              <a:rPr lang="hu-HU" sz="1800" dirty="0"/>
              <a:t>(</a:t>
            </a:r>
            <a:r>
              <a:rPr lang="hu-HU" sz="1800" b="1" dirty="0" err="1">
                <a:solidFill>
                  <a:srgbClr val="92D050"/>
                </a:solidFill>
              </a:rPr>
              <a:t>loginPage.username</a:t>
            </a:r>
            <a:r>
              <a:rPr lang="hu-HU" sz="1800" dirty="0"/>
              <a:t>, </a:t>
            </a:r>
            <a:r>
              <a:rPr lang="en-US" sz="1800" dirty="0" smtClean="0"/>
              <a:t>„</a:t>
            </a:r>
            <a:r>
              <a:rPr lang="hu-HU" sz="1800" dirty="0" err="1" smtClean="0"/>
              <a:t>DonaldDuck</a:t>
            </a:r>
            <a:r>
              <a:rPr lang="en-US" sz="1800" dirty="0" smtClean="0"/>
              <a:t>");</a:t>
            </a:r>
            <a:endParaRPr lang="en-US" sz="1800" dirty="0"/>
          </a:p>
          <a:p>
            <a:pPr lvl="0"/>
            <a:r>
              <a:rPr lang="en-US" sz="1800" dirty="0"/>
              <a:t>	</a:t>
            </a:r>
            <a:r>
              <a:rPr lang="hu-HU" sz="1800" dirty="0"/>
              <a:t> </a:t>
            </a:r>
            <a:r>
              <a:rPr lang="hu-HU" sz="1800" dirty="0" err="1"/>
              <a:t>solo</a:t>
            </a:r>
            <a:r>
              <a:rPr lang="hu-HU" sz="1800" dirty="0"/>
              <a:t>.</a:t>
            </a:r>
            <a:r>
              <a:rPr lang="en-US" sz="1800" dirty="0" err="1"/>
              <a:t>clickOnEditText</a:t>
            </a:r>
            <a:r>
              <a:rPr lang="en-US" sz="1800" dirty="0"/>
              <a:t>(</a:t>
            </a:r>
            <a:r>
              <a:rPr lang="en-US" sz="1800" dirty="0" err="1"/>
              <a:t>l</a:t>
            </a:r>
            <a:r>
              <a:rPr lang="en-US" sz="1800" b="1" dirty="0" err="1">
                <a:solidFill>
                  <a:srgbClr val="92D050"/>
                </a:solidFill>
              </a:rPr>
              <a:t>oginPage</a:t>
            </a:r>
            <a:r>
              <a:rPr lang="en-US" sz="1800" b="1" dirty="0">
                <a:solidFill>
                  <a:srgbClr val="92D050"/>
                </a:solidFill>
              </a:rPr>
              <a:t>.</a:t>
            </a:r>
            <a:r>
              <a:rPr lang="hu-HU" sz="1800" b="1" dirty="0" err="1">
                <a:solidFill>
                  <a:srgbClr val="92D050"/>
                </a:solidFill>
              </a:rPr>
              <a:t>password</a:t>
            </a:r>
            <a:r>
              <a:rPr lang="en-US" sz="1800" dirty="0"/>
              <a:t>);</a:t>
            </a:r>
            <a:endParaRPr lang="hu-HU" sz="1800" dirty="0"/>
          </a:p>
          <a:p>
            <a:pPr lvl="0"/>
            <a:r>
              <a:rPr lang="hu-HU" sz="1800" dirty="0"/>
              <a:t>	 </a:t>
            </a:r>
            <a:r>
              <a:rPr lang="hu-HU" sz="1800" dirty="0" err="1"/>
              <a:t>solo.typeText</a:t>
            </a:r>
            <a:r>
              <a:rPr lang="hu-HU" sz="1800" dirty="0"/>
              <a:t>(</a:t>
            </a:r>
            <a:r>
              <a:rPr lang="hu-HU" sz="1800" b="1" dirty="0" err="1">
                <a:solidFill>
                  <a:srgbClr val="92D050"/>
                </a:solidFill>
              </a:rPr>
              <a:t>loginPage.password</a:t>
            </a:r>
            <a:r>
              <a:rPr lang="hu-HU" sz="1800" dirty="0"/>
              <a:t>, </a:t>
            </a:r>
            <a:r>
              <a:rPr lang="en-US" sz="1800" dirty="0" smtClean="0"/>
              <a:t>„</a:t>
            </a:r>
            <a:r>
              <a:rPr lang="hu-HU" sz="1800" dirty="0" smtClean="0"/>
              <a:t>iLoveM33tingZ</a:t>
            </a:r>
            <a:r>
              <a:rPr lang="en-US" sz="1800" dirty="0" smtClean="0"/>
              <a:t>");</a:t>
            </a:r>
            <a:endParaRPr lang="hu-HU" sz="1800" dirty="0"/>
          </a:p>
          <a:p>
            <a:pPr lvl="0"/>
            <a:r>
              <a:rPr lang="hu-HU" sz="1800" dirty="0"/>
              <a:t>	 </a:t>
            </a:r>
            <a:r>
              <a:rPr lang="hu-HU" sz="1800" dirty="0" err="1"/>
              <a:t>solo.clickOnView</a:t>
            </a:r>
            <a:r>
              <a:rPr lang="hu-HU" sz="1800" dirty="0"/>
              <a:t>(</a:t>
            </a:r>
            <a:r>
              <a:rPr lang="hu-HU" sz="1800" b="1" dirty="0" err="1">
                <a:solidFill>
                  <a:srgbClr val="92D050"/>
                </a:solidFill>
              </a:rPr>
              <a:t>loginPage.loginButton</a:t>
            </a:r>
            <a:r>
              <a:rPr lang="hu-HU" sz="1800" dirty="0"/>
              <a:t>);</a:t>
            </a:r>
          </a:p>
          <a:p>
            <a:pPr lvl="0"/>
            <a:r>
              <a:rPr lang="hu-HU" sz="1800" dirty="0"/>
              <a:t>	 </a:t>
            </a:r>
            <a:r>
              <a:rPr lang="hu-HU" sz="1800" dirty="0" err="1"/>
              <a:t>Assert.equals</a:t>
            </a:r>
            <a:r>
              <a:rPr lang="hu-HU" sz="1800" dirty="0"/>
              <a:t>(</a:t>
            </a:r>
            <a:r>
              <a:rPr lang="en-US" sz="1800" dirty="0"/>
              <a:t>"</a:t>
            </a:r>
            <a:r>
              <a:rPr lang="hu-HU" sz="1800" dirty="0" err="1"/>
              <a:t>Welcome</a:t>
            </a:r>
            <a:r>
              <a:rPr lang="hu-HU" sz="1800" dirty="0"/>
              <a:t>, </a:t>
            </a:r>
            <a:r>
              <a:rPr lang="hu-HU" sz="1800" dirty="0" err="1" smtClean="0"/>
              <a:t>DonaldDuck</a:t>
            </a:r>
            <a:r>
              <a:rPr lang="en-US" sz="1800" dirty="0" smtClean="0"/>
              <a:t>"</a:t>
            </a:r>
            <a:r>
              <a:rPr lang="hu-HU" sz="1800" dirty="0" smtClean="0"/>
              <a:t> </a:t>
            </a:r>
            <a:r>
              <a:rPr lang="hu-HU" sz="1800" b="1" dirty="0" err="1">
                <a:solidFill>
                  <a:schemeClr val="accent4"/>
                </a:solidFill>
              </a:rPr>
              <a:t>profilePage.Title</a:t>
            </a:r>
            <a:r>
              <a:rPr lang="hu-HU" sz="1800" dirty="0"/>
              <a:t>);</a:t>
            </a:r>
            <a:endParaRPr lang="hu-HU" sz="1800" dirty="0" smtClean="0"/>
          </a:p>
        </p:txBody>
      </p:sp>
      <p:pic>
        <p:nvPicPr>
          <p:cNvPr id="218" name="Shape 2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03100" y="374850"/>
            <a:ext cx="365699" cy="36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727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lvl="0">
              <a:buSzPct val="25000"/>
            </a:pPr>
            <a:r>
              <a:rPr lang="hu-HU" sz="3200" b="1" dirty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Testing </a:t>
            </a:r>
            <a:r>
              <a:rPr lang="hu-HU" sz="3200" b="1" dirty="0" err="1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Models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b="1" dirty="0" smtClean="0">
                <a:solidFill>
                  <a:srgbClr val="38761D"/>
                </a:solidFill>
              </a:rPr>
              <a:t>Modelling </a:t>
            </a:r>
            <a:r>
              <a:rPr lang="en-US" sz="2400" b="1" dirty="0">
                <a:solidFill>
                  <a:srgbClr val="38761D"/>
                </a:solidFill>
              </a:rPr>
              <a:t>Test </a:t>
            </a:r>
            <a:r>
              <a:rPr lang="en-US" sz="2400" b="1" dirty="0" smtClean="0">
                <a:solidFill>
                  <a:srgbClr val="38761D"/>
                </a:solidFill>
              </a:rPr>
              <a:t>Flows</a:t>
            </a:r>
            <a:endParaRPr lang="en-US" sz="1800" dirty="0"/>
          </a:p>
          <a:p>
            <a:pPr marL="285750" lvl="0" indent="-285750">
              <a:buFontTx/>
              <a:buChar char="-"/>
            </a:pPr>
            <a:r>
              <a:rPr lang="en-US" sz="1800" dirty="0"/>
              <a:t>User actions in a given order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Focusing on the flow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Objects </a:t>
            </a:r>
            <a:r>
              <a:rPr lang="en-US" sz="1800" dirty="0" smtClean="0"/>
              <a:t>unrelated</a:t>
            </a: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lang="hu-HU" sz="1800" dirty="0" smtClean="0"/>
          </a:p>
          <a:p>
            <a:pPr lvl="0"/>
            <a:r>
              <a:rPr lang="hu-HU" sz="1800" b="1" u="sng" dirty="0"/>
              <a:t>The </a:t>
            </a:r>
            <a:r>
              <a:rPr lang="hu-HU" sz="1800" b="1" u="sng" dirty="0" err="1"/>
              <a:t>testLogin</a:t>
            </a:r>
            <a:r>
              <a:rPr lang="hu-HU" sz="1800" b="1" u="sng" dirty="0"/>
              <a:t> </a:t>
            </a:r>
            <a:r>
              <a:rPr lang="hu-HU" sz="1800" b="1" u="sng" dirty="0" err="1"/>
              <a:t>script’s</a:t>
            </a:r>
            <a:r>
              <a:rPr lang="hu-HU" sz="1800" b="1" u="sng" dirty="0"/>
              <a:t> </a:t>
            </a:r>
            <a:r>
              <a:rPr lang="hu-HU" sz="1800" b="1" u="sng" dirty="0" err="1"/>
              <a:t>implementation</a:t>
            </a:r>
            <a:r>
              <a:rPr lang="hu-HU" sz="1800" b="1" u="sng" dirty="0"/>
              <a:t>:</a:t>
            </a:r>
          </a:p>
          <a:p>
            <a:pPr lvl="0"/>
            <a:endParaRPr lang="hu-HU" sz="1800" dirty="0"/>
          </a:p>
          <a:p>
            <a:pPr lvl="0"/>
            <a:r>
              <a:rPr lang="hu-HU" sz="1800" dirty="0"/>
              <a:t>	</a:t>
            </a:r>
            <a:r>
              <a:rPr lang="hu-HU" sz="1800" b="1" dirty="0" err="1">
                <a:solidFill>
                  <a:srgbClr val="0070C0"/>
                </a:solidFill>
              </a:rPr>
              <a:t>login.start</a:t>
            </a:r>
            <a:r>
              <a:rPr lang="hu-HU" sz="1800" dirty="0"/>
              <a:t>();</a:t>
            </a:r>
          </a:p>
          <a:p>
            <a:pPr lvl="0"/>
            <a:r>
              <a:rPr lang="hu-HU" sz="1800" dirty="0"/>
              <a:t>	</a:t>
            </a:r>
            <a:r>
              <a:rPr lang="hu-HU" sz="1800" b="1" dirty="0" err="1">
                <a:solidFill>
                  <a:srgbClr val="0070C0"/>
                </a:solidFill>
              </a:rPr>
              <a:t>login.typeUsername</a:t>
            </a:r>
            <a:r>
              <a:rPr lang="hu-HU" sz="1800" dirty="0" smtClean="0"/>
              <a:t>(</a:t>
            </a:r>
            <a:r>
              <a:rPr lang="en-US" sz="1800" dirty="0" smtClean="0"/>
              <a:t>"</a:t>
            </a:r>
            <a:r>
              <a:rPr lang="hu-HU" sz="1800" dirty="0" err="1" smtClean="0"/>
              <a:t>Lose</a:t>
            </a:r>
            <a:r>
              <a:rPr lang="hu-HU" sz="1800" dirty="0" smtClean="0"/>
              <a:t>");</a:t>
            </a:r>
            <a:endParaRPr lang="hu-HU" sz="1800" dirty="0"/>
          </a:p>
          <a:p>
            <a:pPr lvl="0"/>
            <a:r>
              <a:rPr lang="hu-HU" sz="1800" dirty="0"/>
              <a:t>	</a:t>
            </a:r>
            <a:r>
              <a:rPr lang="hu-HU" sz="1800" b="1" dirty="0" err="1" smtClean="0">
                <a:solidFill>
                  <a:srgbClr val="0070C0"/>
                </a:solidFill>
              </a:rPr>
              <a:t>login.typePassword</a:t>
            </a:r>
            <a:r>
              <a:rPr lang="hu-HU" sz="1800" dirty="0" smtClean="0"/>
              <a:t>(</a:t>
            </a:r>
            <a:r>
              <a:rPr lang="en-US" sz="1800" dirty="0" smtClean="0"/>
              <a:t>"</a:t>
            </a:r>
            <a:r>
              <a:rPr lang="hu-HU" sz="1800" dirty="0" err="1" smtClean="0"/>
              <a:t>TheGame</a:t>
            </a:r>
            <a:r>
              <a:rPr lang="hu-HU" sz="1800" dirty="0" smtClean="0"/>
              <a:t>");</a:t>
            </a:r>
            <a:endParaRPr lang="hu-HU" sz="1800" dirty="0"/>
          </a:p>
          <a:p>
            <a:pPr lvl="0"/>
            <a:r>
              <a:rPr lang="hu-HU" sz="1800" dirty="0"/>
              <a:t>	</a:t>
            </a:r>
            <a:r>
              <a:rPr lang="hu-HU" sz="1800" b="1" dirty="0" err="1">
                <a:solidFill>
                  <a:srgbClr val="0070C0"/>
                </a:solidFill>
              </a:rPr>
              <a:t>login.end</a:t>
            </a:r>
            <a:r>
              <a:rPr lang="hu-HU" sz="1800" dirty="0" smtClean="0"/>
              <a:t>();</a:t>
            </a:r>
            <a:endParaRPr lang="hu-HU" sz="1800" dirty="0"/>
          </a:p>
        </p:txBody>
      </p:sp>
      <p:pic>
        <p:nvPicPr>
          <p:cNvPr id="218" name="Shape 2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03100" y="374850"/>
            <a:ext cx="365699" cy="36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1747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lvl="0">
              <a:buSzPct val="25000"/>
            </a:pPr>
            <a:r>
              <a:rPr lang="hu-HU" sz="3200" b="1" dirty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Testing </a:t>
            </a:r>
            <a:r>
              <a:rPr lang="hu-HU" sz="3200" b="1" dirty="0" err="1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Models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8761D"/>
                </a:solidFill>
              </a:rPr>
              <a:t>Combining the two </a:t>
            </a:r>
            <a:r>
              <a:rPr lang="hu-HU" sz="2400" b="1" dirty="0" err="1" smtClean="0">
                <a:solidFill>
                  <a:srgbClr val="38761D"/>
                </a:solidFill>
              </a:rPr>
              <a:t>models</a:t>
            </a:r>
            <a:endParaRPr lang="en-US" sz="2400" b="1" dirty="0">
              <a:solidFill>
                <a:srgbClr val="38761D"/>
              </a:solidFill>
            </a:endParaRPr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dirty="0" err="1" smtClean="0"/>
              <a:t>Create</a:t>
            </a:r>
            <a:r>
              <a:rPr lang="hu-HU" sz="1800" dirty="0" smtClean="0"/>
              <a:t> </a:t>
            </a:r>
            <a:r>
              <a:rPr lang="hu-HU" sz="1800" dirty="0" err="1" smtClean="0"/>
              <a:t>structure</a:t>
            </a:r>
            <a:r>
              <a:rPr lang="hu-HU" sz="1800" dirty="0" smtClean="0"/>
              <a:t> </a:t>
            </a:r>
            <a:r>
              <a:rPr lang="hu-HU" sz="1800" dirty="0" err="1" smtClean="0"/>
              <a:t>models</a:t>
            </a: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dirty="0" err="1" smtClean="0"/>
              <a:t>Make</a:t>
            </a:r>
            <a:r>
              <a:rPr lang="hu-HU" sz="1800" dirty="0" smtClean="0"/>
              <a:t> </a:t>
            </a:r>
            <a:r>
              <a:rPr lang="hu-HU" sz="1800" dirty="0" err="1" smtClean="0"/>
              <a:t>flows</a:t>
            </a:r>
            <a:r>
              <a:rPr lang="hu-HU" sz="1800" dirty="0" smtClean="0"/>
              <a:t> </a:t>
            </a:r>
            <a:r>
              <a:rPr lang="hu-HU" sz="1800" dirty="0" err="1" smtClean="0"/>
              <a:t>using</a:t>
            </a:r>
            <a:r>
              <a:rPr lang="hu-HU" sz="1800" dirty="0" smtClean="0"/>
              <a:t> </a:t>
            </a:r>
            <a:r>
              <a:rPr lang="hu-HU" sz="1800" dirty="0" err="1" smtClean="0"/>
              <a:t>their</a:t>
            </a:r>
            <a:r>
              <a:rPr lang="hu-HU" sz="1800" dirty="0" smtClean="0"/>
              <a:t> </a:t>
            </a:r>
            <a:r>
              <a:rPr lang="hu-HU" sz="1800" dirty="0" err="1" smtClean="0"/>
              <a:t>objects</a:t>
            </a:r>
            <a:endParaRPr lang="hu-HU" sz="1800" dirty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u="sng" dirty="0" err="1" smtClean="0"/>
              <a:t>Structure</a:t>
            </a:r>
            <a:r>
              <a:rPr lang="hu-HU" sz="1800" u="sng" dirty="0" smtClean="0"/>
              <a:t> </a:t>
            </a:r>
            <a:r>
              <a:rPr lang="hu-HU" sz="1800" u="sng" dirty="0" err="1" smtClean="0"/>
              <a:t>model</a:t>
            </a:r>
            <a:r>
              <a:rPr lang="hu-HU" sz="1800" u="sng" dirty="0" smtClean="0"/>
              <a:t>: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point</a:t>
            </a:r>
            <a:r>
              <a:rPr lang="hu-HU" sz="1800" dirty="0" smtClean="0"/>
              <a:t> </a:t>
            </a:r>
            <a:r>
              <a:rPr lang="hu-HU" sz="1800" dirty="0" err="1" smtClean="0"/>
              <a:t>from</a:t>
            </a:r>
            <a:r>
              <a:rPr lang="hu-HU" sz="1800" dirty="0" smtClean="0"/>
              <a:t> </a:t>
            </a:r>
            <a:r>
              <a:rPr lang="hu-HU" sz="1800" dirty="0" err="1" smtClean="0"/>
              <a:t>where</a:t>
            </a:r>
            <a:r>
              <a:rPr lang="hu-HU" sz="1800" dirty="0" smtClean="0"/>
              <a:t> </a:t>
            </a:r>
            <a:r>
              <a:rPr lang="hu-HU" sz="1800" dirty="0" err="1" smtClean="0"/>
              <a:t>you</a:t>
            </a:r>
            <a:r>
              <a:rPr lang="hu-HU" sz="1800" dirty="0" smtClean="0"/>
              <a:t> go</a:t>
            </a:r>
            <a:endParaRPr lang="hu-HU" sz="1800" dirty="0"/>
          </a:p>
          <a:p>
            <a:pPr marL="285750" lvl="0" indent="-285750" rtl="0">
              <a:spcBef>
                <a:spcPts val="0"/>
              </a:spcBef>
              <a:buFontTx/>
              <a:buChar char="-"/>
            </a:pPr>
            <a:r>
              <a:rPr lang="hu-HU" sz="1800" u="sng" dirty="0" smtClean="0"/>
              <a:t>Flow </a:t>
            </a:r>
            <a:r>
              <a:rPr lang="hu-HU" sz="1800" u="sng" dirty="0" err="1" smtClean="0"/>
              <a:t>model</a:t>
            </a:r>
            <a:r>
              <a:rPr lang="hu-HU" sz="1800" u="sng" dirty="0" smtClean="0"/>
              <a:t>: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rout</a:t>
            </a:r>
            <a:r>
              <a:rPr lang="hu-HU" sz="1800" dirty="0" smtClean="0"/>
              <a:t> </a:t>
            </a:r>
            <a:r>
              <a:rPr lang="hu-HU" sz="1800" dirty="0" err="1" smtClean="0"/>
              <a:t>you</a:t>
            </a:r>
            <a:r>
              <a:rPr lang="hu-HU" sz="1800" dirty="0" smtClean="0"/>
              <a:t> </a:t>
            </a:r>
            <a:r>
              <a:rPr lang="hu-HU" sz="1800" dirty="0" err="1" smtClean="0"/>
              <a:t>take</a:t>
            </a:r>
            <a:r>
              <a:rPr lang="hu-HU" sz="1800" dirty="0" smtClean="0"/>
              <a:t> </a:t>
            </a:r>
            <a:r>
              <a:rPr lang="hu-HU" sz="1800" dirty="0" err="1" smtClean="0"/>
              <a:t>to</a:t>
            </a:r>
            <a:r>
              <a:rPr lang="hu-HU" sz="1800" dirty="0" smtClean="0"/>
              <a:t> </a:t>
            </a:r>
            <a:r>
              <a:rPr lang="hu-HU" sz="1800" dirty="0" err="1" smtClean="0"/>
              <a:t>get</a:t>
            </a:r>
            <a:r>
              <a:rPr lang="hu-HU" sz="1800" dirty="0" smtClean="0"/>
              <a:t> </a:t>
            </a:r>
            <a:r>
              <a:rPr lang="hu-HU" sz="1800" dirty="0" err="1" smtClean="0"/>
              <a:t>to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next</a:t>
            </a:r>
            <a:r>
              <a:rPr lang="hu-HU" sz="1800" dirty="0" smtClean="0"/>
              <a:t> </a:t>
            </a:r>
            <a:r>
              <a:rPr lang="hu-HU" sz="1800" dirty="0" err="1" smtClean="0"/>
              <a:t>point</a:t>
            </a: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36" name="Shape 2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03100" y="374850"/>
            <a:ext cx="365699" cy="365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16634167"/>
              </p:ext>
            </p:extLst>
          </p:nvPr>
        </p:nvGraphicFramePr>
        <p:xfrm>
          <a:off x="568712" y="3044283"/>
          <a:ext cx="8034388" cy="241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 rot="10800000">
            <a:off x="1170878" y="5076575"/>
            <a:ext cx="6724184" cy="554791"/>
            <a:chOff x="1766887" y="803488"/>
            <a:chExt cx="339494" cy="397144"/>
          </a:xfrm>
        </p:grpSpPr>
        <p:sp>
          <p:nvSpPr>
            <p:cNvPr id="9" name="Right Arrow 8"/>
            <p:cNvSpPr/>
            <p:nvPr/>
          </p:nvSpPr>
          <p:spPr>
            <a:xfrm>
              <a:off x="1766887" y="803488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1766887" y="882917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07941" y="4014439"/>
            <a:ext cx="132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Click</a:t>
            </a:r>
            <a:r>
              <a:rPr lang="hu-HU" dirty="0" smtClean="0"/>
              <a:t> Login </a:t>
            </a:r>
            <a:r>
              <a:rPr lang="hu-HU" dirty="0" err="1" smtClean="0"/>
              <a:t>Button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4360" y="4008824"/>
            <a:ext cx="132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Click</a:t>
            </a:r>
            <a:r>
              <a:rPr lang="hu-HU" dirty="0" smtClean="0"/>
              <a:t> Login </a:t>
            </a:r>
            <a:r>
              <a:rPr lang="hu-HU" dirty="0" err="1" smtClean="0"/>
              <a:t>Button</a:t>
            </a:r>
            <a:endParaRPr lang="en-US" dirty="0"/>
          </a:p>
        </p:txBody>
      </p:sp>
      <p:sp>
        <p:nvSpPr>
          <p:cNvPr id="4" name="Curved Down Arrow 3"/>
          <p:cNvSpPr/>
          <p:nvPr/>
        </p:nvSpPr>
        <p:spPr>
          <a:xfrm flipH="1">
            <a:off x="3965448" y="2793755"/>
            <a:ext cx="1216152" cy="73152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8128" y="5187533"/>
            <a:ext cx="215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Click</a:t>
            </a:r>
            <a:r>
              <a:rPr lang="hu-HU" dirty="0" smtClean="0"/>
              <a:t> </a:t>
            </a:r>
            <a:r>
              <a:rPr lang="hu-HU" dirty="0" err="1" smtClean="0"/>
              <a:t>Logout</a:t>
            </a:r>
            <a:r>
              <a:rPr lang="hu-HU" dirty="0" smtClean="0"/>
              <a:t> </a:t>
            </a:r>
            <a:r>
              <a:rPr lang="hu-HU" dirty="0" err="1" smtClean="0"/>
              <a:t>Button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84707" y="2793755"/>
            <a:ext cx="1438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Click</a:t>
            </a:r>
            <a:r>
              <a:rPr lang="hu-HU" dirty="0" smtClean="0"/>
              <a:t> </a:t>
            </a:r>
            <a:r>
              <a:rPr lang="hu-HU" dirty="0" err="1" smtClean="0"/>
              <a:t>Username</a:t>
            </a:r>
            <a:r>
              <a:rPr lang="hu-HU" dirty="0" smtClean="0"/>
              <a:t> </a:t>
            </a:r>
            <a:r>
              <a:rPr lang="hu-HU" dirty="0" err="1" smtClean="0"/>
              <a:t>Edittext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04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lvl="0">
              <a:buSzPct val="25000"/>
            </a:pPr>
            <a:r>
              <a:rPr lang="hu-HU" sz="3200" b="1" dirty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Testing </a:t>
            </a:r>
            <a:r>
              <a:rPr lang="hu-HU" sz="3200" b="1" dirty="0" err="1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Models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38761D"/>
                </a:solidFill>
              </a:rPr>
              <a:t>Combining the two methodologies</a:t>
            </a:r>
          </a:p>
          <a:p>
            <a:pPr lvl="0" rtl="0">
              <a:spcBef>
                <a:spcPts val="0"/>
              </a:spcBef>
              <a:buNone/>
            </a:pPr>
            <a:endParaRPr lang="hu-HU" sz="1800" dirty="0" smtClean="0"/>
          </a:p>
          <a:p>
            <a:r>
              <a:rPr lang="hu-HU" sz="1800" b="1" u="sng" dirty="0"/>
              <a:t>The</a:t>
            </a:r>
            <a:r>
              <a:rPr lang="en-US" sz="1800" b="1" u="sng" dirty="0"/>
              <a:t> login</a:t>
            </a:r>
            <a:r>
              <a:rPr lang="hu-HU" sz="1800" b="1" u="sng" dirty="0"/>
              <a:t> </a:t>
            </a:r>
            <a:r>
              <a:rPr lang="hu-HU" sz="1800" b="1" u="sng" dirty="0" err="1"/>
              <a:t>class</a:t>
            </a:r>
            <a:r>
              <a:rPr lang="hu-HU" sz="1800" b="1" u="sng" dirty="0"/>
              <a:t>’ </a:t>
            </a:r>
            <a:r>
              <a:rPr lang="hu-HU" sz="1800" b="1" u="sng" dirty="0" err="1" smtClean="0"/>
              <a:t>implementation</a:t>
            </a:r>
            <a:r>
              <a:rPr lang="hu-HU" sz="1800" b="1" u="sng" dirty="0" smtClean="0"/>
              <a:t> </a:t>
            </a:r>
            <a:r>
              <a:rPr lang="hu-HU" sz="1800" b="1" u="sng" dirty="0" err="1" smtClean="0"/>
              <a:t>using</a:t>
            </a:r>
            <a:r>
              <a:rPr lang="hu-HU" sz="1800" b="1" u="sng" dirty="0" smtClean="0"/>
              <a:t> </a:t>
            </a:r>
            <a:r>
              <a:rPr lang="hu-HU" sz="1800" b="1" u="sng" dirty="0" err="1" smtClean="0"/>
              <a:t>page</a:t>
            </a:r>
            <a:r>
              <a:rPr lang="hu-HU" sz="1800" b="1" u="sng" dirty="0" smtClean="0"/>
              <a:t> </a:t>
            </a:r>
            <a:r>
              <a:rPr lang="hu-HU" sz="1800" b="1" u="sng" dirty="0" err="1" smtClean="0"/>
              <a:t>models</a:t>
            </a:r>
            <a:r>
              <a:rPr lang="hu-HU" sz="1800" b="1" u="sng" dirty="0" smtClean="0"/>
              <a:t>:</a:t>
            </a:r>
            <a:endParaRPr lang="en-US" sz="1800" b="1" u="sng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/>
            <a:r>
              <a:rPr lang="en-US" sz="1800" dirty="0"/>
              <a:t>public </a:t>
            </a:r>
            <a:r>
              <a:rPr lang="en-US" sz="1800" b="1" dirty="0" err="1">
                <a:solidFill>
                  <a:srgbClr val="0070C0"/>
                </a:solidFill>
              </a:rPr>
              <a:t>login.start</a:t>
            </a:r>
            <a:r>
              <a:rPr lang="en-US" sz="1800" dirty="0"/>
              <a:t>() {</a:t>
            </a:r>
          </a:p>
          <a:p>
            <a:pPr lvl="0"/>
            <a:r>
              <a:rPr lang="en-US" sz="1800" dirty="0"/>
              <a:t>	</a:t>
            </a:r>
            <a:r>
              <a:rPr lang="hu-HU" sz="1800" dirty="0" err="1"/>
              <a:t>solo</a:t>
            </a:r>
            <a:r>
              <a:rPr lang="hu-HU" sz="1800" dirty="0"/>
              <a:t>.</a:t>
            </a:r>
            <a:r>
              <a:rPr lang="en-US" sz="1800" dirty="0"/>
              <a:t>click</a:t>
            </a:r>
            <a:r>
              <a:rPr lang="hu-HU" sz="1800" dirty="0"/>
              <a:t>O</a:t>
            </a:r>
            <a:r>
              <a:rPr lang="en-US" sz="1800" dirty="0" err="1"/>
              <a:t>nView</a:t>
            </a:r>
            <a:r>
              <a:rPr lang="en-US" sz="1800" dirty="0"/>
              <a:t>(</a:t>
            </a:r>
            <a:r>
              <a:rPr lang="hu-HU" sz="1800" b="1" dirty="0" err="1">
                <a:solidFill>
                  <a:srgbClr val="00B050"/>
                </a:solidFill>
              </a:rPr>
              <a:t>mainPage.loginButton</a:t>
            </a:r>
            <a:r>
              <a:rPr lang="en-US" sz="1800" dirty="0"/>
              <a:t>));</a:t>
            </a:r>
          </a:p>
          <a:p>
            <a:pPr lvl="0"/>
            <a:r>
              <a:rPr lang="en-US" sz="1800" dirty="0"/>
              <a:t>}</a:t>
            </a:r>
            <a:endParaRPr lang="hu-HU" sz="1800" dirty="0" smtClean="0"/>
          </a:p>
          <a:p>
            <a:pPr lvl="0"/>
            <a:r>
              <a:rPr lang="hu-HU" sz="1800" dirty="0" err="1" smtClean="0"/>
              <a:t>public</a:t>
            </a:r>
            <a:r>
              <a:rPr lang="en-US" sz="1800" dirty="0" smtClean="0"/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login.typeUsername</a:t>
            </a:r>
            <a:r>
              <a:rPr lang="en-US" sz="1800" dirty="0"/>
              <a:t>(String username) {</a:t>
            </a:r>
          </a:p>
          <a:p>
            <a:pPr lvl="0"/>
            <a:r>
              <a:rPr lang="en-US" sz="1800" dirty="0"/>
              <a:t>	</a:t>
            </a:r>
            <a:r>
              <a:rPr lang="hu-HU" sz="1800" dirty="0"/>
              <a:t> </a:t>
            </a:r>
            <a:r>
              <a:rPr lang="hu-HU" sz="1800" dirty="0" err="1"/>
              <a:t>solo</a:t>
            </a:r>
            <a:r>
              <a:rPr lang="hu-HU" sz="1800" dirty="0"/>
              <a:t>.</a:t>
            </a:r>
            <a:r>
              <a:rPr lang="en-US" sz="1800" dirty="0" err="1" smtClean="0"/>
              <a:t>typeText</a:t>
            </a:r>
            <a:r>
              <a:rPr lang="en-US" sz="1800" dirty="0" smtClean="0"/>
              <a:t>(</a:t>
            </a:r>
            <a:r>
              <a:rPr lang="hu-HU" sz="1800" b="1" dirty="0" err="1">
                <a:solidFill>
                  <a:srgbClr val="92D050"/>
                </a:solidFill>
              </a:rPr>
              <a:t>loginPage.username</a:t>
            </a:r>
            <a:r>
              <a:rPr lang="en-US" sz="1800" dirty="0" smtClean="0"/>
              <a:t>, </a:t>
            </a:r>
            <a:r>
              <a:rPr lang="en-US" sz="1800" dirty="0"/>
              <a:t>username);</a:t>
            </a:r>
          </a:p>
          <a:p>
            <a:pPr lvl="0"/>
            <a:r>
              <a:rPr lang="en-US" sz="1800" dirty="0"/>
              <a:t>}</a:t>
            </a:r>
            <a:endParaRPr lang="hu-HU" sz="1800" dirty="0"/>
          </a:p>
          <a:p>
            <a:pPr lvl="0"/>
            <a:r>
              <a:rPr lang="en-US" sz="1800" dirty="0" smtClean="0"/>
              <a:t>p</a:t>
            </a:r>
            <a:r>
              <a:rPr lang="hu-HU" sz="1800" dirty="0" err="1" smtClean="0"/>
              <a:t>ublic</a:t>
            </a:r>
            <a:r>
              <a:rPr lang="en-US" sz="1800" dirty="0" smtClean="0"/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login.type</a:t>
            </a:r>
            <a:r>
              <a:rPr lang="hu-HU" sz="1800" b="1" dirty="0" err="1">
                <a:solidFill>
                  <a:srgbClr val="0070C0"/>
                </a:solidFill>
              </a:rPr>
              <a:t>Password</a:t>
            </a:r>
            <a:r>
              <a:rPr lang="en-US" sz="1800" dirty="0"/>
              <a:t>(String </a:t>
            </a:r>
            <a:r>
              <a:rPr lang="hu-HU" sz="1800" dirty="0" err="1"/>
              <a:t>password</a:t>
            </a:r>
            <a:r>
              <a:rPr lang="en-US" sz="1800" dirty="0"/>
              <a:t>) {</a:t>
            </a:r>
          </a:p>
          <a:p>
            <a:pPr lvl="0"/>
            <a:r>
              <a:rPr lang="en-US" sz="1800" dirty="0"/>
              <a:t>	 </a:t>
            </a:r>
            <a:r>
              <a:rPr lang="en-US" sz="1800" dirty="0" err="1" smtClean="0"/>
              <a:t>solo.typeText</a:t>
            </a:r>
            <a:r>
              <a:rPr lang="en-US" sz="1800" dirty="0" smtClean="0"/>
              <a:t>(</a:t>
            </a:r>
            <a:r>
              <a:rPr lang="hu-HU" sz="1800" b="1" dirty="0" err="1">
                <a:solidFill>
                  <a:srgbClr val="92D050"/>
                </a:solidFill>
              </a:rPr>
              <a:t>loginPage.password</a:t>
            </a:r>
            <a:r>
              <a:rPr lang="en-US" sz="1800" dirty="0" smtClean="0"/>
              <a:t>, </a:t>
            </a:r>
            <a:r>
              <a:rPr lang="hu-HU" sz="1800" dirty="0" err="1"/>
              <a:t>password</a:t>
            </a:r>
            <a:r>
              <a:rPr lang="en-US" sz="1800" dirty="0"/>
              <a:t>);</a:t>
            </a:r>
          </a:p>
          <a:p>
            <a:pPr lvl="0"/>
            <a:r>
              <a:rPr lang="en-US" sz="1800" dirty="0" smtClean="0"/>
              <a:t>}</a:t>
            </a:r>
            <a:r>
              <a:rPr lang="hu-HU" sz="1800" dirty="0"/>
              <a:t/>
            </a:r>
            <a:br>
              <a:rPr lang="hu-HU" sz="1800" dirty="0"/>
            </a:br>
            <a:r>
              <a:rPr lang="hu-HU" sz="1800" dirty="0" err="1"/>
              <a:t>public</a:t>
            </a:r>
            <a:r>
              <a:rPr lang="hu-HU" sz="1800" dirty="0"/>
              <a:t> </a:t>
            </a:r>
            <a:r>
              <a:rPr lang="hu-HU" sz="1800" b="1" dirty="0" err="1">
                <a:solidFill>
                  <a:srgbClr val="0070C0"/>
                </a:solidFill>
              </a:rPr>
              <a:t>login.end</a:t>
            </a:r>
            <a:r>
              <a:rPr lang="hu-HU" sz="1800" dirty="0"/>
              <a:t>() {</a:t>
            </a:r>
          </a:p>
          <a:p>
            <a:r>
              <a:rPr lang="hu-HU" sz="1800" dirty="0"/>
              <a:t>	</a:t>
            </a:r>
            <a:r>
              <a:rPr lang="hu-HU" sz="1800" dirty="0" err="1" smtClean="0"/>
              <a:t>solo.clickOnView</a:t>
            </a:r>
            <a:r>
              <a:rPr lang="hu-HU" sz="1800" dirty="0" smtClean="0"/>
              <a:t>(</a:t>
            </a:r>
            <a:r>
              <a:rPr lang="hu-HU" sz="1800" b="1" dirty="0" err="1">
                <a:solidFill>
                  <a:srgbClr val="92D050"/>
                </a:solidFill>
              </a:rPr>
              <a:t>loginPage.loginButton</a:t>
            </a:r>
            <a:r>
              <a:rPr lang="en-US" sz="1800" dirty="0" smtClean="0"/>
              <a:t>);</a:t>
            </a:r>
            <a:endParaRPr lang="hu-HU" sz="1800" dirty="0"/>
          </a:p>
          <a:p>
            <a:pPr lvl="0"/>
            <a:r>
              <a:rPr lang="hu-HU" sz="1800" dirty="0"/>
              <a:t>}</a:t>
            </a:r>
            <a:endParaRPr lang="en-US" sz="1800" dirty="0"/>
          </a:p>
          <a:p>
            <a:pPr lvl="0" rtl="0">
              <a:spcBef>
                <a:spcPts val="0"/>
              </a:spcBef>
              <a:buNone/>
            </a:pPr>
            <a:endParaRPr sz="1800" dirty="0" smtClean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36" name="Shape 2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03100" y="374850"/>
            <a:ext cx="365699" cy="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5966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en-US" sz="3200" b="1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Table of Contents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334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hu-HU" sz="2400" dirty="0" err="1" smtClean="0"/>
              <a:t>Emerging</a:t>
            </a:r>
            <a:r>
              <a:rPr lang="hu-HU" sz="2400" dirty="0" smtClean="0"/>
              <a:t> </a:t>
            </a:r>
            <a:r>
              <a:rPr lang="hu-HU" sz="2400" dirty="0" err="1"/>
              <a:t>A</a:t>
            </a:r>
            <a:r>
              <a:rPr lang="hu-HU" sz="2400" dirty="0" err="1" smtClean="0"/>
              <a:t>rea</a:t>
            </a:r>
            <a:endParaRPr lang="hu-HU" sz="2400" dirty="0" smtClean="0"/>
          </a:p>
          <a:p>
            <a:pPr marL="5334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hu-HU" sz="2400" dirty="0" smtClean="0"/>
              <a:t>Mobile </a:t>
            </a:r>
            <a:r>
              <a:rPr lang="en-US" sz="2400" dirty="0" smtClean="0"/>
              <a:t>Automation </a:t>
            </a:r>
            <a:r>
              <a:rPr lang="hu-HU" sz="2400" dirty="0" err="1" smtClean="0"/>
              <a:t>Basics</a:t>
            </a:r>
            <a:endParaRPr lang="hu-HU" sz="2400" dirty="0" smtClean="0"/>
          </a:p>
          <a:p>
            <a:pPr marL="5334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hu-HU" sz="2400" dirty="0" err="1" smtClean="0"/>
              <a:t>Tools</a:t>
            </a:r>
            <a:endParaRPr lang="hu-HU" sz="2400" dirty="0" smtClean="0"/>
          </a:p>
          <a:p>
            <a:pPr marL="5334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hu-HU" sz="2400" dirty="0" err="1" smtClean="0"/>
              <a:t>Trilayer</a:t>
            </a:r>
            <a:r>
              <a:rPr lang="en-US" sz="2400" dirty="0" smtClean="0"/>
              <a:t> </a:t>
            </a:r>
            <a:r>
              <a:rPr lang="hu-HU" sz="2400" dirty="0" smtClean="0"/>
              <a:t>F</a:t>
            </a:r>
            <a:r>
              <a:rPr lang="en-US" sz="2400" dirty="0" err="1" smtClean="0"/>
              <a:t>ramewor</a:t>
            </a:r>
            <a:r>
              <a:rPr lang="hu-HU" sz="2400" dirty="0" smtClean="0"/>
              <a:t>k</a:t>
            </a:r>
            <a:endParaRPr lang="en-US" sz="2400" dirty="0"/>
          </a:p>
          <a:p>
            <a:pPr marL="533400" lvl="0" indent="-457200" rtl="0">
              <a:spcBef>
                <a:spcPts val="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hu-HU" sz="2400" dirty="0" smtClean="0"/>
              <a:t>Testing </a:t>
            </a:r>
            <a:r>
              <a:rPr lang="hu-HU" sz="2400" dirty="0" err="1"/>
              <a:t>M</a:t>
            </a:r>
            <a:r>
              <a:rPr lang="hu-HU" sz="2400" dirty="0" err="1" smtClean="0"/>
              <a:t>odels</a:t>
            </a:r>
            <a:endParaRPr lang="en-US" sz="2400" dirty="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40200" y="405225"/>
            <a:ext cx="2286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lvl="0">
              <a:buSzPct val="25000"/>
            </a:pPr>
            <a:r>
              <a:rPr lang="hu-HU" sz="3200" b="1" dirty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Testing </a:t>
            </a:r>
            <a:r>
              <a:rPr lang="hu-HU" sz="3200" b="1" dirty="0" err="1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Models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sz="2400" b="1" dirty="0" err="1" smtClean="0">
                <a:solidFill>
                  <a:srgbClr val="38761D"/>
                </a:solidFill>
              </a:rPr>
              <a:t>Same</a:t>
            </a:r>
            <a:r>
              <a:rPr lang="hu-HU" sz="2400" b="1" dirty="0" smtClean="0">
                <a:solidFill>
                  <a:srgbClr val="38761D"/>
                </a:solidFill>
              </a:rPr>
              <a:t> test script</a:t>
            </a:r>
            <a:endParaRPr lang="en-US" sz="2400" b="1" dirty="0"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hu-HU" sz="1800" dirty="0" smtClean="0"/>
          </a:p>
          <a:p>
            <a:pPr lvl="0"/>
            <a:r>
              <a:rPr lang="hu-HU" sz="1800" b="1" u="sng" dirty="0"/>
              <a:t>The </a:t>
            </a:r>
            <a:r>
              <a:rPr lang="en-US" sz="1800" b="1" u="sng" dirty="0" err="1"/>
              <a:t>testLogin</a:t>
            </a:r>
            <a:r>
              <a:rPr lang="hu-HU" sz="1800" b="1" u="sng" dirty="0"/>
              <a:t> </a:t>
            </a:r>
            <a:r>
              <a:rPr lang="hu-HU" sz="1800" b="1" u="sng" dirty="0" err="1"/>
              <a:t>script’s</a:t>
            </a:r>
            <a:r>
              <a:rPr lang="hu-HU" sz="1800" b="1" u="sng" dirty="0"/>
              <a:t> </a:t>
            </a:r>
            <a:r>
              <a:rPr lang="hu-HU" sz="1800" b="1" u="sng" dirty="0" err="1"/>
              <a:t>implementation</a:t>
            </a:r>
            <a:r>
              <a:rPr lang="hu-HU" sz="1800" b="1" u="sng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hu-HU"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/>
            <a:r>
              <a:rPr lang="hu-HU" sz="1800" dirty="0"/>
              <a:t>	</a:t>
            </a:r>
            <a:r>
              <a:rPr lang="hu-HU" sz="1800" b="1" dirty="0" err="1">
                <a:solidFill>
                  <a:srgbClr val="0070C0"/>
                </a:solidFill>
              </a:rPr>
              <a:t>login.start</a:t>
            </a:r>
            <a:r>
              <a:rPr lang="hu-HU" sz="1800" dirty="0"/>
              <a:t>();</a:t>
            </a:r>
          </a:p>
          <a:p>
            <a:pPr lvl="0"/>
            <a:r>
              <a:rPr lang="hu-HU" sz="1800" dirty="0"/>
              <a:t>	</a:t>
            </a:r>
            <a:r>
              <a:rPr lang="hu-HU" sz="1800" b="1" dirty="0" err="1">
                <a:solidFill>
                  <a:srgbClr val="0070C0"/>
                </a:solidFill>
              </a:rPr>
              <a:t>login.typeUsername</a:t>
            </a:r>
            <a:r>
              <a:rPr lang="hu-HU" sz="1800" dirty="0" smtClean="0"/>
              <a:t>(„</a:t>
            </a:r>
            <a:r>
              <a:rPr lang="hu-HU" sz="1800" dirty="0" err="1" smtClean="0"/>
              <a:t>MidOrFeed</a:t>
            </a:r>
            <a:r>
              <a:rPr lang="hu-HU" sz="1800" dirty="0" smtClean="0"/>
              <a:t>");</a:t>
            </a:r>
            <a:endParaRPr lang="hu-HU" sz="1800" dirty="0"/>
          </a:p>
          <a:p>
            <a:pPr lvl="0"/>
            <a:r>
              <a:rPr lang="hu-HU" sz="1800" dirty="0"/>
              <a:t>	</a:t>
            </a:r>
            <a:r>
              <a:rPr lang="hu-HU" sz="1800" b="1" dirty="0" err="1">
                <a:solidFill>
                  <a:srgbClr val="0070C0"/>
                </a:solidFill>
              </a:rPr>
              <a:t>login.typePassword</a:t>
            </a:r>
            <a:r>
              <a:rPr lang="hu-HU" sz="1800" dirty="0" smtClean="0"/>
              <a:t>(„L4sthiTiSm1ne");</a:t>
            </a:r>
            <a:endParaRPr lang="hu-HU" sz="1800" dirty="0"/>
          </a:p>
          <a:p>
            <a:pPr lvl="0"/>
            <a:r>
              <a:rPr lang="hu-HU" sz="1800" dirty="0"/>
              <a:t>	</a:t>
            </a:r>
            <a:r>
              <a:rPr lang="hu-HU" sz="1800" b="1" dirty="0" err="1">
                <a:solidFill>
                  <a:srgbClr val="0070C0"/>
                </a:solidFill>
              </a:rPr>
              <a:t>login.end</a:t>
            </a:r>
            <a:r>
              <a:rPr lang="hu-HU" sz="1800" dirty="0"/>
              <a:t>();</a:t>
            </a: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27" name="Shape 2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03100" y="374850"/>
            <a:ext cx="365699" cy="36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9218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lvl="0">
              <a:buSzPct val="25000"/>
            </a:pP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Conclusion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sz="2400" b="1" dirty="0" err="1" smtClean="0">
                <a:solidFill>
                  <a:srgbClr val="38761D"/>
                </a:solidFill>
              </a:rPr>
              <a:t>Conclusion</a:t>
            </a:r>
            <a:endParaRPr lang="en-US" sz="2400" b="1" dirty="0" smtClean="0"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err="1" smtClean="0"/>
              <a:t>Numerous</a:t>
            </a:r>
            <a:r>
              <a:rPr lang="hu-HU" sz="1800" dirty="0" smtClean="0"/>
              <a:t> </a:t>
            </a:r>
            <a:r>
              <a:rPr lang="hu-HU" sz="1800" dirty="0" err="1" smtClean="0"/>
              <a:t>obstacles</a:t>
            </a: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err="1" smtClean="0"/>
              <a:t>Industry</a:t>
            </a:r>
            <a:r>
              <a:rPr lang="hu-HU" sz="1800" dirty="0" smtClean="0"/>
              <a:t> </a:t>
            </a:r>
            <a:r>
              <a:rPr lang="hu-HU" sz="1800" dirty="0" err="1" smtClean="0"/>
              <a:t>still</a:t>
            </a:r>
            <a:r>
              <a:rPr lang="hu-HU" sz="1800" dirty="0" smtClean="0"/>
              <a:t> </a:t>
            </a:r>
            <a:r>
              <a:rPr lang="hu-HU" sz="1800" dirty="0" err="1" smtClean="0"/>
              <a:t>too</a:t>
            </a:r>
            <a:r>
              <a:rPr lang="hu-HU" sz="1800" dirty="0" smtClean="0"/>
              <a:t> </a:t>
            </a:r>
            <a:r>
              <a:rPr lang="hu-HU" sz="1800" dirty="0" err="1" smtClean="0"/>
              <a:t>young</a:t>
            </a:r>
            <a:endParaRPr lang="hu-HU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err="1" smtClean="0"/>
              <a:t>Patterns</a:t>
            </a:r>
            <a:r>
              <a:rPr lang="hu-HU" sz="1800" dirty="0" smtClean="0"/>
              <a:t> for </a:t>
            </a:r>
            <a:r>
              <a:rPr lang="hu-HU" sz="1800" dirty="0" err="1" smtClean="0"/>
              <a:t>automation</a:t>
            </a:r>
            <a:endParaRPr lang="hu-HU" sz="1800" dirty="0" smtClean="0"/>
          </a:p>
        </p:txBody>
      </p:sp>
      <p:pic>
        <p:nvPicPr>
          <p:cNvPr id="236" name="Shape 2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03100" y="374850"/>
            <a:ext cx="365699" cy="365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370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3994507"/>
            <a:ext cx="6400799" cy="8822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91425" rIns="457200" bIns="2743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uce Sans Pro"/>
              <a:buNone/>
            </a:pPr>
            <a:r>
              <a:rPr lang="hu-HU" sz="36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KÖSZÖNÖM!</a:t>
            </a:r>
            <a:endParaRPr lang="en-US" sz="3600" b="1" cap="small" dirty="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0" y="3469905"/>
            <a:ext cx="6400799" cy="53849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182875" rIns="457200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D9ECFA"/>
              </a:buClr>
              <a:buSzPct val="25000"/>
              <a:buFont typeface="Arial"/>
              <a:buNone/>
            </a:pPr>
            <a:endParaRPr lang="en-US" sz="2400" dirty="0">
              <a:solidFill>
                <a:srgbClr val="D9ECFA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6" name="Shape 102"/>
          <p:cNvSpPr txBox="1">
            <a:spLocks noGrp="1"/>
          </p:cNvSpPr>
          <p:nvPr>
            <p:ph type="body" idx="1"/>
          </p:nvPr>
        </p:nvSpPr>
        <p:spPr>
          <a:xfrm>
            <a:off x="2535382" y="4574569"/>
            <a:ext cx="3844635" cy="1205895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DFDFEA"/>
              </a:buClr>
              <a:buSzPct val="25000"/>
              <a:buFont typeface="Arial"/>
              <a:buNone/>
            </a:pPr>
            <a:r>
              <a:rPr lang="en-US" sz="2400" dirty="0" smtClean="0">
                <a:solidFill>
                  <a:srgbClr val="DFDFEA"/>
                </a:solidFill>
              </a:rPr>
              <a:t>peter_foldhazi@epam.com</a:t>
            </a:r>
            <a:endParaRPr lang="en-US" sz="2400" dirty="0">
              <a:solidFill>
                <a:srgbClr val="DFDFEA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3994507"/>
            <a:ext cx="6400799" cy="88229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91425" rIns="457200" bIns="2743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uce Sans Pro"/>
              <a:buNone/>
            </a:pPr>
            <a:r>
              <a:rPr lang="hu-HU" sz="36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1. EMERGING AREA</a:t>
            </a:r>
            <a:endParaRPr lang="en-US" sz="3600" b="1" cap="small" dirty="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0" y="3469905"/>
            <a:ext cx="6400799" cy="538608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182875" rIns="457200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D9ECFA"/>
              </a:buClr>
              <a:buSzPct val="25000"/>
              <a:buFont typeface="Arial"/>
              <a:buNone/>
            </a:pPr>
            <a:endParaRPr lang="en-US" sz="2400" dirty="0">
              <a:solidFill>
                <a:srgbClr val="D9ECFA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Emerging</a:t>
            </a:r>
            <a:r>
              <a:rPr lang="hu-HU" sz="3200" b="1" dirty="0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Area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sz="2400" b="1" dirty="0" err="1" smtClean="0">
                <a:solidFill>
                  <a:srgbClr val="38761D"/>
                </a:solidFill>
              </a:rPr>
              <a:t>Increase</a:t>
            </a:r>
            <a:r>
              <a:rPr lang="hu-HU" sz="2400" b="1" dirty="0" smtClean="0">
                <a:solidFill>
                  <a:srgbClr val="38761D"/>
                </a:solidFill>
              </a:rPr>
              <a:t> </a:t>
            </a:r>
            <a:r>
              <a:rPr lang="hu-HU" sz="2400" b="1" dirty="0" err="1" smtClean="0">
                <a:solidFill>
                  <a:srgbClr val="38761D"/>
                </a:solidFill>
              </a:rPr>
              <a:t>in</a:t>
            </a:r>
            <a:r>
              <a:rPr lang="hu-HU" sz="2400" b="1" dirty="0" smtClean="0">
                <a:solidFill>
                  <a:srgbClr val="38761D"/>
                </a:solidFill>
              </a:rPr>
              <a:t> mobile testing</a:t>
            </a:r>
            <a:endParaRPr lang="hu-HU" sz="1800" b="1" dirty="0" smtClean="0"/>
          </a:p>
          <a:p>
            <a:pPr lvl="0" rtl="0">
              <a:spcBef>
                <a:spcPts val="0"/>
              </a:spcBef>
              <a:buNone/>
            </a:pPr>
            <a:endParaRPr lang="hu-HU" sz="1800" b="1" u="sn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smtClean="0"/>
              <a:t>Mobile </a:t>
            </a:r>
            <a:r>
              <a:rPr lang="hu-HU" sz="1800" dirty="0" err="1" smtClean="0"/>
              <a:t>gadgets</a:t>
            </a:r>
            <a:r>
              <a:rPr lang="hu-HU" sz="1800" dirty="0" smtClean="0"/>
              <a:t> </a:t>
            </a:r>
            <a:r>
              <a:rPr lang="hu-HU" sz="1800" dirty="0" err="1" smtClean="0"/>
              <a:t>have</a:t>
            </a:r>
            <a:r>
              <a:rPr lang="hu-HU" sz="1800" dirty="0" smtClean="0"/>
              <a:t> </a:t>
            </a:r>
            <a:r>
              <a:rPr lang="hu-HU" sz="1800" dirty="0" err="1" smtClean="0"/>
              <a:t>overtaken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desktop</a:t>
            </a:r>
            <a:r>
              <a:rPr lang="hu-HU" sz="1800" dirty="0" smtClean="0"/>
              <a:t> market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Fast</a:t>
            </a:r>
            <a:r>
              <a:rPr lang="hu-HU" sz="1800" dirty="0" smtClean="0"/>
              <a:t> </a:t>
            </a:r>
            <a:r>
              <a:rPr lang="hu-HU" sz="1800" dirty="0" err="1" smtClean="0"/>
              <a:t>growing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smtClean="0"/>
              <a:t>New </a:t>
            </a:r>
            <a:r>
              <a:rPr lang="hu-HU" sz="1800" dirty="0" err="1" smtClean="0"/>
              <a:t>brands</a:t>
            </a:r>
            <a:r>
              <a:rPr lang="hu-HU" sz="1800" dirty="0" smtClean="0"/>
              <a:t> &amp; </a:t>
            </a:r>
            <a:r>
              <a:rPr lang="hu-HU" sz="1800" dirty="0" err="1" smtClean="0"/>
              <a:t>technologies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sz="1800" dirty="0" smtClean="0"/>
          </a:p>
        </p:txBody>
      </p:sp>
      <p:pic>
        <p:nvPicPr>
          <p:cNvPr id="2050" name="Picture 2" descr="http://www.icon100.com/up/3477/256/6-bitcoin-mobile-phone-cloud-up-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4502" y="187843"/>
            <a:ext cx="592951" cy="59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1910792416"/>
              </p:ext>
            </p:extLst>
          </p:nvPr>
        </p:nvGraphicFramePr>
        <p:xfrm>
          <a:off x="1947949" y="2610196"/>
          <a:ext cx="5450378" cy="3284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86902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Emerging</a:t>
            </a:r>
            <a:r>
              <a:rPr lang="hu-HU" sz="3200" b="1" dirty="0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Area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sz="2400" b="1" dirty="0" err="1" smtClean="0">
                <a:solidFill>
                  <a:srgbClr val="38761D"/>
                </a:solidFill>
              </a:rPr>
              <a:t>Limitations</a:t>
            </a:r>
            <a:r>
              <a:rPr lang="hu-HU" sz="2400" b="1" dirty="0" smtClean="0">
                <a:solidFill>
                  <a:srgbClr val="38761D"/>
                </a:solidFill>
              </a:rPr>
              <a:t> &amp; </a:t>
            </a:r>
            <a:r>
              <a:rPr lang="hu-HU" sz="2400" b="1" dirty="0" err="1" smtClean="0">
                <a:solidFill>
                  <a:srgbClr val="38761D"/>
                </a:solidFill>
              </a:rPr>
              <a:t>Setbacks</a:t>
            </a:r>
            <a:r>
              <a:rPr lang="hu-HU" sz="2400" b="1" dirty="0" smtClean="0">
                <a:solidFill>
                  <a:srgbClr val="38761D"/>
                </a:solidFill>
              </a:rPr>
              <a:t> =&gt; </a:t>
            </a:r>
            <a:r>
              <a:rPr lang="hu-HU" sz="2400" b="1" dirty="0" err="1" smtClean="0">
                <a:solidFill>
                  <a:srgbClr val="38761D"/>
                </a:solidFill>
              </a:rPr>
              <a:t>Challenges</a:t>
            </a:r>
            <a:r>
              <a:rPr lang="hu-HU" sz="2400" b="1" dirty="0" smtClean="0">
                <a:solidFill>
                  <a:srgbClr val="38761D"/>
                </a:solidFill>
              </a:rPr>
              <a:t> </a:t>
            </a:r>
            <a:endParaRPr lang="hu-HU" sz="1800" b="1" dirty="0" smtClean="0"/>
          </a:p>
          <a:p>
            <a:pPr lvl="0" rtl="0">
              <a:spcBef>
                <a:spcPts val="0"/>
              </a:spcBef>
              <a:buNone/>
            </a:pPr>
            <a:endParaRPr lang="hu-HU" sz="1800" b="1" u="sn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Platforms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smtClean="0"/>
              <a:t>OS </a:t>
            </a:r>
            <a:r>
              <a:rPr lang="hu-HU" sz="1800" dirty="0" err="1" smtClean="0"/>
              <a:t>versions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Screen</a:t>
            </a:r>
            <a:r>
              <a:rPr lang="hu-HU" sz="1800" dirty="0" smtClean="0"/>
              <a:t> </a:t>
            </a:r>
            <a:r>
              <a:rPr lang="hu-HU" sz="1800" dirty="0" err="1" smtClean="0"/>
              <a:t>resolutions</a:t>
            </a:r>
            <a:endParaRPr lang="hu-HU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/>
              <a:t>Manufacturers</a:t>
            </a:r>
            <a:endParaRPr lang="hu-HU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Costs</a:t>
            </a:r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smtClean="0"/>
              <a:t>Young </a:t>
            </a:r>
            <a:r>
              <a:rPr lang="hu-HU" sz="1800" dirty="0" err="1" smtClean="0"/>
              <a:t>industry</a:t>
            </a:r>
            <a:endParaRPr lang="hu-HU" sz="1800" dirty="0" smtClean="0"/>
          </a:p>
        </p:txBody>
      </p:sp>
      <p:pic>
        <p:nvPicPr>
          <p:cNvPr id="6" name="Picture 2" descr="http://www.icon100.com/up/3477/256/6-bitcoin-mobile-phone-cloud-up-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4502" y="187843"/>
            <a:ext cx="592951" cy="59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rack.2.mshcdn.com/media/ZgkyMDE0LzA5LzEyL2UyL2lQaG9uZVNpemVDLjY3MmIwLnBuZwpwCXRodW1iCTEyMDB4OTYwMD4/8b02da67/b89/iPhone-Size-Comparison-Chart2-640x37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78" y="2294314"/>
            <a:ext cx="5724630" cy="33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40578" y="5662368"/>
            <a:ext cx="320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i="1" dirty="0" smtClean="0"/>
              <a:t>Credit</a:t>
            </a:r>
            <a:r>
              <a:rPr lang="hu-HU" sz="800" i="1" dirty="0"/>
              <a:t>: </a:t>
            </a:r>
            <a:r>
              <a:rPr lang="hu-HU" sz="800" i="1" dirty="0" err="1" smtClean="0"/>
              <a:t>www.mashable.com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4233010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Emerging</a:t>
            </a:r>
            <a:r>
              <a:rPr lang="hu-HU" sz="3200" b="1" dirty="0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Area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hu-HU" sz="2400" b="1" dirty="0" smtClean="0">
                <a:solidFill>
                  <a:srgbClr val="38761D"/>
                </a:solidFill>
              </a:rPr>
              <a:t>EPAM </a:t>
            </a:r>
            <a:r>
              <a:rPr lang="hu-HU" sz="2400" b="1" dirty="0" err="1" smtClean="0">
                <a:solidFill>
                  <a:srgbClr val="38761D"/>
                </a:solidFill>
              </a:rPr>
              <a:t>Solutions</a:t>
            </a:r>
            <a:endParaRPr lang="hu-HU" sz="1800" b="1" u="sng" dirty="0" smtClean="0"/>
          </a:p>
          <a:p>
            <a:pPr lvl="0"/>
            <a:endParaRPr lang="hu-HU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Searching</a:t>
            </a:r>
            <a:r>
              <a:rPr lang="hu-HU" sz="1800" dirty="0" smtClean="0"/>
              <a:t> and </a:t>
            </a:r>
            <a:r>
              <a:rPr lang="hu-HU" sz="1800" dirty="0" err="1" smtClean="0"/>
              <a:t>sharing</a:t>
            </a:r>
            <a:r>
              <a:rPr lang="hu-HU" sz="1800" dirty="0" smtClean="0"/>
              <a:t> </a:t>
            </a:r>
            <a:r>
              <a:rPr lang="hu-HU" sz="1800" dirty="0" err="1" smtClean="0"/>
              <a:t>best</a:t>
            </a:r>
            <a:r>
              <a:rPr lang="hu-HU" sz="1800" dirty="0" smtClean="0"/>
              <a:t> </a:t>
            </a:r>
            <a:r>
              <a:rPr lang="hu-HU" sz="1800" dirty="0" err="1" smtClean="0"/>
              <a:t>practices</a:t>
            </a:r>
            <a:r>
              <a:rPr lang="hu-HU" sz="1800" dirty="0" smtClean="0"/>
              <a:t> (</a:t>
            </a:r>
            <a:r>
              <a:rPr lang="hu-HU" sz="1800" dirty="0" err="1" smtClean="0"/>
              <a:t>like</a:t>
            </a:r>
            <a:r>
              <a:rPr lang="hu-HU" sz="1800" dirty="0" smtClean="0"/>
              <a:t> </a:t>
            </a:r>
            <a:r>
              <a:rPr lang="hu-HU" sz="1800" dirty="0" err="1" smtClean="0"/>
              <a:t>regular</a:t>
            </a:r>
            <a:r>
              <a:rPr lang="hu-HU" sz="1800" dirty="0" smtClean="0"/>
              <a:t> Mobile </a:t>
            </a:r>
            <a:r>
              <a:rPr lang="hu-HU" sz="1800" dirty="0" err="1" smtClean="0"/>
              <a:t>Meetups</a:t>
            </a:r>
            <a:r>
              <a:rPr lang="hu-HU" sz="1800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Continuous</a:t>
            </a:r>
            <a:r>
              <a:rPr lang="hu-HU" sz="1800" dirty="0" smtClean="0"/>
              <a:t> </a:t>
            </a:r>
            <a:r>
              <a:rPr lang="hu-HU" sz="1800" dirty="0" err="1" smtClean="0"/>
              <a:t>Proof</a:t>
            </a:r>
            <a:r>
              <a:rPr lang="hu-HU" sz="1800" dirty="0" smtClean="0"/>
              <a:t> of </a:t>
            </a:r>
            <a:r>
              <a:rPr lang="hu-HU" sz="1800" dirty="0" err="1" smtClean="0"/>
              <a:t>Concept</a:t>
            </a:r>
            <a:r>
              <a:rPr lang="hu-HU" sz="1800" dirty="0" smtClean="0"/>
              <a:t> (POC)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Integration</a:t>
            </a:r>
            <a:r>
              <a:rPr lang="hu-HU" sz="1800" dirty="0" smtClean="0"/>
              <a:t> </a:t>
            </a:r>
            <a:r>
              <a:rPr lang="hu-HU" sz="1800" dirty="0" err="1" smtClean="0"/>
              <a:t>to</a:t>
            </a:r>
            <a:r>
              <a:rPr lang="hu-HU" sz="1800" dirty="0" smtClean="0"/>
              <a:t> test management </a:t>
            </a:r>
            <a:r>
              <a:rPr lang="hu-HU" sz="1800" dirty="0" err="1" smtClean="0"/>
              <a:t>tools</a:t>
            </a:r>
            <a:endParaRPr lang="hu-HU" sz="1800" dirty="0" smtClean="0"/>
          </a:p>
        </p:txBody>
      </p:sp>
      <p:pic>
        <p:nvPicPr>
          <p:cNvPr id="6" name="Picture 2" descr="http://www.icon100.com/up/3477/256/6-bitcoin-mobile-phone-cloud-up-arr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4502" y="187843"/>
            <a:ext cx="592951" cy="59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33775029"/>
              </p:ext>
            </p:extLst>
          </p:nvPr>
        </p:nvGraphicFramePr>
        <p:xfrm>
          <a:off x="702527" y="2980689"/>
          <a:ext cx="7627435" cy="308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3" y="3924112"/>
            <a:ext cx="322903" cy="569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8" y="3901810"/>
            <a:ext cx="667339" cy="667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2" y="3924112"/>
            <a:ext cx="602166" cy="602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913890"/>
            <a:ext cx="612388" cy="612388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44437" y="5370023"/>
            <a:ext cx="606829" cy="2660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93771" y="5370023"/>
            <a:ext cx="606829" cy="2660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143105" y="5370022"/>
            <a:ext cx="606829" cy="2660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3852" y="5792576"/>
            <a:ext cx="3557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i="1" dirty="0" smtClean="0"/>
              <a:t>Data </a:t>
            </a:r>
            <a:r>
              <a:rPr lang="hu-HU" sz="1200" i="1" dirty="0" err="1" smtClean="0"/>
              <a:t>extracted</a:t>
            </a:r>
            <a:r>
              <a:rPr lang="hu-HU" sz="1200" i="1" dirty="0" smtClean="0"/>
              <a:t> </a:t>
            </a:r>
            <a:r>
              <a:rPr lang="hu-HU" sz="1200" i="1" dirty="0" err="1" smtClean="0"/>
              <a:t>from</a:t>
            </a:r>
            <a:r>
              <a:rPr lang="hu-HU" sz="1200" i="1" dirty="0" smtClean="0"/>
              <a:t> 2013 </a:t>
            </a:r>
            <a:r>
              <a:rPr lang="hu-HU" sz="1200" i="1" dirty="0" err="1" smtClean="0"/>
              <a:t>reports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41076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0" y="3994507"/>
            <a:ext cx="6400799" cy="88229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91425" rIns="457200" bIns="2743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Souce Sans Pro"/>
              <a:buNone/>
            </a:pPr>
            <a:r>
              <a:rPr lang="hu-HU" sz="36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2. </a:t>
            </a:r>
            <a:r>
              <a:rPr lang="en-US" sz="36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AUTOMATION </a:t>
            </a:r>
            <a:r>
              <a:rPr lang="hu-HU" sz="3600" b="1" cap="small" dirty="0" smtClean="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BASICS</a:t>
            </a:r>
            <a:endParaRPr lang="en-US" sz="3600" b="1" cap="small" dirty="0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0" y="3469905"/>
            <a:ext cx="6400799" cy="538608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lIns="457200" tIns="182875" rIns="457200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D9ECFA"/>
              </a:buClr>
              <a:buSzPct val="25000"/>
              <a:buFont typeface="Arial"/>
              <a:buNone/>
            </a:pPr>
            <a:r>
              <a:rPr lang="hu-HU" sz="2400" dirty="0" smtClean="0">
                <a:solidFill>
                  <a:srgbClr val="D9ECFA"/>
                </a:solidFill>
              </a:rPr>
              <a:t>Mobile</a:t>
            </a:r>
            <a:endParaRPr lang="en-US" sz="2400" dirty="0">
              <a:solidFill>
                <a:srgbClr val="D9ECFA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185" cy="365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848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Souce Sans Pro"/>
              <a:buNone/>
            </a:pPr>
            <a:r>
              <a:rPr lang="en-US" sz="3200" b="1" dirty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Automation </a:t>
            </a:r>
            <a:r>
              <a:rPr lang="hu-HU" sz="3200" b="1" dirty="0" err="1" smtClean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basics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u-HU" sz="2400" b="1" dirty="0" err="1" smtClean="0">
                <a:solidFill>
                  <a:srgbClr val="38761D"/>
                </a:solidFill>
              </a:rPr>
              <a:t>Processing</a:t>
            </a:r>
            <a:r>
              <a:rPr lang="hu-HU" sz="2400" b="1" dirty="0" smtClean="0">
                <a:solidFill>
                  <a:srgbClr val="38761D"/>
                </a:solidFill>
              </a:rPr>
              <a:t> test </a:t>
            </a:r>
            <a:r>
              <a:rPr lang="hu-HU" sz="2400" b="1" dirty="0" err="1" smtClean="0">
                <a:solidFill>
                  <a:srgbClr val="38761D"/>
                </a:solidFill>
              </a:rPr>
              <a:t>cases</a:t>
            </a:r>
            <a:r>
              <a:rPr lang="hu-HU" sz="2400" b="1" dirty="0" smtClean="0">
                <a:solidFill>
                  <a:srgbClr val="38761D"/>
                </a:solidFill>
              </a:rPr>
              <a:t> </a:t>
            </a:r>
            <a:r>
              <a:rPr lang="hu-HU" sz="2400" b="1" dirty="0" err="1" smtClean="0">
                <a:solidFill>
                  <a:srgbClr val="38761D"/>
                </a:solidFill>
              </a:rPr>
              <a:t>for</a:t>
            </a:r>
            <a:r>
              <a:rPr lang="hu-HU" sz="2400" b="1" dirty="0" smtClean="0">
                <a:solidFill>
                  <a:srgbClr val="38761D"/>
                </a:solidFill>
              </a:rPr>
              <a:t> </a:t>
            </a:r>
            <a:r>
              <a:rPr lang="hu-HU" sz="2400" b="1" dirty="0" err="1" smtClean="0">
                <a:solidFill>
                  <a:srgbClr val="38761D"/>
                </a:solidFill>
              </a:rPr>
              <a:t>automation</a:t>
            </a:r>
            <a:endParaRPr lang="en-US" sz="2400" b="1" dirty="0">
              <a:solidFill>
                <a:srgbClr val="38761D"/>
              </a:solidFill>
            </a:endParaRPr>
          </a:p>
          <a:p>
            <a:endParaRPr lang="hu-HU" sz="2400" dirty="0" smtClean="0"/>
          </a:p>
          <a:p>
            <a:endParaRPr lang="hu-HU" sz="1800" dirty="0" smtClean="0"/>
          </a:p>
          <a:p>
            <a:endParaRPr lang="hu-HU" sz="1800" dirty="0" smtClean="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02575" y="405300"/>
            <a:ext cx="304800" cy="30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1674741"/>
              </p:ext>
            </p:extLst>
          </p:nvPr>
        </p:nvGraphicFramePr>
        <p:xfrm>
          <a:off x="1765069" y="18126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882086" y="5147840"/>
            <a:ext cx="1820488" cy="307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QA Team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82086" y="5595648"/>
            <a:ext cx="1820488" cy="3075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Automation</a:t>
            </a:r>
            <a:r>
              <a:rPr lang="hu-HU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374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5181600" y="6519116"/>
            <a:ext cx="3048000" cy="338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220475" y="6492239"/>
            <a:ext cx="482099" cy="365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686800" cy="566100"/>
          </a:xfrm>
          <a:prstGeom prst="rect">
            <a:avLst/>
          </a:prstGeom>
          <a:gradFill>
            <a:gsLst>
              <a:gs pos="0">
                <a:srgbClr val="006699">
                  <a:alpha val="74901"/>
                </a:srgbClr>
              </a:gs>
              <a:gs pos="7000">
                <a:srgbClr val="006699">
                  <a:alpha val="74901"/>
                </a:srgbClr>
              </a:gs>
              <a:gs pos="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7" scaled="0"/>
          </a:gradFill>
          <a:ln>
            <a:noFill/>
          </a:ln>
        </p:spPr>
        <p:txBody>
          <a:bodyPr lIns="0" tIns="45700" rIns="91425" bIns="137150" anchor="t" anchorCtr="0">
            <a:no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Automation </a:t>
            </a:r>
            <a:r>
              <a:rPr lang="hu-HU" sz="3200" b="1" dirty="0" err="1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basics</a:t>
            </a:r>
            <a:endParaRPr lang="en-US" sz="3200" b="1" dirty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57200" y="980975"/>
            <a:ext cx="8511599" cy="5088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hu-HU" sz="1800" b="1" dirty="0" smtClean="0">
                <a:solidFill>
                  <a:srgbClr val="38761D"/>
                </a:solidFill>
              </a:rPr>
              <a:t>Mobile </a:t>
            </a:r>
            <a:r>
              <a:rPr lang="hu-HU" sz="1800" b="1" dirty="0" err="1" smtClean="0">
                <a:solidFill>
                  <a:srgbClr val="38761D"/>
                </a:solidFill>
              </a:rPr>
              <a:t>specific</a:t>
            </a:r>
            <a:r>
              <a:rPr lang="hu-HU" sz="1800" b="1" dirty="0" smtClean="0">
                <a:solidFill>
                  <a:srgbClr val="38761D"/>
                </a:solidFill>
              </a:rPr>
              <a:t> </a:t>
            </a:r>
            <a:r>
              <a:rPr lang="hu-HU" sz="1800" b="1" dirty="0" err="1" smtClean="0">
                <a:solidFill>
                  <a:srgbClr val="38761D"/>
                </a:solidFill>
              </a:rPr>
              <a:t>fields</a:t>
            </a:r>
            <a:endParaRPr lang="hu-HU" sz="1800" b="1" dirty="0" smtClean="0"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</a:pPr>
            <a:endParaRPr lang="hu-HU" sz="1800" b="1" dirty="0" smtClean="0">
              <a:solidFill>
                <a:srgbClr val="38761D"/>
              </a:solidFill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 smtClean="0"/>
              <a:t>Web </a:t>
            </a:r>
            <a:r>
              <a:rPr lang="hu-HU" sz="1800" dirty="0" err="1"/>
              <a:t>Apps</a:t>
            </a:r>
            <a:endParaRPr lang="hu-H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Native</a:t>
            </a:r>
            <a:r>
              <a:rPr lang="hu-HU" sz="1800" dirty="0"/>
              <a:t> </a:t>
            </a:r>
            <a:r>
              <a:rPr lang="hu-HU" sz="1800" dirty="0" err="1"/>
              <a:t>Apps</a:t>
            </a:r>
            <a:endParaRPr lang="hu-H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800" dirty="0" err="1"/>
              <a:t>Mock</a:t>
            </a:r>
            <a:r>
              <a:rPr lang="hu-HU" sz="1800" dirty="0"/>
              <a:t> </a:t>
            </a:r>
            <a:r>
              <a:rPr lang="hu-HU" sz="1800" dirty="0" err="1"/>
              <a:t>data</a:t>
            </a:r>
            <a:r>
              <a:rPr lang="hu-HU" sz="1800" dirty="0"/>
              <a:t> (</a:t>
            </a:r>
            <a:r>
              <a:rPr lang="hu-HU" sz="1800" dirty="0" err="1"/>
              <a:t>sensors</a:t>
            </a:r>
            <a:r>
              <a:rPr lang="hu-HU" sz="1800" dirty="0"/>
              <a:t>, GPS etc.)</a:t>
            </a:r>
          </a:p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sz="1800" b="1" dirty="0"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hu-HU" sz="2400" dirty="0" smtClean="0"/>
          </a:p>
          <a:p>
            <a:pPr lvl="0" rtl="0">
              <a:spcBef>
                <a:spcPts val="0"/>
              </a:spcBef>
              <a:buNone/>
            </a:pPr>
            <a:endParaRPr lang="hu-HU" sz="2400" dirty="0"/>
          </a:p>
          <a:p>
            <a:pPr lvl="0" rtl="0">
              <a:spcBef>
                <a:spcPts val="0"/>
              </a:spcBef>
              <a:buNone/>
            </a:pPr>
            <a:endParaRPr lang="hu-HU" sz="2400" dirty="0" smtClean="0"/>
          </a:p>
          <a:p>
            <a:pPr lvl="0" rtl="0">
              <a:spcBef>
                <a:spcPts val="0"/>
              </a:spcBef>
              <a:buNone/>
            </a:pPr>
            <a:endParaRPr lang="hu-HU" sz="2400" dirty="0"/>
          </a:p>
          <a:p>
            <a:pPr lvl="0" rtl="0">
              <a:spcBef>
                <a:spcPts val="0"/>
              </a:spcBef>
              <a:buNone/>
            </a:pPr>
            <a:endParaRPr lang="hu-HU" sz="2400" dirty="0" smtClean="0"/>
          </a:p>
          <a:p>
            <a:pPr lvl="0" rtl="0">
              <a:spcBef>
                <a:spcPts val="0"/>
              </a:spcBef>
              <a:buNone/>
            </a:pPr>
            <a:endParaRPr lang="hu-HU" sz="2400" dirty="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702575" y="4053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7" y="3541154"/>
            <a:ext cx="1155654" cy="12577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38" y="3568531"/>
            <a:ext cx="1203028" cy="12030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731021"/>
            <a:ext cx="199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i="1" dirty="0" smtClean="0"/>
              <a:t>Credit </a:t>
            </a:r>
            <a:r>
              <a:rPr lang="hu-HU" sz="800" i="1" dirty="0" err="1" smtClean="0"/>
              <a:t>for</a:t>
            </a:r>
            <a:r>
              <a:rPr lang="hu-HU" sz="800" i="1" dirty="0" smtClean="0"/>
              <a:t> </a:t>
            </a:r>
            <a:r>
              <a:rPr lang="hu-HU" sz="800" i="1" dirty="0" err="1" smtClean="0"/>
              <a:t>miCoach</a:t>
            </a:r>
            <a:r>
              <a:rPr lang="hu-HU" sz="800" i="1" dirty="0" smtClean="0"/>
              <a:t> </a:t>
            </a:r>
            <a:r>
              <a:rPr lang="hu-HU" sz="800" i="1" dirty="0" err="1" smtClean="0"/>
              <a:t>Smart</a:t>
            </a:r>
            <a:r>
              <a:rPr lang="hu-HU" sz="800" i="1" dirty="0" smtClean="0"/>
              <a:t> </a:t>
            </a:r>
            <a:r>
              <a:rPr lang="hu-HU" sz="800" i="1" dirty="0" err="1" smtClean="0"/>
              <a:t>Run</a:t>
            </a:r>
            <a:r>
              <a:rPr lang="hu-HU" sz="800" i="1" dirty="0" smtClean="0"/>
              <a:t> image: </a:t>
            </a:r>
            <a:r>
              <a:rPr lang="hu-HU" sz="800" i="1" dirty="0" err="1" smtClean="0"/>
              <a:t>www.bbc.com</a:t>
            </a:r>
            <a:endParaRPr lang="en-US" sz="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548" y="3443838"/>
            <a:ext cx="1628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light">
  <a:themeElements>
    <a:clrScheme name="EpamCorp">
      <a:dk1>
        <a:srgbClr val="000000"/>
      </a:dk1>
      <a:lt1>
        <a:srgbClr val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cover">
  <a:themeElements>
    <a:clrScheme name="EpamCorp">
      <a:dk1>
        <a:srgbClr val="000000"/>
      </a:dk1>
      <a:lt1>
        <a:srgbClr val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29350</TotalTime>
  <Words>452</Words>
  <Application>Microsoft Office PowerPoint</Application>
  <PresentationFormat>On-screen Show (4:3)</PresentationFormat>
  <Paragraphs>216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Souce Sans Pro</vt:lpstr>
      <vt:lpstr>epam-ppt-light</vt:lpstr>
      <vt:lpstr>epam-ppt-cover</vt:lpstr>
      <vt:lpstr>Effective Mobile Automation</vt:lpstr>
      <vt:lpstr>Table of Contents</vt:lpstr>
      <vt:lpstr>1. EMERGING AREA</vt:lpstr>
      <vt:lpstr>Emerging Area</vt:lpstr>
      <vt:lpstr>Emerging Area</vt:lpstr>
      <vt:lpstr>Emerging Area</vt:lpstr>
      <vt:lpstr>2. AUTOMATION BASICS</vt:lpstr>
      <vt:lpstr>Automation basics</vt:lpstr>
      <vt:lpstr>Automation basics</vt:lpstr>
      <vt:lpstr>3. TOOLS</vt:lpstr>
      <vt:lpstr>Tools</vt:lpstr>
      <vt:lpstr>4. FRAMEWORK</vt:lpstr>
      <vt:lpstr>Framework</vt:lpstr>
      <vt:lpstr>Framework</vt:lpstr>
      <vt:lpstr>5. TESTING MODELS</vt:lpstr>
      <vt:lpstr>Testing Models</vt:lpstr>
      <vt:lpstr>Testing Models</vt:lpstr>
      <vt:lpstr>Testing Models</vt:lpstr>
      <vt:lpstr>Testing Models</vt:lpstr>
      <vt:lpstr>Testing Models</vt:lpstr>
      <vt:lpstr>Conclusion</vt:lpstr>
      <vt:lpstr>KÖSZÖNÖM!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Test Automation</dc:title>
  <dc:creator>Peter Foldhazi</dc:creator>
  <cp:lastModifiedBy>Peter Foldhazi</cp:lastModifiedBy>
  <cp:revision>349</cp:revision>
  <dcterms:modified xsi:type="dcterms:W3CDTF">2014-12-03T12:48:51Z</dcterms:modified>
</cp:coreProperties>
</file>