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09D2-6BD4-4453-A8FC-E2B773893295}" v="86" dt="2021-10-13T08:01:2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 NGUYEN THANH VINH" userId="08e381a3-9abc-47fc-bc07-bd46da425570" providerId="ADAL" clId="{291609D2-6BD4-4453-A8FC-E2B773893295}"/>
    <pc:docChg chg="undo custSel addSld modSld">
      <pc:chgData name="LO NGUYEN THANH VINH" userId="08e381a3-9abc-47fc-bc07-bd46da425570" providerId="ADAL" clId="{291609D2-6BD4-4453-A8FC-E2B773893295}" dt="2021-10-13T15:42:37.667" v="2924" actId="1076"/>
      <pc:docMkLst>
        <pc:docMk/>
      </pc:docMkLst>
      <pc:sldChg chg="addSp delSp modSp mod">
        <pc:chgData name="LO NGUYEN THANH VINH" userId="08e381a3-9abc-47fc-bc07-bd46da425570" providerId="ADAL" clId="{291609D2-6BD4-4453-A8FC-E2B773893295}" dt="2021-10-12T18:59:27.094" v="2223" actId="20577"/>
        <pc:sldMkLst>
          <pc:docMk/>
          <pc:sldMk cId="2157798772" sldId="256"/>
        </pc:sldMkLst>
        <pc:spChg chg="add mod">
          <ac:chgData name="LO NGUYEN THANH VINH" userId="08e381a3-9abc-47fc-bc07-bd46da425570" providerId="ADAL" clId="{291609D2-6BD4-4453-A8FC-E2B773893295}" dt="2021-10-11T16:42:45.494" v="64" actId="1076"/>
          <ac:spMkLst>
            <pc:docMk/>
            <pc:sldMk cId="2157798772" sldId="256"/>
            <ac:spMk id="2" creationId="{73C10B11-D464-4679-AA82-D7C6D9D70B35}"/>
          </ac:spMkLst>
        </pc:spChg>
        <pc:spChg chg="add mod">
          <ac:chgData name="LO NGUYEN THANH VINH" userId="08e381a3-9abc-47fc-bc07-bd46da425570" providerId="ADAL" clId="{291609D2-6BD4-4453-A8FC-E2B773893295}" dt="2021-10-11T16:42:57.942" v="77" actId="1076"/>
          <ac:spMkLst>
            <pc:docMk/>
            <pc:sldMk cId="2157798772" sldId="256"/>
            <ac:spMk id="3" creationId="{EB3DF421-7EDD-4B67-AC5B-A66E85F9ED8B}"/>
          </ac:spMkLst>
        </pc:spChg>
        <pc:spChg chg="add mod">
          <ac:chgData name="LO NGUYEN THANH VINH" userId="08e381a3-9abc-47fc-bc07-bd46da425570" providerId="ADAL" clId="{291609D2-6BD4-4453-A8FC-E2B773893295}" dt="2021-10-12T18:59:27.094" v="2223" actId="20577"/>
          <ac:spMkLst>
            <pc:docMk/>
            <pc:sldMk cId="2157798772" sldId="256"/>
            <ac:spMk id="4" creationId="{5F78A729-0D3B-4868-90F0-AE0468CAF776}"/>
          </ac:spMkLst>
        </pc:spChg>
        <pc:spChg chg="del mod">
          <ac:chgData name="LO NGUYEN THANH VINH" userId="08e381a3-9abc-47fc-bc07-bd46da425570" providerId="ADAL" clId="{291609D2-6BD4-4453-A8FC-E2B773893295}" dt="2021-10-11T16:26:28.958" v="12" actId="478"/>
          <ac:spMkLst>
            <pc:docMk/>
            <pc:sldMk cId="2157798772" sldId="256"/>
            <ac:spMk id="94" creationId="{8BFC04CF-BDB2-4A56-AB4F-26F14010FAF2}"/>
          </ac:spMkLst>
        </pc:spChg>
        <pc:spChg chg="mod">
          <ac:chgData name="LO NGUYEN THANH VINH" userId="08e381a3-9abc-47fc-bc07-bd46da425570" providerId="ADAL" clId="{291609D2-6BD4-4453-A8FC-E2B773893295}" dt="2021-10-12T18:59:17.277" v="2221" actId="113"/>
          <ac:spMkLst>
            <pc:docMk/>
            <pc:sldMk cId="2157798772" sldId="256"/>
            <ac:spMk id="95" creationId="{557A41E2-1999-4094-A9A3-A959400D2B90}"/>
          </ac:spMkLst>
        </pc:spChg>
        <pc:grpChg chg="mod">
          <ac:chgData name="LO NGUYEN THANH VINH" userId="08e381a3-9abc-47fc-bc07-bd46da425570" providerId="ADAL" clId="{291609D2-6BD4-4453-A8FC-E2B773893295}" dt="2021-10-11T16:26:35.177" v="13" actId="1076"/>
          <ac:grpSpMkLst>
            <pc:docMk/>
            <pc:sldMk cId="2157798772" sldId="256"/>
            <ac:grpSpMk id="17" creationId="{0D0F380D-A36F-4846-AD98-7960F265E725}"/>
          </ac:grpSpMkLst>
        </pc:grpChg>
        <pc:grpChg chg="mod">
          <ac:chgData name="LO NGUYEN THANH VINH" userId="08e381a3-9abc-47fc-bc07-bd46da425570" providerId="ADAL" clId="{291609D2-6BD4-4453-A8FC-E2B773893295}" dt="2021-10-11T16:26:39.772" v="15" actId="1076"/>
          <ac:grpSpMkLst>
            <pc:docMk/>
            <pc:sldMk cId="2157798772" sldId="256"/>
            <ac:grpSpMk id="18" creationId="{18941C1C-1670-4730-900B-62A67BF3B085}"/>
          </ac:grpSpMkLst>
        </pc:grpChg>
        <pc:grpChg chg="mod">
          <ac:chgData name="LO NGUYEN THANH VINH" userId="08e381a3-9abc-47fc-bc07-bd46da425570" providerId="ADAL" clId="{291609D2-6BD4-4453-A8FC-E2B773893295}" dt="2021-10-11T16:27:31.009" v="16" actId="1076"/>
          <ac:grpSpMkLst>
            <pc:docMk/>
            <pc:sldMk cId="2157798772" sldId="256"/>
            <ac:grpSpMk id="35" creationId="{1B63B675-60C4-4108-A7BA-148449BDF0A6}"/>
          </ac:grpSpMkLst>
        </pc:grpChg>
        <pc:cxnChg chg="mod">
          <ac:chgData name="LO NGUYEN THANH VINH" userId="08e381a3-9abc-47fc-bc07-bd46da425570" providerId="ADAL" clId="{291609D2-6BD4-4453-A8FC-E2B773893295}" dt="2021-10-11T16:27:31.009" v="16" actId="1076"/>
          <ac:cxnSpMkLst>
            <pc:docMk/>
            <pc:sldMk cId="2157798772" sldId="256"/>
            <ac:cxnSpMk id="53" creationId="{F1B48351-AD9E-484C-B09D-DBDD9D3453D6}"/>
          </ac:cxnSpMkLst>
        </pc:cxnChg>
        <pc:cxnChg chg="mod">
          <ac:chgData name="LO NGUYEN THANH VINH" userId="08e381a3-9abc-47fc-bc07-bd46da425570" providerId="ADAL" clId="{291609D2-6BD4-4453-A8FC-E2B773893295}" dt="2021-10-11T16:27:31.009" v="16" actId="1076"/>
          <ac:cxnSpMkLst>
            <pc:docMk/>
            <pc:sldMk cId="2157798772" sldId="256"/>
            <ac:cxnSpMk id="54" creationId="{2A1C17FC-DD62-419C-879C-0A2FF11F1B5A}"/>
          </ac:cxnSpMkLst>
        </pc:cxnChg>
        <pc:cxnChg chg="mod">
          <ac:chgData name="LO NGUYEN THANH VINH" userId="08e381a3-9abc-47fc-bc07-bd46da425570" providerId="ADAL" clId="{291609D2-6BD4-4453-A8FC-E2B773893295}" dt="2021-10-11T16:26:39.772" v="15" actId="1076"/>
          <ac:cxnSpMkLst>
            <pc:docMk/>
            <pc:sldMk cId="2157798772" sldId="256"/>
            <ac:cxnSpMk id="67" creationId="{BC815C15-132F-44B7-B35E-3FC27E8E9156}"/>
          </ac:cxnSpMkLst>
        </pc:cxnChg>
        <pc:cxnChg chg="mod">
          <ac:chgData name="LO NGUYEN THANH VINH" userId="08e381a3-9abc-47fc-bc07-bd46da425570" providerId="ADAL" clId="{291609D2-6BD4-4453-A8FC-E2B773893295}" dt="2021-10-11T16:27:31.009" v="16" actId="1076"/>
          <ac:cxnSpMkLst>
            <pc:docMk/>
            <pc:sldMk cId="2157798772" sldId="256"/>
            <ac:cxnSpMk id="71" creationId="{865E2010-6938-4BB6-AE8B-7C614EF7E992}"/>
          </ac:cxnSpMkLst>
        </pc:cxnChg>
        <pc:cxnChg chg="mod">
          <ac:chgData name="LO NGUYEN THANH VINH" userId="08e381a3-9abc-47fc-bc07-bd46da425570" providerId="ADAL" clId="{291609D2-6BD4-4453-A8FC-E2B773893295}" dt="2021-10-11T16:27:31.009" v="16" actId="1076"/>
          <ac:cxnSpMkLst>
            <pc:docMk/>
            <pc:sldMk cId="2157798772" sldId="256"/>
            <ac:cxnSpMk id="74" creationId="{9B0504AB-D619-45FB-817F-2113490F62D0}"/>
          </ac:cxnSpMkLst>
        </pc:cxnChg>
      </pc:sldChg>
      <pc:sldChg chg="addSp delSp modSp mod">
        <pc:chgData name="LO NGUYEN THANH VINH" userId="08e381a3-9abc-47fc-bc07-bd46da425570" providerId="ADAL" clId="{291609D2-6BD4-4453-A8FC-E2B773893295}" dt="2021-10-12T18:58:39.048" v="2210" actId="1076"/>
        <pc:sldMkLst>
          <pc:docMk/>
          <pc:sldMk cId="3177176631" sldId="257"/>
        </pc:sldMkLst>
        <pc:spChg chg="add del mod">
          <ac:chgData name="LO NGUYEN THANH VINH" userId="08e381a3-9abc-47fc-bc07-bd46da425570" providerId="ADAL" clId="{291609D2-6BD4-4453-A8FC-E2B773893295}" dt="2021-10-12T18:53:53.585" v="2092" actId="478"/>
          <ac:spMkLst>
            <pc:docMk/>
            <pc:sldMk cId="3177176631" sldId="257"/>
            <ac:spMk id="2" creationId="{BD8917E1-C464-470C-BA1B-97381F2EC422}"/>
          </ac:spMkLst>
        </pc:spChg>
        <pc:spChg chg="del mod">
          <ac:chgData name="LO NGUYEN THANH VINH" userId="08e381a3-9abc-47fc-bc07-bd46da425570" providerId="ADAL" clId="{291609D2-6BD4-4453-A8FC-E2B773893295}" dt="2021-10-12T18:56:05.272" v="2118" actId="478"/>
          <ac:spMkLst>
            <pc:docMk/>
            <pc:sldMk cId="3177176631" sldId="257"/>
            <ac:spMk id="10" creationId="{41440FFF-AE9C-461D-B74D-AB596155E0D5}"/>
          </ac:spMkLst>
        </pc:spChg>
        <pc:spChg chg="mod">
          <ac:chgData name="LO NGUYEN THANH VINH" userId="08e381a3-9abc-47fc-bc07-bd46da425570" providerId="ADAL" clId="{291609D2-6BD4-4453-A8FC-E2B773893295}" dt="2021-10-12T18:57:56.696" v="2176" actId="1076"/>
          <ac:spMkLst>
            <pc:docMk/>
            <pc:sldMk cId="3177176631" sldId="257"/>
            <ac:spMk id="11" creationId="{7476AD66-C4FA-49BC-BF99-F3D1AA12D676}"/>
          </ac:spMkLst>
        </pc:spChg>
        <pc:spChg chg="add mod">
          <ac:chgData name="LO NGUYEN THANH VINH" userId="08e381a3-9abc-47fc-bc07-bd46da425570" providerId="ADAL" clId="{291609D2-6BD4-4453-A8FC-E2B773893295}" dt="2021-10-12T18:56:02.482" v="2117" actId="14100"/>
          <ac:spMkLst>
            <pc:docMk/>
            <pc:sldMk cId="3177176631" sldId="257"/>
            <ac:spMk id="12" creationId="{0B38FAF8-1491-46DA-A27F-D3831D764AC9}"/>
          </ac:spMkLst>
        </pc:spChg>
        <pc:spChg chg="add mod">
          <ac:chgData name="LO NGUYEN THANH VINH" userId="08e381a3-9abc-47fc-bc07-bd46da425570" providerId="ADAL" clId="{291609D2-6BD4-4453-A8FC-E2B773893295}" dt="2021-10-12T18:55:59.394" v="2116" actId="14100"/>
          <ac:spMkLst>
            <pc:docMk/>
            <pc:sldMk cId="3177176631" sldId="257"/>
            <ac:spMk id="13" creationId="{629384C2-ED6B-4DB4-9501-65206BFEB3D0}"/>
          </ac:spMkLst>
        </pc:spChg>
        <pc:spChg chg="add mod">
          <ac:chgData name="LO NGUYEN THANH VINH" userId="08e381a3-9abc-47fc-bc07-bd46da425570" providerId="ADAL" clId="{291609D2-6BD4-4453-A8FC-E2B773893295}" dt="2021-10-12T18:55:55.028" v="2115" actId="207"/>
          <ac:spMkLst>
            <pc:docMk/>
            <pc:sldMk cId="3177176631" sldId="257"/>
            <ac:spMk id="14" creationId="{65D8F4A1-C0A2-4DC0-B8DA-6B258ECFB1DE}"/>
          </ac:spMkLst>
        </pc:spChg>
        <pc:spChg chg="add mod">
          <ac:chgData name="LO NGUYEN THANH VINH" userId="08e381a3-9abc-47fc-bc07-bd46da425570" providerId="ADAL" clId="{291609D2-6BD4-4453-A8FC-E2B773893295}" dt="2021-10-12T18:58:33.952" v="2209" actId="1076"/>
          <ac:spMkLst>
            <pc:docMk/>
            <pc:sldMk cId="3177176631" sldId="257"/>
            <ac:spMk id="15" creationId="{D6AA3741-2948-4207-8235-3AB6BA93E1EE}"/>
          </ac:spMkLst>
        </pc:spChg>
        <pc:spChg chg="add mod">
          <ac:chgData name="LO NGUYEN THANH VINH" userId="08e381a3-9abc-47fc-bc07-bd46da425570" providerId="ADAL" clId="{291609D2-6BD4-4453-A8FC-E2B773893295}" dt="2021-10-12T18:58:29.024" v="2207" actId="1076"/>
          <ac:spMkLst>
            <pc:docMk/>
            <pc:sldMk cId="3177176631" sldId="257"/>
            <ac:spMk id="25" creationId="{BE3BE32D-8F9D-4BC2-AC82-8D4B1B9398EF}"/>
          </ac:spMkLst>
        </pc:spChg>
        <pc:spChg chg="add mod">
          <ac:chgData name="LO NGUYEN THANH VINH" userId="08e381a3-9abc-47fc-bc07-bd46da425570" providerId="ADAL" clId="{291609D2-6BD4-4453-A8FC-E2B773893295}" dt="2021-10-12T18:58:24.168" v="2205" actId="1076"/>
          <ac:spMkLst>
            <pc:docMk/>
            <pc:sldMk cId="3177176631" sldId="257"/>
            <ac:spMk id="28" creationId="{08789F98-4266-4470-955E-38F7F679B80E}"/>
          </ac:spMkLst>
        </pc:spChg>
        <pc:spChg chg="add mod">
          <ac:chgData name="LO NGUYEN THANH VINH" userId="08e381a3-9abc-47fc-bc07-bd46da425570" providerId="ADAL" clId="{291609D2-6BD4-4453-A8FC-E2B773893295}" dt="2021-10-12T18:58:16.632" v="2204" actId="1076"/>
          <ac:spMkLst>
            <pc:docMk/>
            <pc:sldMk cId="3177176631" sldId="257"/>
            <ac:spMk id="31" creationId="{6DD86976-3D48-4098-B3E9-6E921BCF99A1}"/>
          </ac:spMkLst>
        </pc:spChg>
        <pc:grpChg chg="add mod">
          <ac:chgData name="LO NGUYEN THANH VINH" userId="08e381a3-9abc-47fc-bc07-bd46da425570" providerId="ADAL" clId="{291609D2-6BD4-4453-A8FC-E2B773893295}" dt="2021-10-12T18:58:39.048" v="2210" actId="1076"/>
          <ac:grpSpMkLst>
            <pc:docMk/>
            <pc:sldMk cId="3177176631" sldId="257"/>
            <ac:grpSpMk id="3" creationId="{DE850152-D081-4F3B-A75C-5299042A85B2}"/>
          </ac:grpSpMkLst>
        </pc:grpChg>
        <pc:grpChg chg="mod">
          <ac:chgData name="LO NGUYEN THANH VINH" userId="08e381a3-9abc-47fc-bc07-bd46da425570" providerId="ADAL" clId="{291609D2-6BD4-4453-A8FC-E2B773893295}" dt="2021-10-11T16:30:57.319" v="19" actId="1076"/>
          <ac:grpSpMkLst>
            <pc:docMk/>
            <pc:sldMk cId="3177176631" sldId="257"/>
            <ac:grpSpMk id="4" creationId="{B03DB54A-B68C-41B2-B26D-81A15E2A6C83}"/>
          </ac:grpSpMkLst>
        </pc:grpChg>
        <pc:cxnChg chg="add mod">
          <ac:chgData name="LO NGUYEN THANH VINH" userId="08e381a3-9abc-47fc-bc07-bd46da425570" providerId="ADAL" clId="{291609D2-6BD4-4453-A8FC-E2B773893295}" dt="2021-10-12T18:58:33.952" v="2209" actId="1076"/>
          <ac:cxnSpMkLst>
            <pc:docMk/>
            <pc:sldMk cId="3177176631" sldId="257"/>
            <ac:cxnSpMk id="17" creationId="{15978F42-3F5F-4837-9EF7-C9F15FA0A71A}"/>
          </ac:cxnSpMkLst>
        </pc:cxnChg>
        <pc:cxnChg chg="add mod">
          <ac:chgData name="LO NGUYEN THANH VINH" userId="08e381a3-9abc-47fc-bc07-bd46da425570" providerId="ADAL" clId="{291609D2-6BD4-4453-A8FC-E2B773893295}" dt="2021-10-12T18:58:30.887" v="2208" actId="14100"/>
          <ac:cxnSpMkLst>
            <pc:docMk/>
            <pc:sldMk cId="3177176631" sldId="257"/>
            <ac:cxnSpMk id="26" creationId="{98F5C5CD-B6F3-441E-A639-7763BA38B503}"/>
          </ac:cxnSpMkLst>
        </pc:cxnChg>
        <pc:cxnChg chg="add mod">
          <ac:chgData name="LO NGUYEN THANH VINH" userId="08e381a3-9abc-47fc-bc07-bd46da425570" providerId="ADAL" clId="{291609D2-6BD4-4453-A8FC-E2B773893295}" dt="2021-10-12T18:58:26.432" v="2206" actId="14100"/>
          <ac:cxnSpMkLst>
            <pc:docMk/>
            <pc:sldMk cId="3177176631" sldId="257"/>
            <ac:cxnSpMk id="29" creationId="{8EF9F10D-DBE3-48FD-9CF8-DA32ADF11DAA}"/>
          </ac:cxnSpMkLst>
        </pc:cxnChg>
        <pc:cxnChg chg="add mod">
          <ac:chgData name="LO NGUYEN THANH VINH" userId="08e381a3-9abc-47fc-bc07-bd46da425570" providerId="ADAL" clId="{291609D2-6BD4-4453-A8FC-E2B773893295}" dt="2021-10-12T18:58:16.632" v="2204" actId="1076"/>
          <ac:cxnSpMkLst>
            <pc:docMk/>
            <pc:sldMk cId="3177176631" sldId="257"/>
            <ac:cxnSpMk id="32" creationId="{7E3E95B1-DA34-4B59-8FCA-73C9D906A28F}"/>
          </ac:cxnSpMkLst>
        </pc:cxnChg>
      </pc:sldChg>
      <pc:sldChg chg="addSp delSp modSp new mod">
        <pc:chgData name="LO NGUYEN THANH VINH" userId="08e381a3-9abc-47fc-bc07-bd46da425570" providerId="ADAL" clId="{291609D2-6BD4-4453-A8FC-E2B773893295}" dt="2021-10-12T18:51:04.561" v="1983" actId="403"/>
        <pc:sldMkLst>
          <pc:docMk/>
          <pc:sldMk cId="3273125120" sldId="258"/>
        </pc:sldMkLst>
        <pc:spChg chg="del">
          <ac:chgData name="LO NGUYEN THANH VINH" userId="08e381a3-9abc-47fc-bc07-bd46da425570" providerId="ADAL" clId="{291609D2-6BD4-4453-A8FC-E2B773893295}" dt="2021-10-11T16:20:43.512" v="2" actId="478"/>
          <ac:spMkLst>
            <pc:docMk/>
            <pc:sldMk cId="3273125120" sldId="258"/>
            <ac:spMk id="2" creationId="{9DFD8840-C85E-4AD3-8281-632FA9723C8C}"/>
          </ac:spMkLst>
        </pc:spChg>
        <pc:spChg chg="del">
          <ac:chgData name="LO NGUYEN THANH VINH" userId="08e381a3-9abc-47fc-bc07-bd46da425570" providerId="ADAL" clId="{291609D2-6BD4-4453-A8FC-E2B773893295}" dt="2021-10-11T16:20:44.583" v="3" actId="478"/>
          <ac:spMkLst>
            <pc:docMk/>
            <pc:sldMk cId="3273125120" sldId="258"/>
            <ac:spMk id="3" creationId="{F3DB2382-D790-40E8-83B8-A1A52B11A865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6" creationId="{C205EDC3-EF84-4F93-9FE1-0F9A8C7931E6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7" creationId="{BF0D0A2E-3878-45E6-8DC6-662DA10DEF29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8" creationId="{B2716F41-F33D-4CE1-8DA8-C6CB85089109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1" creationId="{689FFB32-3194-4089-9CFE-E80626F0B499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2" creationId="{E66E11E3-D54A-44AD-8407-FE79FD459502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3" creationId="{5C331A92-99BB-4E13-A875-F9E438F2DB43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5" creationId="{C5BD6C54-FCAF-4E04-B6F3-6177C859BCF8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6" creationId="{2B9637BC-F3B9-4FC7-A3B1-E1BB2B33875A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7" creationId="{0768BBE7-F8D8-4F05-B1DE-E6D4895F47A9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8" creationId="{33A468DD-43D3-486E-9A45-D2458A929E31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19" creationId="{C1FD0E19-228C-44BE-92DC-6863FA078BF9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21" creationId="{133FDB7E-5F00-4B52-869F-CDD36BA51DDE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22" creationId="{109F8973-822B-4FDA-B990-1C731ADDF913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23" creationId="{A909B2FC-AF40-439A-9658-0EEA3729B4AC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24" creationId="{2EC1E264-5FD1-4DAF-83CF-3DD10C3E6878}"/>
          </ac:spMkLst>
        </pc:spChg>
        <pc:spChg chg="mod">
          <ac:chgData name="LO NGUYEN THANH VINH" userId="08e381a3-9abc-47fc-bc07-bd46da425570" providerId="ADAL" clId="{291609D2-6BD4-4453-A8FC-E2B773893295}" dt="2021-10-12T16:55:40.514" v="402" actId="20577"/>
          <ac:spMkLst>
            <pc:docMk/>
            <pc:sldMk cId="3273125120" sldId="258"/>
            <ac:spMk id="25" creationId="{EBC0BFBC-ABDB-4BA1-A42F-E7E857C26710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27" creationId="{0E4A9807-528B-4E95-877F-6FB9E39D726A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28" creationId="{0E80C575-B6C9-4BB5-89C3-B55B6394D72C}"/>
          </ac:spMkLst>
        </pc:spChg>
        <pc:spChg chg="mod">
          <ac:chgData name="LO NGUYEN THANH VINH" userId="08e381a3-9abc-47fc-bc07-bd46da425570" providerId="ADAL" clId="{291609D2-6BD4-4453-A8FC-E2B773893295}" dt="2021-10-12T17:02:57.939" v="497" actId="20577"/>
          <ac:spMkLst>
            <pc:docMk/>
            <pc:sldMk cId="3273125120" sldId="258"/>
            <ac:spMk id="29" creationId="{F0EDB61E-9791-48B3-9A49-8DD8D07D76E8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30" creationId="{7FEF482A-621E-4DAE-B506-C34BE81A2712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31" creationId="{5430C4B1-67A6-48E8-978D-ADE67EE72553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33" creationId="{3D19FFB5-BBA3-42E9-8658-0CE070FB2AA0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34" creationId="{FB2C2E67-75C1-4F6A-A941-9490E7FF75E3}"/>
          </ac:spMkLst>
        </pc:spChg>
        <pc:spChg chg="mod">
          <ac:chgData name="LO NGUYEN THANH VINH" userId="08e381a3-9abc-47fc-bc07-bd46da425570" providerId="ADAL" clId="{291609D2-6BD4-4453-A8FC-E2B773893295}" dt="2021-10-12T16:55:56.746" v="411" actId="20577"/>
          <ac:spMkLst>
            <pc:docMk/>
            <pc:sldMk cId="3273125120" sldId="258"/>
            <ac:spMk id="35" creationId="{CCD2E505-0161-49CE-AB0B-636433B5512E}"/>
          </ac:spMkLst>
        </pc:spChg>
        <pc:spChg chg="mod">
          <ac:chgData name="LO NGUYEN THANH VINH" userId="08e381a3-9abc-47fc-bc07-bd46da425570" providerId="ADAL" clId="{291609D2-6BD4-4453-A8FC-E2B773893295}" dt="2021-10-11T16:20:41.205" v="1"/>
          <ac:spMkLst>
            <pc:docMk/>
            <pc:sldMk cId="3273125120" sldId="258"/>
            <ac:spMk id="36" creationId="{E1BD8097-A3EF-412A-81F3-E4E05BAC0BB4}"/>
          </ac:spMkLst>
        </pc:spChg>
        <pc:spChg chg="mod">
          <ac:chgData name="LO NGUYEN THANH VINH" userId="08e381a3-9abc-47fc-bc07-bd46da425570" providerId="ADAL" clId="{291609D2-6BD4-4453-A8FC-E2B773893295}" dt="2021-10-12T17:00:48.992" v="473" actId="20577"/>
          <ac:spMkLst>
            <pc:docMk/>
            <pc:sldMk cId="3273125120" sldId="258"/>
            <ac:spMk id="37" creationId="{6C6F273C-518B-40D8-A485-80CCB9992BB6}"/>
          </ac:spMkLst>
        </pc:spChg>
        <pc:spChg chg="add mod">
          <ac:chgData name="LO NGUYEN THANH VINH" userId="08e381a3-9abc-47fc-bc07-bd46da425570" providerId="ADAL" clId="{291609D2-6BD4-4453-A8FC-E2B773893295}" dt="2021-10-12T16:57:58.801" v="438" actId="1076"/>
          <ac:spMkLst>
            <pc:docMk/>
            <pc:sldMk cId="3273125120" sldId="258"/>
            <ac:spMk id="38" creationId="{43586546-E368-4CDF-A61A-874A747D01B5}"/>
          </ac:spMkLst>
        </pc:spChg>
        <pc:spChg chg="add mod">
          <ac:chgData name="LO NGUYEN THANH VINH" userId="08e381a3-9abc-47fc-bc07-bd46da425570" providerId="ADAL" clId="{291609D2-6BD4-4453-A8FC-E2B773893295}" dt="2021-10-12T17:03:21.829" v="507" actId="1076"/>
          <ac:spMkLst>
            <pc:docMk/>
            <pc:sldMk cId="3273125120" sldId="258"/>
            <ac:spMk id="49" creationId="{179151F7-2053-4D6F-8673-77461D76DE5E}"/>
          </ac:spMkLst>
        </pc:spChg>
        <pc:spChg chg="add del mod">
          <ac:chgData name="LO NGUYEN THANH VINH" userId="08e381a3-9abc-47fc-bc07-bd46da425570" providerId="ADAL" clId="{291609D2-6BD4-4453-A8FC-E2B773893295}" dt="2021-10-11T16:20:46.204" v="4" actId="478"/>
          <ac:spMkLst>
            <pc:docMk/>
            <pc:sldMk cId="3273125120" sldId="258"/>
            <ac:spMk id="50" creationId="{4FCCFBBB-81F7-4288-AD20-63641869C92D}"/>
          </ac:spMkLst>
        </pc:spChg>
        <pc:spChg chg="mod">
          <ac:chgData name="LO NGUYEN THANH VINH" userId="08e381a3-9abc-47fc-bc07-bd46da425570" providerId="ADAL" clId="{291609D2-6BD4-4453-A8FC-E2B773893295}" dt="2021-10-12T17:00:51.779" v="475" actId="20577"/>
          <ac:spMkLst>
            <pc:docMk/>
            <pc:sldMk cId="3273125120" sldId="258"/>
            <ac:spMk id="50" creationId="{DE62484C-0774-4642-9179-7C7679074E2B}"/>
          </ac:spMkLst>
        </pc:spChg>
        <pc:spChg chg="mod">
          <ac:chgData name="LO NGUYEN THANH VINH" userId="08e381a3-9abc-47fc-bc07-bd46da425570" providerId="ADAL" clId="{291609D2-6BD4-4453-A8FC-E2B773893295}" dt="2021-10-12T16:56:15.094" v="412"/>
          <ac:spMkLst>
            <pc:docMk/>
            <pc:sldMk cId="3273125120" sldId="258"/>
            <ac:spMk id="51" creationId="{D9D797E3-9190-48D1-B296-4AA71CA8F3EF}"/>
          </ac:spMkLst>
        </pc:spChg>
        <pc:spChg chg="mod">
          <ac:chgData name="LO NGUYEN THANH VINH" userId="08e381a3-9abc-47fc-bc07-bd46da425570" providerId="ADAL" clId="{291609D2-6BD4-4453-A8FC-E2B773893295}" dt="2021-10-12T16:56:15.094" v="412"/>
          <ac:spMkLst>
            <pc:docMk/>
            <pc:sldMk cId="3273125120" sldId="258"/>
            <ac:spMk id="52" creationId="{A0C0C4AA-BE5A-4252-B4E0-371E5DEAE9ED}"/>
          </ac:spMkLst>
        </pc:spChg>
        <pc:spChg chg="mod">
          <ac:chgData name="LO NGUYEN THANH VINH" userId="08e381a3-9abc-47fc-bc07-bd46da425570" providerId="ADAL" clId="{291609D2-6BD4-4453-A8FC-E2B773893295}" dt="2021-10-12T16:56:15.094" v="412"/>
          <ac:spMkLst>
            <pc:docMk/>
            <pc:sldMk cId="3273125120" sldId="258"/>
            <ac:spMk id="55" creationId="{9ED544B5-7FBE-4FAB-8498-1A9A42F39ED5}"/>
          </ac:spMkLst>
        </pc:spChg>
        <pc:spChg chg="mod">
          <ac:chgData name="LO NGUYEN THANH VINH" userId="08e381a3-9abc-47fc-bc07-bd46da425570" providerId="ADAL" clId="{291609D2-6BD4-4453-A8FC-E2B773893295}" dt="2021-10-12T16:56:15.094" v="412"/>
          <ac:spMkLst>
            <pc:docMk/>
            <pc:sldMk cId="3273125120" sldId="258"/>
            <ac:spMk id="56" creationId="{476A55C5-0FE0-40BD-949B-547975C3AD53}"/>
          </ac:spMkLst>
        </pc:spChg>
        <pc:spChg chg="mod">
          <ac:chgData name="LO NGUYEN THANH VINH" userId="08e381a3-9abc-47fc-bc07-bd46da425570" providerId="ADAL" clId="{291609D2-6BD4-4453-A8FC-E2B773893295}" dt="2021-10-12T16:56:15.094" v="412"/>
          <ac:spMkLst>
            <pc:docMk/>
            <pc:sldMk cId="3273125120" sldId="258"/>
            <ac:spMk id="57" creationId="{336B0378-73BF-4FC1-9379-8AD3C74D6869}"/>
          </ac:spMkLst>
        </pc:spChg>
        <pc:spChg chg="mod">
          <ac:chgData name="LO NGUYEN THANH VINH" userId="08e381a3-9abc-47fc-bc07-bd46da425570" providerId="ADAL" clId="{291609D2-6BD4-4453-A8FC-E2B773893295}" dt="2021-10-12T16:59:51.451" v="446"/>
          <ac:spMkLst>
            <pc:docMk/>
            <pc:sldMk cId="3273125120" sldId="258"/>
            <ac:spMk id="62" creationId="{6444BED5-F5A4-4E0E-B917-3C2771D12AD0}"/>
          </ac:spMkLst>
        </pc:spChg>
        <pc:spChg chg="mod">
          <ac:chgData name="LO NGUYEN THANH VINH" userId="08e381a3-9abc-47fc-bc07-bd46da425570" providerId="ADAL" clId="{291609D2-6BD4-4453-A8FC-E2B773893295}" dt="2021-10-12T17:00:04.626" v="456" actId="20577"/>
          <ac:spMkLst>
            <pc:docMk/>
            <pc:sldMk cId="3273125120" sldId="258"/>
            <ac:spMk id="63" creationId="{4C7A60C5-93BF-4575-8C50-3AE4046F6678}"/>
          </ac:spMkLst>
        </pc:spChg>
        <pc:spChg chg="del mod">
          <ac:chgData name="LO NGUYEN THANH VINH" userId="08e381a3-9abc-47fc-bc07-bd46da425570" providerId="ADAL" clId="{291609D2-6BD4-4453-A8FC-E2B773893295}" dt="2021-10-12T16:59:59.432" v="450" actId="478"/>
          <ac:spMkLst>
            <pc:docMk/>
            <pc:sldMk cId="3273125120" sldId="258"/>
            <ac:spMk id="64" creationId="{8647BBAA-F6ED-4B3D-91F7-AD5C36318D47}"/>
          </ac:spMkLst>
        </pc:spChg>
        <pc:spChg chg="mod">
          <ac:chgData name="LO NGUYEN THANH VINH" userId="08e381a3-9abc-47fc-bc07-bd46da425570" providerId="ADAL" clId="{291609D2-6BD4-4453-A8FC-E2B773893295}" dt="2021-10-12T17:00:10.821" v="460" actId="20577"/>
          <ac:spMkLst>
            <pc:docMk/>
            <pc:sldMk cId="3273125120" sldId="258"/>
            <ac:spMk id="65" creationId="{0C795683-0F5E-4B37-9A66-823205DCC3DD}"/>
          </ac:spMkLst>
        </pc:spChg>
        <pc:spChg chg="del mod">
          <ac:chgData name="LO NGUYEN THANH VINH" userId="08e381a3-9abc-47fc-bc07-bd46da425570" providerId="ADAL" clId="{291609D2-6BD4-4453-A8FC-E2B773893295}" dt="2021-10-12T16:59:55.628" v="448" actId="478"/>
          <ac:spMkLst>
            <pc:docMk/>
            <pc:sldMk cId="3273125120" sldId="258"/>
            <ac:spMk id="66" creationId="{24F448C5-AD6F-41E1-966D-22F365F075FB}"/>
          </ac:spMkLst>
        </pc:spChg>
        <pc:spChg chg="add del">
          <ac:chgData name="LO NGUYEN THANH VINH" userId="08e381a3-9abc-47fc-bc07-bd46da425570" providerId="ADAL" clId="{291609D2-6BD4-4453-A8FC-E2B773893295}" dt="2021-10-12T17:16:20.965" v="700" actId="478"/>
          <ac:spMkLst>
            <pc:docMk/>
            <pc:sldMk cId="3273125120" sldId="258"/>
            <ac:spMk id="86" creationId="{7654100C-C0E2-470C-ABA5-D0AE16052912}"/>
          </ac:spMkLst>
        </pc:spChg>
        <pc:spChg chg="add mod">
          <ac:chgData name="LO NGUYEN THANH VINH" userId="08e381a3-9abc-47fc-bc07-bd46da425570" providerId="ADAL" clId="{291609D2-6BD4-4453-A8FC-E2B773893295}" dt="2021-10-12T17:18:02.533" v="846" actId="113"/>
          <ac:spMkLst>
            <pc:docMk/>
            <pc:sldMk cId="3273125120" sldId="258"/>
            <ac:spMk id="87" creationId="{3E356444-4060-4E46-915C-63F2365FC157}"/>
          </ac:spMkLst>
        </pc:spChg>
        <pc:spChg chg="add mod">
          <ac:chgData name="LO NGUYEN THANH VINH" userId="08e381a3-9abc-47fc-bc07-bd46da425570" providerId="ADAL" clId="{291609D2-6BD4-4453-A8FC-E2B773893295}" dt="2021-10-12T18:51:04.561" v="1983" actId="403"/>
          <ac:spMkLst>
            <pc:docMk/>
            <pc:sldMk cId="3273125120" sldId="258"/>
            <ac:spMk id="88" creationId="{903E9E0E-2B9A-4032-8AA0-E51DAC389D50}"/>
          </ac:spMkLst>
        </pc:spChg>
        <pc:grpChg chg="add del mod">
          <ac:chgData name="LO NGUYEN THANH VINH" userId="08e381a3-9abc-47fc-bc07-bd46da425570" providerId="ADAL" clId="{291609D2-6BD4-4453-A8FC-E2B773893295}" dt="2021-10-11T16:46:33.521" v="142" actId="21"/>
          <ac:grpSpMkLst>
            <pc:docMk/>
            <pc:sldMk cId="3273125120" sldId="258"/>
            <ac:grpSpMk id="4" creationId="{72C3B668-F69E-49B6-8B5E-0C40A54CFE9F}"/>
          </ac:grpSpMkLst>
        </pc:grpChg>
        <pc:grpChg chg="mod">
          <ac:chgData name="LO NGUYEN THANH VINH" userId="08e381a3-9abc-47fc-bc07-bd46da425570" providerId="ADAL" clId="{291609D2-6BD4-4453-A8FC-E2B773893295}" dt="2021-10-11T16:20:41.205" v="1"/>
          <ac:grpSpMkLst>
            <pc:docMk/>
            <pc:sldMk cId="3273125120" sldId="258"/>
            <ac:grpSpMk id="5" creationId="{9DD58935-0D0C-4D62-895F-C6BFFBEF8709}"/>
          </ac:grpSpMkLst>
        </pc:grpChg>
        <pc:grpChg chg="add del mod">
          <ac:chgData name="LO NGUYEN THANH VINH" userId="08e381a3-9abc-47fc-bc07-bd46da425570" providerId="ADAL" clId="{291609D2-6BD4-4453-A8FC-E2B773893295}" dt="2021-10-11T16:46:33.521" v="142" actId="21"/>
          <ac:grpSpMkLst>
            <pc:docMk/>
            <pc:sldMk cId="3273125120" sldId="258"/>
            <ac:grpSpMk id="9" creationId="{545858B7-82A6-4407-9737-C49F84B90ACC}"/>
          </ac:grpSpMkLst>
        </pc:grpChg>
        <pc:grpChg chg="mod">
          <ac:chgData name="LO NGUYEN THANH VINH" userId="08e381a3-9abc-47fc-bc07-bd46da425570" providerId="ADAL" clId="{291609D2-6BD4-4453-A8FC-E2B773893295}" dt="2021-10-11T16:20:41.205" v="1"/>
          <ac:grpSpMkLst>
            <pc:docMk/>
            <pc:sldMk cId="3273125120" sldId="258"/>
            <ac:grpSpMk id="10" creationId="{0EE0F701-F17A-4D19-8E44-ADC6996A5141}"/>
          </ac:grpSpMkLst>
        </pc:grpChg>
        <pc:grpChg chg="add mod">
          <ac:chgData name="LO NGUYEN THANH VINH" userId="08e381a3-9abc-47fc-bc07-bd46da425570" providerId="ADAL" clId="{291609D2-6BD4-4453-A8FC-E2B773893295}" dt="2021-10-12T16:58:02.994" v="441" actId="1076"/>
          <ac:grpSpMkLst>
            <pc:docMk/>
            <pc:sldMk cId="3273125120" sldId="258"/>
            <ac:grpSpMk id="14" creationId="{8302757A-D738-40CC-966F-18FD658C6219}"/>
          </ac:grpSpMkLst>
        </pc:grpChg>
        <pc:grpChg chg="add mod">
          <ac:chgData name="LO NGUYEN THANH VINH" userId="08e381a3-9abc-47fc-bc07-bd46da425570" providerId="ADAL" clId="{291609D2-6BD4-4453-A8FC-E2B773893295}" dt="2021-10-12T16:58:01.538" v="440" actId="1076"/>
          <ac:grpSpMkLst>
            <pc:docMk/>
            <pc:sldMk cId="3273125120" sldId="258"/>
            <ac:grpSpMk id="20" creationId="{5A518D18-7D28-47FB-AFFD-9910C522A2E4}"/>
          </ac:grpSpMkLst>
        </pc:grpChg>
        <pc:grpChg chg="add mod">
          <ac:chgData name="LO NGUYEN THANH VINH" userId="08e381a3-9abc-47fc-bc07-bd46da425570" providerId="ADAL" clId="{291609D2-6BD4-4453-A8FC-E2B773893295}" dt="2021-10-12T16:58:04.986" v="442" actId="1076"/>
          <ac:grpSpMkLst>
            <pc:docMk/>
            <pc:sldMk cId="3273125120" sldId="258"/>
            <ac:grpSpMk id="26" creationId="{A6C9EFEB-8D86-43CE-9467-D53A760B2F6A}"/>
          </ac:grpSpMkLst>
        </pc:grpChg>
        <pc:grpChg chg="add mod">
          <ac:chgData name="LO NGUYEN THANH VINH" userId="08e381a3-9abc-47fc-bc07-bd46da425570" providerId="ADAL" clId="{291609D2-6BD4-4453-A8FC-E2B773893295}" dt="2021-10-12T17:03:03.206" v="499" actId="1076"/>
          <ac:grpSpMkLst>
            <pc:docMk/>
            <pc:sldMk cId="3273125120" sldId="258"/>
            <ac:grpSpMk id="32" creationId="{1F0F2032-480D-4C12-A0C6-4DF9EC0944E3}"/>
          </ac:grpSpMkLst>
        </pc:grpChg>
        <pc:grpChg chg="add mod">
          <ac:chgData name="LO NGUYEN THANH VINH" userId="08e381a3-9abc-47fc-bc07-bd46da425570" providerId="ADAL" clId="{291609D2-6BD4-4453-A8FC-E2B773893295}" dt="2021-10-12T17:03:07.237" v="501" actId="1076"/>
          <ac:grpSpMkLst>
            <pc:docMk/>
            <pc:sldMk cId="3273125120" sldId="258"/>
            <ac:grpSpMk id="39" creationId="{680ECDA5-13FF-41E1-B4C3-55985F07B2F1}"/>
          </ac:grpSpMkLst>
        </pc:grpChg>
        <pc:grpChg chg="mod">
          <ac:chgData name="LO NGUYEN THANH VINH" userId="08e381a3-9abc-47fc-bc07-bd46da425570" providerId="ADAL" clId="{291609D2-6BD4-4453-A8FC-E2B773893295}" dt="2021-10-12T16:56:15.094" v="412"/>
          <ac:grpSpMkLst>
            <pc:docMk/>
            <pc:sldMk cId="3273125120" sldId="258"/>
            <ac:grpSpMk id="44" creationId="{76A309CC-958B-41E1-BB55-1544032179C8}"/>
          </ac:grpSpMkLst>
        </pc:grpChg>
        <pc:grpChg chg="add mod">
          <ac:chgData name="LO NGUYEN THANH VINH" userId="08e381a3-9abc-47fc-bc07-bd46da425570" providerId="ADAL" clId="{291609D2-6BD4-4453-A8FC-E2B773893295}" dt="2021-10-12T16:56:22.130" v="415" actId="1076"/>
          <ac:grpSpMkLst>
            <pc:docMk/>
            <pc:sldMk cId="3273125120" sldId="258"/>
            <ac:grpSpMk id="53" creationId="{0926A457-1021-4CE5-AD7A-EF6377682781}"/>
          </ac:grpSpMkLst>
        </pc:grpChg>
        <pc:grpChg chg="mod">
          <ac:chgData name="LO NGUYEN THANH VINH" userId="08e381a3-9abc-47fc-bc07-bd46da425570" providerId="ADAL" clId="{291609D2-6BD4-4453-A8FC-E2B773893295}" dt="2021-10-12T16:56:15.094" v="412"/>
          <ac:grpSpMkLst>
            <pc:docMk/>
            <pc:sldMk cId="3273125120" sldId="258"/>
            <ac:grpSpMk id="54" creationId="{CD9E8CE9-433B-4B8A-9154-9E04504F848F}"/>
          </ac:grpSpMkLst>
        </pc:grpChg>
        <pc:grpChg chg="add mod">
          <ac:chgData name="LO NGUYEN THANH VINH" userId="08e381a3-9abc-47fc-bc07-bd46da425570" providerId="ADAL" clId="{291609D2-6BD4-4453-A8FC-E2B773893295}" dt="2021-10-12T17:03:24.462" v="508" actId="1076"/>
          <ac:grpSpMkLst>
            <pc:docMk/>
            <pc:sldMk cId="3273125120" sldId="258"/>
            <ac:grpSpMk id="61" creationId="{41475660-6736-4805-9669-0DDDF223D28D}"/>
          </ac:grpSpMkLst>
        </pc:grpChg>
        <pc:cxnChg chg="add del mod">
          <ac:chgData name="LO NGUYEN THANH VINH" userId="08e381a3-9abc-47fc-bc07-bd46da425570" providerId="ADAL" clId="{291609D2-6BD4-4453-A8FC-E2B773893295}" dt="2021-10-11T16:46:33.521" v="142" actId="21"/>
          <ac:cxnSpMkLst>
            <pc:docMk/>
            <pc:sldMk cId="3273125120" sldId="258"/>
            <ac:cxnSpMk id="39" creationId="{A71E99B0-9A88-4D1E-88AC-A165F1691A9B}"/>
          </ac:cxnSpMkLst>
        </pc:cxnChg>
        <pc:cxnChg chg="add mod">
          <ac:chgData name="LO NGUYEN THANH VINH" userId="08e381a3-9abc-47fc-bc07-bd46da425570" providerId="ADAL" clId="{291609D2-6BD4-4453-A8FC-E2B773893295}" dt="2021-10-12T16:58:04.986" v="442" actId="1076"/>
          <ac:cxnSpMkLst>
            <pc:docMk/>
            <pc:sldMk cId="3273125120" sldId="258"/>
            <ac:cxnSpMk id="40" creationId="{7EE1A482-195C-4C17-A3B2-A28B12EF0554}"/>
          </ac:cxnSpMkLst>
        </pc:cxnChg>
        <pc:cxnChg chg="add mod">
          <ac:chgData name="LO NGUYEN THANH VINH" userId="08e381a3-9abc-47fc-bc07-bd46da425570" providerId="ADAL" clId="{291609D2-6BD4-4453-A8FC-E2B773893295}" dt="2021-10-12T16:58:02.994" v="441" actId="1076"/>
          <ac:cxnSpMkLst>
            <pc:docMk/>
            <pc:sldMk cId="3273125120" sldId="258"/>
            <ac:cxnSpMk id="41" creationId="{C1040D09-8477-431C-9B69-DFFFB1F25F52}"/>
          </ac:cxnSpMkLst>
        </pc:cxnChg>
        <pc:cxnChg chg="add del mod">
          <ac:chgData name="LO NGUYEN THANH VINH" userId="08e381a3-9abc-47fc-bc07-bd46da425570" providerId="ADAL" clId="{291609D2-6BD4-4453-A8FC-E2B773893295}" dt="2021-10-12T16:55:35.788" v="399" actId="478"/>
          <ac:cxnSpMkLst>
            <pc:docMk/>
            <pc:sldMk cId="3273125120" sldId="258"/>
            <ac:cxnSpMk id="42" creationId="{862DC6AA-0D4B-46C1-801D-DF4D4C66596E}"/>
          </ac:cxnSpMkLst>
        </pc:cxnChg>
        <pc:cxnChg chg="add mod">
          <ac:chgData name="LO NGUYEN THANH VINH" userId="08e381a3-9abc-47fc-bc07-bd46da425570" providerId="ADAL" clId="{291609D2-6BD4-4453-A8FC-E2B773893295}" dt="2021-10-12T16:58:01.538" v="440" actId="1076"/>
          <ac:cxnSpMkLst>
            <pc:docMk/>
            <pc:sldMk cId="3273125120" sldId="258"/>
            <ac:cxnSpMk id="43" creationId="{6DC17DD9-0F2D-4230-9C74-A74BFACC3025}"/>
          </ac:cxnSpMkLst>
        </pc:cxnChg>
        <pc:cxnChg chg="add del mod">
          <ac:chgData name="LO NGUYEN THANH VINH" userId="08e381a3-9abc-47fc-bc07-bd46da425570" providerId="ADAL" clId="{291609D2-6BD4-4453-A8FC-E2B773893295}" dt="2021-10-11T16:46:33.521" v="142" actId="21"/>
          <ac:cxnSpMkLst>
            <pc:docMk/>
            <pc:sldMk cId="3273125120" sldId="258"/>
            <ac:cxnSpMk id="44" creationId="{FB383033-7D0F-4784-B023-FD8A59323632}"/>
          </ac:cxnSpMkLst>
        </pc:cxnChg>
        <pc:cxnChg chg="add mod">
          <ac:chgData name="LO NGUYEN THANH VINH" userId="08e381a3-9abc-47fc-bc07-bd46da425570" providerId="ADAL" clId="{291609D2-6BD4-4453-A8FC-E2B773893295}" dt="2021-10-12T17:03:03.206" v="499" actId="1076"/>
          <ac:cxnSpMkLst>
            <pc:docMk/>
            <pc:sldMk cId="3273125120" sldId="258"/>
            <ac:cxnSpMk id="45" creationId="{5E9D1361-5A70-4B96-B443-5E1E421F37BB}"/>
          </ac:cxnSpMkLst>
        </pc:cxnChg>
        <pc:cxnChg chg="add mod">
          <ac:chgData name="LO NGUYEN THANH VINH" userId="08e381a3-9abc-47fc-bc07-bd46da425570" providerId="ADAL" clId="{291609D2-6BD4-4453-A8FC-E2B773893295}" dt="2021-10-12T16:58:04.986" v="442" actId="1076"/>
          <ac:cxnSpMkLst>
            <pc:docMk/>
            <pc:sldMk cId="3273125120" sldId="258"/>
            <ac:cxnSpMk id="46" creationId="{EEE8A350-B7C8-4F41-968D-8F508A539426}"/>
          </ac:cxnSpMkLst>
        </pc:cxnChg>
        <pc:cxnChg chg="add mod">
          <ac:chgData name="LO NGUYEN THANH VINH" userId="08e381a3-9abc-47fc-bc07-bd46da425570" providerId="ADAL" clId="{291609D2-6BD4-4453-A8FC-E2B773893295}" dt="2021-10-12T16:58:02.994" v="441" actId="1076"/>
          <ac:cxnSpMkLst>
            <pc:docMk/>
            <pc:sldMk cId="3273125120" sldId="258"/>
            <ac:cxnSpMk id="47" creationId="{8E39E617-C889-4467-8C48-3E4A10A7E2CD}"/>
          </ac:cxnSpMkLst>
        </pc:cxnChg>
        <pc:cxnChg chg="add del mod">
          <ac:chgData name="LO NGUYEN THANH VINH" userId="08e381a3-9abc-47fc-bc07-bd46da425570" providerId="ADAL" clId="{291609D2-6BD4-4453-A8FC-E2B773893295}" dt="2021-10-12T16:55:34.857" v="398" actId="478"/>
          <ac:cxnSpMkLst>
            <pc:docMk/>
            <pc:sldMk cId="3273125120" sldId="258"/>
            <ac:cxnSpMk id="48" creationId="{334469B3-C272-44DB-B922-3699B1D344A0}"/>
          </ac:cxnSpMkLst>
        </pc:cxnChg>
        <pc:cxnChg chg="add del mod">
          <ac:chgData name="LO NGUYEN THANH VINH" userId="08e381a3-9abc-47fc-bc07-bd46da425570" providerId="ADAL" clId="{291609D2-6BD4-4453-A8FC-E2B773893295}" dt="2021-10-12T16:59:45.723" v="445" actId="478"/>
          <ac:cxnSpMkLst>
            <pc:docMk/>
            <pc:sldMk cId="3273125120" sldId="258"/>
            <ac:cxnSpMk id="58" creationId="{1149884A-2199-4951-9830-59C6B6477D75}"/>
          </ac:cxnSpMkLst>
        </pc:cxnChg>
        <pc:cxnChg chg="add mod">
          <ac:chgData name="LO NGUYEN THANH VINH" userId="08e381a3-9abc-47fc-bc07-bd46da425570" providerId="ADAL" clId="{291609D2-6BD4-4453-A8FC-E2B773893295}" dt="2021-10-12T16:58:01.538" v="440" actId="1076"/>
          <ac:cxnSpMkLst>
            <pc:docMk/>
            <pc:sldMk cId="3273125120" sldId="258"/>
            <ac:cxnSpMk id="59" creationId="{953D0099-F3E9-4337-B03A-865A78B1BD58}"/>
          </ac:cxnSpMkLst>
        </pc:cxnChg>
        <pc:cxnChg chg="add del mod">
          <ac:chgData name="LO NGUYEN THANH VINH" userId="08e381a3-9abc-47fc-bc07-bd46da425570" providerId="ADAL" clId="{291609D2-6BD4-4453-A8FC-E2B773893295}" dt="2021-10-12T16:59:44.609" v="444" actId="478"/>
          <ac:cxnSpMkLst>
            <pc:docMk/>
            <pc:sldMk cId="3273125120" sldId="258"/>
            <ac:cxnSpMk id="60" creationId="{DA9B0246-19ED-4269-B141-49DD6047CA00}"/>
          </ac:cxnSpMkLst>
        </pc:cxnChg>
        <pc:cxnChg chg="add mod">
          <ac:chgData name="LO NGUYEN THANH VINH" userId="08e381a3-9abc-47fc-bc07-bd46da425570" providerId="ADAL" clId="{291609D2-6BD4-4453-A8FC-E2B773893295}" dt="2021-10-12T17:03:24.462" v="508" actId="1076"/>
          <ac:cxnSpMkLst>
            <pc:docMk/>
            <pc:sldMk cId="3273125120" sldId="258"/>
            <ac:cxnSpMk id="67" creationId="{1F9745AC-BAC9-4AAE-94AE-6CD022C7A7C8}"/>
          </ac:cxnSpMkLst>
        </pc:cxnChg>
        <pc:cxnChg chg="add mod">
          <ac:chgData name="LO NGUYEN THANH VINH" userId="08e381a3-9abc-47fc-bc07-bd46da425570" providerId="ADAL" clId="{291609D2-6BD4-4453-A8FC-E2B773893295}" dt="2021-10-12T17:16:09.332" v="697" actId="14100"/>
          <ac:cxnSpMkLst>
            <pc:docMk/>
            <pc:sldMk cId="3273125120" sldId="258"/>
            <ac:cxnSpMk id="68" creationId="{D655AEC1-A471-41F1-AEDE-71AEC82B937D}"/>
          </ac:cxnSpMkLst>
        </pc:cxnChg>
        <pc:cxnChg chg="add mod">
          <ac:chgData name="LO NGUYEN THANH VINH" userId="08e381a3-9abc-47fc-bc07-bd46da425570" providerId="ADAL" clId="{291609D2-6BD4-4453-A8FC-E2B773893295}" dt="2021-10-12T17:03:03.206" v="499" actId="1076"/>
          <ac:cxnSpMkLst>
            <pc:docMk/>
            <pc:sldMk cId="3273125120" sldId="258"/>
            <ac:cxnSpMk id="71" creationId="{560B61B2-8482-4522-B8DB-CBB34B78F746}"/>
          </ac:cxnSpMkLst>
        </pc:cxnChg>
        <pc:cxnChg chg="add mod">
          <ac:chgData name="LO NGUYEN THANH VINH" userId="08e381a3-9abc-47fc-bc07-bd46da425570" providerId="ADAL" clId="{291609D2-6BD4-4453-A8FC-E2B773893295}" dt="2021-10-12T17:03:21.829" v="507" actId="1076"/>
          <ac:cxnSpMkLst>
            <pc:docMk/>
            <pc:sldMk cId="3273125120" sldId="258"/>
            <ac:cxnSpMk id="78" creationId="{2F45F706-CA89-4762-9DA1-28CE33E5396F}"/>
          </ac:cxnSpMkLst>
        </pc:cxnChg>
      </pc:sldChg>
      <pc:sldChg chg="addSp modSp add mod">
        <pc:chgData name="LO NGUYEN THANH VINH" userId="08e381a3-9abc-47fc-bc07-bd46da425570" providerId="ADAL" clId="{291609D2-6BD4-4453-A8FC-E2B773893295}" dt="2021-10-12T18:50:59.695" v="1981" actId="403"/>
        <pc:sldMkLst>
          <pc:docMk/>
          <pc:sldMk cId="1814695295" sldId="259"/>
        </pc:sldMkLst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6" creationId="{C205EDC3-EF84-4F93-9FE1-0F9A8C7931E6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7" creationId="{BF0D0A2E-3878-45E6-8DC6-662DA10DEF29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8" creationId="{B2716F41-F33D-4CE1-8DA8-C6CB85089109}"/>
          </ac:spMkLst>
        </pc:spChg>
        <pc:spChg chg="mod">
          <ac:chgData name="LO NGUYEN THANH VINH" userId="08e381a3-9abc-47fc-bc07-bd46da425570" providerId="ADAL" clId="{291609D2-6BD4-4453-A8FC-E2B773893295}" dt="2021-10-12T17:23:18.194" v="998" actId="20577"/>
          <ac:spMkLst>
            <pc:docMk/>
            <pc:sldMk cId="1814695295" sldId="259"/>
            <ac:spMk id="11" creationId="{689FFB32-3194-4089-9CFE-E80626F0B499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2" creationId="{E66E11E3-D54A-44AD-8407-FE79FD459502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3" creationId="{5C331A92-99BB-4E13-A875-F9E438F2DB43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5" creationId="{C5BD6C54-FCAF-4E04-B6F3-6177C859BCF8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6" creationId="{2B9637BC-F3B9-4FC7-A3B1-E1BB2B33875A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7" creationId="{0768BBE7-F8D8-4F05-B1DE-E6D4895F47A9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8" creationId="{33A468DD-43D3-486E-9A45-D2458A929E31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19" creationId="{C1FD0E19-228C-44BE-92DC-6863FA078BF9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1" creationId="{133FDB7E-5F00-4B52-869F-CDD36BA51DDE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2" creationId="{109F8973-822B-4FDA-B990-1C731ADDF913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3" creationId="{A909B2FC-AF40-439A-9658-0EEA3729B4AC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4" creationId="{2EC1E264-5FD1-4DAF-83CF-3DD10C3E6878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5" creationId="{EBC0BFBC-ABDB-4BA1-A42F-E7E857C26710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7" creationId="{0E4A9807-528B-4E95-877F-6FB9E39D726A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8" creationId="{0E80C575-B6C9-4BB5-89C3-B55B6394D72C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29" creationId="{F0EDB61E-9791-48B3-9A49-8DD8D07D76E8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30" creationId="{7FEF482A-621E-4DAE-B506-C34BE81A2712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31" creationId="{5430C4B1-67A6-48E8-978D-ADE67EE72553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33" creationId="{3D19FFB5-BBA3-42E9-8658-0CE070FB2AA0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34" creationId="{FB2C2E67-75C1-4F6A-A941-9490E7FF75E3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35" creationId="{CCD2E505-0161-49CE-AB0B-636433B5512E}"/>
          </ac:spMkLst>
        </pc:spChg>
        <pc:spChg chg="mod">
          <ac:chgData name="LO NGUYEN THANH VINH" userId="08e381a3-9abc-47fc-bc07-bd46da425570" providerId="ADAL" clId="{291609D2-6BD4-4453-A8FC-E2B773893295}" dt="2021-10-12T17:19:21.568" v="856" actId="403"/>
          <ac:spMkLst>
            <pc:docMk/>
            <pc:sldMk cId="1814695295" sldId="259"/>
            <ac:spMk id="36" creationId="{E1BD8097-A3EF-412A-81F3-E4E05BAC0BB4}"/>
          </ac:spMkLst>
        </pc:spChg>
        <pc:spChg chg="mod">
          <ac:chgData name="LO NGUYEN THANH VINH" userId="08e381a3-9abc-47fc-bc07-bd46da425570" providerId="ADAL" clId="{291609D2-6BD4-4453-A8FC-E2B773893295}" dt="2021-10-12T17:21:51.832" v="934" actId="20577"/>
          <ac:spMkLst>
            <pc:docMk/>
            <pc:sldMk cId="1814695295" sldId="259"/>
            <ac:spMk id="37" creationId="{6C6F273C-518B-40D8-A485-80CCB9992BB6}"/>
          </ac:spMkLst>
        </pc:spChg>
        <pc:spChg chg="mod">
          <ac:chgData name="LO NGUYEN THANH VINH" userId="08e381a3-9abc-47fc-bc07-bd46da425570" providerId="ADAL" clId="{291609D2-6BD4-4453-A8FC-E2B773893295}" dt="2021-10-12T17:22:24.439" v="946" actId="1076"/>
          <ac:spMkLst>
            <pc:docMk/>
            <pc:sldMk cId="1814695295" sldId="259"/>
            <ac:spMk id="38" creationId="{43586546-E368-4CDF-A61A-874A747D01B5}"/>
          </ac:spMkLst>
        </pc:spChg>
        <pc:spChg chg="mod">
          <ac:chgData name="LO NGUYEN THANH VINH" userId="08e381a3-9abc-47fc-bc07-bd46da425570" providerId="ADAL" clId="{291609D2-6BD4-4453-A8FC-E2B773893295}" dt="2021-10-12T17:19:26.652" v="859" actId="403"/>
          <ac:spMkLst>
            <pc:docMk/>
            <pc:sldMk cId="1814695295" sldId="259"/>
            <ac:spMk id="49" creationId="{179151F7-2053-4D6F-8673-77461D76DE5E}"/>
          </ac:spMkLst>
        </pc:spChg>
        <pc:spChg chg="mod">
          <ac:chgData name="LO NGUYEN THANH VINH" userId="08e381a3-9abc-47fc-bc07-bd46da425570" providerId="ADAL" clId="{291609D2-6BD4-4453-A8FC-E2B773893295}" dt="2021-10-12T17:19:32.649" v="860"/>
          <ac:spMkLst>
            <pc:docMk/>
            <pc:sldMk cId="1814695295" sldId="259"/>
            <ac:spMk id="51" creationId="{A9D824EE-6E47-47DF-B2E2-D0862E43CA16}"/>
          </ac:spMkLst>
        </pc:spChg>
        <pc:spChg chg="mod">
          <ac:chgData name="LO NGUYEN THANH VINH" userId="08e381a3-9abc-47fc-bc07-bd46da425570" providerId="ADAL" clId="{291609D2-6BD4-4453-A8FC-E2B773893295}" dt="2021-10-12T17:20:14.136" v="864" actId="20577"/>
          <ac:spMkLst>
            <pc:docMk/>
            <pc:sldMk cId="1814695295" sldId="259"/>
            <ac:spMk id="52" creationId="{DB29B7C7-9DE7-4D64-BE15-4DCDD9215CA2}"/>
          </ac:spMkLst>
        </pc:spChg>
        <pc:spChg chg="mod">
          <ac:chgData name="LO NGUYEN THANH VINH" userId="08e381a3-9abc-47fc-bc07-bd46da425570" providerId="ADAL" clId="{291609D2-6BD4-4453-A8FC-E2B773893295}" dt="2021-10-12T17:22:58.088" v="974" actId="20577"/>
          <ac:spMkLst>
            <pc:docMk/>
            <pc:sldMk cId="1814695295" sldId="259"/>
            <ac:spMk id="53" creationId="{FE6BD529-DBCF-48DE-8C22-652662CA9CAC}"/>
          </ac:spMkLst>
        </pc:spChg>
        <pc:spChg chg="mod">
          <ac:chgData name="LO NGUYEN THANH VINH" userId="08e381a3-9abc-47fc-bc07-bd46da425570" providerId="ADAL" clId="{291609D2-6BD4-4453-A8FC-E2B773893295}" dt="2021-10-12T17:20:17.804" v="866" actId="20577"/>
          <ac:spMkLst>
            <pc:docMk/>
            <pc:sldMk cId="1814695295" sldId="259"/>
            <ac:spMk id="54" creationId="{05F2C57D-262A-448D-9C4E-2B0939E6F052}"/>
          </ac:spMkLst>
        </pc:spChg>
        <pc:spChg chg="mod">
          <ac:chgData name="LO NGUYEN THANH VINH" userId="08e381a3-9abc-47fc-bc07-bd46da425570" providerId="ADAL" clId="{291609D2-6BD4-4453-A8FC-E2B773893295}" dt="2021-10-12T17:20:22.769" v="868" actId="20577"/>
          <ac:spMkLst>
            <pc:docMk/>
            <pc:sldMk cId="1814695295" sldId="259"/>
            <ac:spMk id="55" creationId="{8B89ED9A-3F1D-4FA3-95BD-10AA5182A617}"/>
          </ac:spMkLst>
        </pc:spChg>
        <pc:spChg chg="mod">
          <ac:chgData name="LO NGUYEN THANH VINH" userId="08e381a3-9abc-47fc-bc07-bd46da425570" providerId="ADAL" clId="{291609D2-6BD4-4453-A8FC-E2B773893295}" dt="2021-10-12T17:21:47.647" v="930" actId="20577"/>
          <ac:spMkLst>
            <pc:docMk/>
            <pc:sldMk cId="1814695295" sldId="259"/>
            <ac:spMk id="58" creationId="{F0878CDD-FCFB-4859-8CCC-97A92D95A8EC}"/>
          </ac:spMkLst>
        </pc:spChg>
        <pc:spChg chg="mod">
          <ac:chgData name="LO NGUYEN THANH VINH" userId="08e381a3-9abc-47fc-bc07-bd46da425570" providerId="ADAL" clId="{291609D2-6BD4-4453-A8FC-E2B773893295}" dt="2021-10-12T17:20:27.178" v="870"/>
          <ac:spMkLst>
            <pc:docMk/>
            <pc:sldMk cId="1814695295" sldId="259"/>
            <ac:spMk id="59" creationId="{ADA2FBF4-0442-4C5C-AEB0-40A8746A11C6}"/>
          </ac:spMkLst>
        </pc:spChg>
        <pc:spChg chg="mod">
          <ac:chgData name="LO NGUYEN THANH VINH" userId="08e381a3-9abc-47fc-bc07-bd46da425570" providerId="ADAL" clId="{291609D2-6BD4-4453-A8FC-E2B773893295}" dt="2021-10-12T17:20:33.588" v="878" actId="20577"/>
          <ac:spMkLst>
            <pc:docMk/>
            <pc:sldMk cId="1814695295" sldId="259"/>
            <ac:spMk id="60" creationId="{CB25997F-877C-49EB-985C-1A4CEE45122A}"/>
          </ac:spMkLst>
        </pc:spChg>
        <pc:spChg chg="add mod">
          <ac:chgData name="LO NGUYEN THANH VINH" userId="08e381a3-9abc-47fc-bc07-bd46da425570" providerId="ADAL" clId="{291609D2-6BD4-4453-A8FC-E2B773893295}" dt="2021-10-12T18:50:48.629" v="1975" actId="1076"/>
          <ac:spMkLst>
            <pc:docMk/>
            <pc:sldMk cId="1814695295" sldId="259"/>
            <ac:spMk id="62" creationId="{956CCE96-BB77-4CC6-9803-6783F6EEE32E}"/>
          </ac:spMkLst>
        </pc:spChg>
        <pc:spChg chg="add mod">
          <ac:chgData name="LO NGUYEN THANH VINH" userId="08e381a3-9abc-47fc-bc07-bd46da425570" providerId="ADAL" clId="{291609D2-6BD4-4453-A8FC-E2B773893295}" dt="2021-10-12T18:50:59.695" v="1981" actId="403"/>
          <ac:spMkLst>
            <pc:docMk/>
            <pc:sldMk cId="1814695295" sldId="259"/>
            <ac:spMk id="74" creationId="{512E7AB6-6124-473C-A1D8-1B9957EF0B27}"/>
          </ac:spMkLst>
        </pc:spChg>
        <pc:grpChg chg="mod">
          <ac:chgData name="LO NGUYEN THANH VINH" userId="08e381a3-9abc-47fc-bc07-bd46da425570" providerId="ADAL" clId="{291609D2-6BD4-4453-A8FC-E2B773893295}" dt="2021-10-12T17:19:00.973" v="855" actId="14100"/>
          <ac:grpSpMkLst>
            <pc:docMk/>
            <pc:sldMk cId="1814695295" sldId="259"/>
            <ac:grpSpMk id="4" creationId="{72C3B668-F69E-49B6-8B5E-0C40A54CFE9F}"/>
          </ac:grpSpMkLst>
        </pc:grpChg>
        <pc:grpChg chg="mod">
          <ac:chgData name="LO NGUYEN THANH VINH" userId="08e381a3-9abc-47fc-bc07-bd46da425570" providerId="ADAL" clId="{291609D2-6BD4-4453-A8FC-E2B773893295}" dt="2021-10-12T17:22:16.111" v="943" actId="1076"/>
          <ac:grpSpMkLst>
            <pc:docMk/>
            <pc:sldMk cId="1814695295" sldId="259"/>
            <ac:grpSpMk id="9" creationId="{545858B7-82A6-4407-9737-C49F84B90ACC}"/>
          </ac:grpSpMkLst>
        </pc:grpChg>
        <pc:grpChg chg="mod">
          <ac:chgData name="LO NGUYEN THANH VINH" userId="08e381a3-9abc-47fc-bc07-bd46da425570" providerId="ADAL" clId="{291609D2-6BD4-4453-A8FC-E2B773893295}" dt="2021-10-12T17:21:00.680" v="891" actId="1076"/>
          <ac:grpSpMkLst>
            <pc:docMk/>
            <pc:sldMk cId="1814695295" sldId="259"/>
            <ac:grpSpMk id="14" creationId="{8302757A-D738-40CC-966F-18FD658C6219}"/>
          </ac:grpSpMkLst>
        </pc:grpChg>
        <pc:grpChg chg="mod">
          <ac:chgData name="LO NGUYEN THANH VINH" userId="08e381a3-9abc-47fc-bc07-bd46da425570" providerId="ADAL" clId="{291609D2-6BD4-4453-A8FC-E2B773893295}" dt="2021-10-12T17:21:01.969" v="892" actId="1076"/>
          <ac:grpSpMkLst>
            <pc:docMk/>
            <pc:sldMk cId="1814695295" sldId="259"/>
            <ac:grpSpMk id="20" creationId="{5A518D18-7D28-47FB-AFFD-9910C522A2E4}"/>
          </ac:grpSpMkLst>
        </pc:grpChg>
        <pc:grpChg chg="mod">
          <ac:chgData name="LO NGUYEN THANH VINH" userId="08e381a3-9abc-47fc-bc07-bd46da425570" providerId="ADAL" clId="{291609D2-6BD4-4453-A8FC-E2B773893295}" dt="2021-10-12T17:20:53.329" v="888" actId="1076"/>
          <ac:grpSpMkLst>
            <pc:docMk/>
            <pc:sldMk cId="1814695295" sldId="259"/>
            <ac:grpSpMk id="26" creationId="{A6C9EFEB-8D86-43CE-9467-D53A760B2F6A}"/>
          </ac:grpSpMkLst>
        </pc:grpChg>
        <pc:grpChg chg="mod">
          <ac:chgData name="LO NGUYEN THANH VINH" userId="08e381a3-9abc-47fc-bc07-bd46da425570" providerId="ADAL" clId="{291609D2-6BD4-4453-A8FC-E2B773893295}" dt="2021-10-12T17:22:14.512" v="942" actId="1076"/>
          <ac:grpSpMkLst>
            <pc:docMk/>
            <pc:sldMk cId="1814695295" sldId="259"/>
            <ac:grpSpMk id="32" creationId="{1F0F2032-480D-4C12-A0C6-4DF9EC0944E3}"/>
          </ac:grpSpMkLst>
        </pc:grpChg>
        <pc:grpChg chg="add mod">
          <ac:chgData name="LO NGUYEN THANH VINH" userId="08e381a3-9abc-47fc-bc07-bd46da425570" providerId="ADAL" clId="{291609D2-6BD4-4453-A8FC-E2B773893295}" dt="2021-10-12T17:22:12.479" v="941" actId="1076"/>
          <ac:grpSpMkLst>
            <pc:docMk/>
            <pc:sldMk cId="1814695295" sldId="259"/>
            <ac:grpSpMk id="50" creationId="{4BB6CF17-49A4-4849-8085-A5F42832D6D6}"/>
          </ac:grpSpMkLst>
        </pc:grpChg>
        <pc:grpChg chg="add mod">
          <ac:chgData name="LO NGUYEN THANH VINH" userId="08e381a3-9abc-47fc-bc07-bd46da425570" providerId="ADAL" clId="{291609D2-6BD4-4453-A8FC-E2B773893295}" dt="2021-10-12T17:22:17.479" v="944" actId="1076"/>
          <ac:grpSpMkLst>
            <pc:docMk/>
            <pc:sldMk cId="1814695295" sldId="259"/>
            <ac:grpSpMk id="56" creationId="{C7914BE6-7AD4-43D1-B3D3-62CCC85CC55E}"/>
          </ac:grpSpMkLst>
        </pc:grpChg>
        <pc:grpChg chg="mod">
          <ac:chgData name="LO NGUYEN THANH VINH" userId="08e381a3-9abc-47fc-bc07-bd46da425570" providerId="ADAL" clId="{291609D2-6BD4-4453-A8FC-E2B773893295}" dt="2021-10-12T17:20:27.178" v="870"/>
          <ac:grpSpMkLst>
            <pc:docMk/>
            <pc:sldMk cId="1814695295" sldId="259"/>
            <ac:grpSpMk id="57" creationId="{72DE2DE6-8CF2-418D-B643-267CF8CB5A92}"/>
          </ac:grpSpMkLst>
        </pc:grpChg>
        <pc:cxnChg chg="mod">
          <ac:chgData name="LO NGUYEN THANH VINH" userId="08e381a3-9abc-47fc-bc07-bd46da425570" providerId="ADAL" clId="{291609D2-6BD4-4453-A8FC-E2B773893295}" dt="2021-10-12T17:20:53.329" v="888" actId="1076"/>
          <ac:cxnSpMkLst>
            <pc:docMk/>
            <pc:sldMk cId="1814695295" sldId="259"/>
            <ac:cxnSpMk id="39" creationId="{A71E99B0-9A88-4D1E-88AC-A165F1691A9B}"/>
          </ac:cxnSpMkLst>
        </pc:cxnChg>
        <pc:cxnChg chg="mod">
          <ac:chgData name="LO NGUYEN THANH VINH" userId="08e381a3-9abc-47fc-bc07-bd46da425570" providerId="ADAL" clId="{291609D2-6BD4-4453-A8FC-E2B773893295}" dt="2021-10-12T17:21:00.680" v="891" actId="1076"/>
          <ac:cxnSpMkLst>
            <pc:docMk/>
            <pc:sldMk cId="1814695295" sldId="259"/>
            <ac:cxnSpMk id="40" creationId="{7EE1A482-195C-4C17-A3B2-A28B12EF0554}"/>
          </ac:cxnSpMkLst>
        </pc:cxnChg>
        <pc:cxnChg chg="mod">
          <ac:chgData name="LO NGUYEN THANH VINH" userId="08e381a3-9abc-47fc-bc07-bd46da425570" providerId="ADAL" clId="{291609D2-6BD4-4453-A8FC-E2B773893295}" dt="2021-10-12T17:21:01.969" v="892" actId="1076"/>
          <ac:cxnSpMkLst>
            <pc:docMk/>
            <pc:sldMk cId="1814695295" sldId="259"/>
            <ac:cxnSpMk id="41" creationId="{C1040D09-8477-431C-9B69-DFFFB1F25F52}"/>
          </ac:cxnSpMkLst>
        </pc:cxnChg>
        <pc:cxnChg chg="mod">
          <ac:chgData name="LO NGUYEN THANH VINH" userId="08e381a3-9abc-47fc-bc07-bd46da425570" providerId="ADAL" clId="{291609D2-6BD4-4453-A8FC-E2B773893295}" dt="2021-10-12T17:22:14.512" v="942" actId="1076"/>
          <ac:cxnSpMkLst>
            <pc:docMk/>
            <pc:sldMk cId="1814695295" sldId="259"/>
            <ac:cxnSpMk id="42" creationId="{862DC6AA-0D4B-46C1-801D-DF4D4C66596E}"/>
          </ac:cxnSpMkLst>
        </pc:cxnChg>
        <pc:cxnChg chg="mod">
          <ac:chgData name="LO NGUYEN THANH VINH" userId="08e381a3-9abc-47fc-bc07-bd46da425570" providerId="ADAL" clId="{291609D2-6BD4-4453-A8FC-E2B773893295}" dt="2021-10-12T17:22:14.512" v="942" actId="1076"/>
          <ac:cxnSpMkLst>
            <pc:docMk/>
            <pc:sldMk cId="1814695295" sldId="259"/>
            <ac:cxnSpMk id="43" creationId="{6DC17DD9-0F2D-4230-9C74-A74BFACC3025}"/>
          </ac:cxnSpMkLst>
        </pc:cxnChg>
        <pc:cxnChg chg="mod">
          <ac:chgData name="LO NGUYEN THANH VINH" userId="08e381a3-9abc-47fc-bc07-bd46da425570" providerId="ADAL" clId="{291609D2-6BD4-4453-A8FC-E2B773893295}" dt="2021-10-12T17:23:21.142" v="999" actId="14100"/>
          <ac:cxnSpMkLst>
            <pc:docMk/>
            <pc:sldMk cId="1814695295" sldId="259"/>
            <ac:cxnSpMk id="44" creationId="{FB383033-7D0F-4784-B023-FD8A59323632}"/>
          </ac:cxnSpMkLst>
        </pc:cxnChg>
        <pc:cxnChg chg="mod">
          <ac:chgData name="LO NGUYEN THANH VINH" userId="08e381a3-9abc-47fc-bc07-bd46da425570" providerId="ADAL" clId="{291609D2-6BD4-4453-A8FC-E2B773893295}" dt="2021-10-12T17:20:53.329" v="888" actId="1076"/>
          <ac:cxnSpMkLst>
            <pc:docMk/>
            <pc:sldMk cId="1814695295" sldId="259"/>
            <ac:cxnSpMk id="45" creationId="{5E9D1361-5A70-4B96-B443-5E1E421F37BB}"/>
          </ac:cxnSpMkLst>
        </pc:cxnChg>
        <pc:cxnChg chg="mod">
          <ac:chgData name="LO NGUYEN THANH VINH" userId="08e381a3-9abc-47fc-bc07-bd46da425570" providerId="ADAL" clId="{291609D2-6BD4-4453-A8FC-E2B773893295}" dt="2021-10-12T17:21:00.680" v="891" actId="1076"/>
          <ac:cxnSpMkLst>
            <pc:docMk/>
            <pc:sldMk cId="1814695295" sldId="259"/>
            <ac:cxnSpMk id="46" creationId="{EEE8A350-B7C8-4F41-968D-8F508A539426}"/>
          </ac:cxnSpMkLst>
        </pc:cxnChg>
        <pc:cxnChg chg="mod">
          <ac:chgData name="LO NGUYEN THANH VINH" userId="08e381a3-9abc-47fc-bc07-bd46da425570" providerId="ADAL" clId="{291609D2-6BD4-4453-A8FC-E2B773893295}" dt="2021-10-12T17:21:01.969" v="892" actId="1076"/>
          <ac:cxnSpMkLst>
            <pc:docMk/>
            <pc:sldMk cId="1814695295" sldId="259"/>
            <ac:cxnSpMk id="47" creationId="{8E39E617-C889-4467-8C48-3E4A10A7E2CD}"/>
          </ac:cxnSpMkLst>
        </pc:cxnChg>
        <pc:cxnChg chg="mod">
          <ac:chgData name="LO NGUYEN THANH VINH" userId="08e381a3-9abc-47fc-bc07-bd46da425570" providerId="ADAL" clId="{291609D2-6BD4-4453-A8FC-E2B773893295}" dt="2021-10-12T17:22:14.512" v="942" actId="1076"/>
          <ac:cxnSpMkLst>
            <pc:docMk/>
            <pc:sldMk cId="1814695295" sldId="259"/>
            <ac:cxnSpMk id="48" creationId="{334469B3-C272-44DB-B922-3699B1D344A0}"/>
          </ac:cxnSpMkLst>
        </pc:cxnChg>
        <pc:cxnChg chg="add mod">
          <ac:chgData name="LO NGUYEN THANH VINH" userId="08e381a3-9abc-47fc-bc07-bd46da425570" providerId="ADAL" clId="{291609D2-6BD4-4453-A8FC-E2B773893295}" dt="2021-10-12T17:22:17.479" v="944" actId="1076"/>
          <ac:cxnSpMkLst>
            <pc:docMk/>
            <pc:sldMk cId="1814695295" sldId="259"/>
            <ac:cxnSpMk id="61" creationId="{D0F5D3CE-AFB6-4123-AA39-3C18191988D6}"/>
          </ac:cxnSpMkLst>
        </pc:cxnChg>
        <pc:cxnChg chg="add mod">
          <ac:chgData name="LO NGUYEN THANH VINH" userId="08e381a3-9abc-47fc-bc07-bd46da425570" providerId="ADAL" clId="{291609D2-6BD4-4453-A8FC-E2B773893295}" dt="2021-10-12T17:22:24.439" v="946" actId="1076"/>
          <ac:cxnSpMkLst>
            <pc:docMk/>
            <pc:sldMk cId="1814695295" sldId="259"/>
            <ac:cxnSpMk id="64" creationId="{D472C678-7BF7-4F28-B46E-63BE5CEAB9B8}"/>
          </ac:cxnSpMkLst>
        </pc:cxnChg>
        <pc:cxnChg chg="add mod">
          <ac:chgData name="LO NGUYEN THANH VINH" userId="08e381a3-9abc-47fc-bc07-bd46da425570" providerId="ADAL" clId="{291609D2-6BD4-4453-A8FC-E2B773893295}" dt="2021-10-12T17:23:03.903" v="977" actId="14100"/>
          <ac:cxnSpMkLst>
            <pc:docMk/>
            <pc:sldMk cId="1814695295" sldId="259"/>
            <ac:cxnSpMk id="70" creationId="{493F025D-182A-4CC1-B41A-E744B2C7F653}"/>
          </ac:cxnSpMkLst>
        </pc:cxnChg>
      </pc:sldChg>
      <pc:sldChg chg="addSp delSp modSp add mod">
        <pc:chgData name="LO NGUYEN THANH VINH" userId="08e381a3-9abc-47fc-bc07-bd46da425570" providerId="ADAL" clId="{291609D2-6BD4-4453-A8FC-E2B773893295}" dt="2021-10-12T19:03:49.444" v="2437" actId="1076"/>
        <pc:sldMkLst>
          <pc:docMk/>
          <pc:sldMk cId="3672045884" sldId="260"/>
        </pc:sldMkLst>
        <pc:spChg chg="add mod">
          <ac:chgData name="LO NGUYEN THANH VINH" userId="08e381a3-9abc-47fc-bc07-bd46da425570" providerId="ADAL" clId="{291609D2-6BD4-4453-A8FC-E2B773893295}" dt="2021-10-12T19:03:37.892" v="2433" actId="1076"/>
          <ac:spMkLst>
            <pc:docMk/>
            <pc:sldMk cId="3672045884" sldId="260"/>
            <ac:spMk id="2" creationId="{71834DE0-2FC2-4D49-8652-70E3BF398CF3}"/>
          </ac:spMkLst>
        </pc:spChg>
        <pc:spChg chg="add del mod">
          <ac:chgData name="LO NGUYEN THANH VINH" userId="08e381a3-9abc-47fc-bc07-bd46da425570" providerId="ADAL" clId="{291609D2-6BD4-4453-A8FC-E2B773893295}" dt="2021-10-12T17:29:52.029" v="1065" actId="478"/>
          <ac:spMkLst>
            <pc:docMk/>
            <pc:sldMk cId="3672045884" sldId="260"/>
            <ac:spMk id="3" creationId="{BE603AA5-A178-4A8A-88D1-0C828358C2A3}"/>
          </ac:spMkLst>
        </pc:spChg>
        <pc:spChg chg="mod">
          <ac:chgData name="LO NGUYEN THANH VINH" userId="08e381a3-9abc-47fc-bc07-bd46da425570" providerId="ADAL" clId="{291609D2-6BD4-4453-A8FC-E2B773893295}" dt="2021-10-12T17:34:39.095" v="1228" actId="20577"/>
          <ac:spMkLst>
            <pc:docMk/>
            <pc:sldMk cId="3672045884" sldId="260"/>
            <ac:spMk id="11" creationId="{689FFB32-3194-4089-9CFE-E80626F0B499}"/>
          </ac:spMkLst>
        </pc:spChg>
        <pc:spChg chg="mod">
          <ac:chgData name="LO NGUYEN THANH VINH" userId="08e381a3-9abc-47fc-bc07-bd46da425570" providerId="ADAL" clId="{291609D2-6BD4-4453-A8FC-E2B773893295}" dt="2021-10-12T19:03:46.275" v="2436" actId="20577"/>
          <ac:spMkLst>
            <pc:docMk/>
            <pc:sldMk cId="3672045884" sldId="260"/>
            <ac:spMk id="19" creationId="{C1FD0E19-228C-44BE-92DC-6863FA078BF9}"/>
          </ac:spMkLst>
        </pc:spChg>
        <pc:spChg chg="mod">
          <ac:chgData name="LO NGUYEN THANH VINH" userId="08e381a3-9abc-47fc-bc07-bd46da425570" providerId="ADAL" clId="{291609D2-6BD4-4453-A8FC-E2B773893295}" dt="2021-10-12T19:03:20.375" v="2427" actId="207"/>
          <ac:spMkLst>
            <pc:docMk/>
            <pc:sldMk cId="3672045884" sldId="260"/>
            <ac:spMk id="21" creationId="{133FDB7E-5F00-4B52-869F-CDD36BA51DDE}"/>
          </ac:spMkLst>
        </pc:spChg>
        <pc:spChg chg="mod">
          <ac:chgData name="LO NGUYEN THANH VINH" userId="08e381a3-9abc-47fc-bc07-bd46da425570" providerId="ADAL" clId="{291609D2-6BD4-4453-A8FC-E2B773893295}" dt="2021-10-12T19:03:20.375" v="2427" actId="207"/>
          <ac:spMkLst>
            <pc:docMk/>
            <pc:sldMk cId="3672045884" sldId="260"/>
            <ac:spMk id="22" creationId="{109F8973-822B-4FDA-B990-1C731ADDF913}"/>
          </ac:spMkLst>
        </pc:spChg>
        <pc:spChg chg="mod">
          <ac:chgData name="LO NGUYEN THANH VINH" userId="08e381a3-9abc-47fc-bc07-bd46da425570" providerId="ADAL" clId="{291609D2-6BD4-4453-A8FC-E2B773893295}" dt="2021-10-12T19:03:20.375" v="2427" actId="207"/>
          <ac:spMkLst>
            <pc:docMk/>
            <pc:sldMk cId="3672045884" sldId="260"/>
            <ac:spMk id="23" creationId="{A909B2FC-AF40-439A-9658-0EEA3729B4AC}"/>
          </ac:spMkLst>
        </pc:spChg>
        <pc:spChg chg="mod">
          <ac:chgData name="LO NGUYEN THANH VINH" userId="08e381a3-9abc-47fc-bc07-bd46da425570" providerId="ADAL" clId="{291609D2-6BD4-4453-A8FC-E2B773893295}" dt="2021-10-12T19:03:20.375" v="2427" actId="207"/>
          <ac:spMkLst>
            <pc:docMk/>
            <pc:sldMk cId="3672045884" sldId="260"/>
            <ac:spMk id="24" creationId="{2EC1E264-5FD1-4DAF-83CF-3DD10C3E6878}"/>
          </ac:spMkLst>
        </pc:spChg>
        <pc:spChg chg="mod">
          <ac:chgData name="LO NGUYEN THANH VINH" userId="08e381a3-9abc-47fc-bc07-bd46da425570" providerId="ADAL" clId="{291609D2-6BD4-4453-A8FC-E2B773893295}" dt="2021-10-12T19:03:20.375" v="2427" actId="207"/>
          <ac:spMkLst>
            <pc:docMk/>
            <pc:sldMk cId="3672045884" sldId="260"/>
            <ac:spMk id="25" creationId="{EBC0BFBC-ABDB-4BA1-A42F-E7E857C26710}"/>
          </ac:spMkLst>
        </pc:spChg>
        <pc:spChg chg="mod">
          <ac:chgData name="LO NGUYEN THANH VINH" userId="08e381a3-9abc-47fc-bc07-bd46da425570" providerId="ADAL" clId="{291609D2-6BD4-4453-A8FC-E2B773893295}" dt="2021-10-12T17:32:20.165" v="1123" actId="207"/>
          <ac:spMkLst>
            <pc:docMk/>
            <pc:sldMk cId="3672045884" sldId="260"/>
            <ac:spMk id="33" creationId="{3D19FFB5-BBA3-42E9-8658-0CE070FB2AA0}"/>
          </ac:spMkLst>
        </pc:spChg>
        <pc:spChg chg="mod">
          <ac:chgData name="LO NGUYEN THANH VINH" userId="08e381a3-9abc-47fc-bc07-bd46da425570" providerId="ADAL" clId="{291609D2-6BD4-4453-A8FC-E2B773893295}" dt="2021-10-12T17:32:20.165" v="1123" actId="207"/>
          <ac:spMkLst>
            <pc:docMk/>
            <pc:sldMk cId="3672045884" sldId="260"/>
            <ac:spMk id="34" creationId="{FB2C2E67-75C1-4F6A-A941-9490E7FF75E3}"/>
          </ac:spMkLst>
        </pc:spChg>
        <pc:spChg chg="mod">
          <ac:chgData name="LO NGUYEN THANH VINH" userId="08e381a3-9abc-47fc-bc07-bd46da425570" providerId="ADAL" clId="{291609D2-6BD4-4453-A8FC-E2B773893295}" dt="2021-10-12T17:32:20.165" v="1123" actId="207"/>
          <ac:spMkLst>
            <pc:docMk/>
            <pc:sldMk cId="3672045884" sldId="260"/>
            <ac:spMk id="35" creationId="{CCD2E505-0161-49CE-AB0B-636433B5512E}"/>
          </ac:spMkLst>
        </pc:spChg>
        <pc:spChg chg="mod">
          <ac:chgData name="LO NGUYEN THANH VINH" userId="08e381a3-9abc-47fc-bc07-bd46da425570" providerId="ADAL" clId="{291609D2-6BD4-4453-A8FC-E2B773893295}" dt="2021-10-12T17:32:20.165" v="1123" actId="207"/>
          <ac:spMkLst>
            <pc:docMk/>
            <pc:sldMk cId="3672045884" sldId="260"/>
            <ac:spMk id="36" creationId="{E1BD8097-A3EF-412A-81F3-E4E05BAC0BB4}"/>
          </ac:spMkLst>
        </pc:spChg>
        <pc:spChg chg="mod">
          <ac:chgData name="LO NGUYEN THANH VINH" userId="08e381a3-9abc-47fc-bc07-bd46da425570" providerId="ADAL" clId="{291609D2-6BD4-4453-A8FC-E2B773893295}" dt="2021-10-12T17:32:20.165" v="1123" actId="207"/>
          <ac:spMkLst>
            <pc:docMk/>
            <pc:sldMk cId="3672045884" sldId="260"/>
            <ac:spMk id="37" creationId="{6C6F273C-518B-40D8-A485-80CCB9992BB6}"/>
          </ac:spMkLst>
        </pc:spChg>
        <pc:spChg chg="mod">
          <ac:chgData name="LO NGUYEN THANH VINH" userId="08e381a3-9abc-47fc-bc07-bd46da425570" providerId="ADAL" clId="{291609D2-6BD4-4453-A8FC-E2B773893295}" dt="2021-10-12T19:03:49.444" v="2437" actId="1076"/>
          <ac:spMkLst>
            <pc:docMk/>
            <pc:sldMk cId="3672045884" sldId="260"/>
            <ac:spMk id="38" creationId="{43586546-E368-4CDF-A61A-874A747D01B5}"/>
          </ac:spMkLst>
        </pc:spChg>
        <pc:spChg chg="add del mod">
          <ac:chgData name="LO NGUYEN THANH VINH" userId="08e381a3-9abc-47fc-bc07-bd46da425570" providerId="ADAL" clId="{291609D2-6BD4-4453-A8FC-E2B773893295}" dt="2021-10-12T17:29:36.842" v="1062" actId="478"/>
          <ac:spMkLst>
            <pc:docMk/>
            <pc:sldMk cId="3672045884" sldId="260"/>
            <ac:spMk id="50" creationId="{000AD36F-4E17-4968-8613-C6FF2FAB0162}"/>
          </ac:spMkLst>
        </pc:spChg>
        <pc:spChg chg="mod">
          <ac:chgData name="LO NGUYEN THANH VINH" userId="08e381a3-9abc-47fc-bc07-bd46da425570" providerId="ADAL" clId="{291609D2-6BD4-4453-A8FC-E2B773893295}" dt="2021-10-12T17:38:33.420" v="1296" actId="20577"/>
          <ac:spMkLst>
            <pc:docMk/>
            <pc:sldMk cId="3672045884" sldId="260"/>
            <ac:spMk id="53" creationId="{0B0D2CA0-F871-4E2B-8626-A786220E814D}"/>
          </ac:spMkLst>
        </pc:spChg>
        <pc:spChg chg="mod">
          <ac:chgData name="LO NGUYEN THANH VINH" userId="08e381a3-9abc-47fc-bc07-bd46da425570" providerId="ADAL" clId="{291609D2-6BD4-4453-A8FC-E2B773893295}" dt="2021-10-12T17:29:55.202" v="1067"/>
          <ac:spMkLst>
            <pc:docMk/>
            <pc:sldMk cId="3672045884" sldId="260"/>
            <ac:spMk id="54" creationId="{DDB6167D-29F2-41FA-87C8-A189E3C8885F}"/>
          </ac:spMkLst>
        </pc:spChg>
        <pc:spChg chg="mod">
          <ac:chgData name="LO NGUYEN THANH VINH" userId="08e381a3-9abc-47fc-bc07-bd46da425570" providerId="ADAL" clId="{291609D2-6BD4-4453-A8FC-E2B773893295}" dt="2021-10-12T17:30:23.924" v="1076" actId="20577"/>
          <ac:spMkLst>
            <pc:docMk/>
            <pc:sldMk cId="3672045884" sldId="260"/>
            <ac:spMk id="55" creationId="{F8EB02A8-AA28-46FA-926B-25FD89B91859}"/>
          </ac:spMkLst>
        </pc:spChg>
        <pc:spChg chg="add del mod">
          <ac:chgData name="LO NGUYEN THANH VINH" userId="08e381a3-9abc-47fc-bc07-bd46da425570" providerId="ADAL" clId="{291609D2-6BD4-4453-A8FC-E2B773893295}" dt="2021-10-12T17:31:22.776" v="1083"/>
          <ac:spMkLst>
            <pc:docMk/>
            <pc:sldMk cId="3672045884" sldId="260"/>
            <ac:spMk id="59" creationId="{49A1E8AC-5E90-4441-8359-DB601018F88B}"/>
          </ac:spMkLst>
        </pc:spChg>
        <pc:spChg chg="add mod">
          <ac:chgData name="LO NGUYEN THANH VINH" userId="08e381a3-9abc-47fc-bc07-bd46da425570" providerId="ADAL" clId="{291609D2-6BD4-4453-A8FC-E2B773893295}" dt="2021-10-12T18:50:55.581" v="1979" actId="1076"/>
          <ac:spMkLst>
            <pc:docMk/>
            <pc:sldMk cId="3672045884" sldId="260"/>
            <ac:spMk id="61" creationId="{204C295E-51E8-4D1F-98F8-18CBBF0756DE}"/>
          </ac:spMkLst>
        </pc:spChg>
        <pc:grpChg chg="mod">
          <ac:chgData name="LO NGUYEN THANH VINH" userId="08e381a3-9abc-47fc-bc07-bd46da425570" providerId="ADAL" clId="{291609D2-6BD4-4453-A8FC-E2B773893295}" dt="2021-10-12T19:03:39.516" v="2434" actId="1076"/>
          <ac:grpSpMkLst>
            <pc:docMk/>
            <pc:sldMk cId="3672045884" sldId="260"/>
            <ac:grpSpMk id="9" creationId="{545858B7-82A6-4407-9737-C49F84B90ACC}"/>
          </ac:grpSpMkLst>
        </pc:grpChg>
        <pc:grpChg chg="mod">
          <ac:chgData name="LO NGUYEN THANH VINH" userId="08e381a3-9abc-47fc-bc07-bd46da425570" providerId="ADAL" clId="{291609D2-6BD4-4453-A8FC-E2B773893295}" dt="2021-10-12T19:03:20.375" v="2427" actId="207"/>
          <ac:grpSpMkLst>
            <pc:docMk/>
            <pc:sldMk cId="3672045884" sldId="260"/>
            <ac:grpSpMk id="20" creationId="{5A518D18-7D28-47FB-AFFD-9910C522A2E4}"/>
          </ac:grpSpMkLst>
        </pc:grpChg>
        <pc:grpChg chg="add del mod">
          <ac:chgData name="LO NGUYEN THANH VINH" userId="08e381a3-9abc-47fc-bc07-bd46da425570" providerId="ADAL" clId="{291609D2-6BD4-4453-A8FC-E2B773893295}" dt="2021-10-12T17:32:20.165" v="1123" actId="207"/>
          <ac:grpSpMkLst>
            <pc:docMk/>
            <pc:sldMk cId="3672045884" sldId="260"/>
            <ac:grpSpMk id="32" creationId="{1F0F2032-480D-4C12-A0C6-4DF9EC0944E3}"/>
          </ac:grpSpMkLst>
        </pc:grpChg>
        <pc:grpChg chg="add mod">
          <ac:chgData name="LO NGUYEN THANH VINH" userId="08e381a3-9abc-47fc-bc07-bd46da425570" providerId="ADAL" clId="{291609D2-6BD4-4453-A8FC-E2B773893295}" dt="2021-10-12T19:03:08.628" v="2426" actId="1076"/>
          <ac:grpSpMkLst>
            <pc:docMk/>
            <pc:sldMk cId="3672045884" sldId="260"/>
            <ac:grpSpMk id="51" creationId="{B8553ACA-81E6-47D2-AA9F-42337511DD08}"/>
          </ac:grpSpMkLst>
        </pc:grpChg>
        <pc:grpChg chg="mod">
          <ac:chgData name="LO NGUYEN THANH VINH" userId="08e381a3-9abc-47fc-bc07-bd46da425570" providerId="ADAL" clId="{291609D2-6BD4-4453-A8FC-E2B773893295}" dt="2021-10-12T17:29:55.202" v="1067"/>
          <ac:grpSpMkLst>
            <pc:docMk/>
            <pc:sldMk cId="3672045884" sldId="260"/>
            <ac:grpSpMk id="52" creationId="{2A843B73-0E86-4611-AABD-4E6DC89D14E1}"/>
          </ac:grpSpMkLst>
        </pc:grpChg>
        <pc:cxnChg chg="mod">
          <ac:chgData name="LO NGUYEN THANH VINH" userId="08e381a3-9abc-47fc-bc07-bd46da425570" providerId="ADAL" clId="{291609D2-6BD4-4453-A8FC-E2B773893295}" dt="2021-10-12T19:03:25.897" v="2428" actId="208"/>
          <ac:cxnSpMkLst>
            <pc:docMk/>
            <pc:sldMk cId="3672045884" sldId="260"/>
            <ac:cxnSpMk id="41" creationId="{C1040D09-8477-431C-9B69-DFFFB1F25F52}"/>
          </ac:cxnSpMkLst>
        </pc:cxnChg>
        <pc:cxnChg chg="mod">
          <ac:chgData name="LO NGUYEN THANH VINH" userId="08e381a3-9abc-47fc-bc07-bd46da425570" providerId="ADAL" clId="{291609D2-6BD4-4453-A8FC-E2B773893295}" dt="2021-10-12T17:38:44.469" v="1298" actId="208"/>
          <ac:cxnSpMkLst>
            <pc:docMk/>
            <pc:sldMk cId="3672045884" sldId="260"/>
            <ac:cxnSpMk id="42" creationId="{862DC6AA-0D4B-46C1-801D-DF4D4C66596E}"/>
          </ac:cxnSpMkLst>
        </pc:cxnChg>
        <pc:cxnChg chg="mod">
          <ac:chgData name="LO NGUYEN THANH VINH" userId="08e381a3-9abc-47fc-bc07-bd46da425570" providerId="ADAL" clId="{291609D2-6BD4-4453-A8FC-E2B773893295}" dt="2021-10-12T19:03:49.444" v="2437" actId="1076"/>
          <ac:cxnSpMkLst>
            <pc:docMk/>
            <pc:sldMk cId="3672045884" sldId="260"/>
            <ac:cxnSpMk id="43" creationId="{6DC17DD9-0F2D-4230-9C74-A74BFACC3025}"/>
          </ac:cxnSpMkLst>
        </pc:cxnChg>
        <pc:cxnChg chg="mod">
          <ac:chgData name="LO NGUYEN THANH VINH" userId="08e381a3-9abc-47fc-bc07-bd46da425570" providerId="ADAL" clId="{291609D2-6BD4-4453-A8FC-E2B773893295}" dt="2021-10-12T19:03:39.516" v="2434" actId="1076"/>
          <ac:cxnSpMkLst>
            <pc:docMk/>
            <pc:sldMk cId="3672045884" sldId="260"/>
            <ac:cxnSpMk id="44" creationId="{FB383033-7D0F-4784-B023-FD8A59323632}"/>
          </ac:cxnSpMkLst>
        </pc:cxnChg>
        <pc:cxnChg chg="mod">
          <ac:chgData name="LO NGUYEN THANH VINH" userId="08e381a3-9abc-47fc-bc07-bd46da425570" providerId="ADAL" clId="{291609D2-6BD4-4453-A8FC-E2B773893295}" dt="2021-10-12T19:03:25.897" v="2428" actId="208"/>
          <ac:cxnSpMkLst>
            <pc:docMk/>
            <pc:sldMk cId="3672045884" sldId="260"/>
            <ac:cxnSpMk id="47" creationId="{8E39E617-C889-4467-8C48-3E4A10A7E2CD}"/>
          </ac:cxnSpMkLst>
        </pc:cxnChg>
        <pc:cxnChg chg="mod">
          <ac:chgData name="LO NGUYEN THANH VINH" userId="08e381a3-9abc-47fc-bc07-bd46da425570" providerId="ADAL" clId="{291609D2-6BD4-4453-A8FC-E2B773893295}" dt="2021-10-12T17:33:01.187" v="1138" actId="208"/>
          <ac:cxnSpMkLst>
            <pc:docMk/>
            <pc:sldMk cId="3672045884" sldId="260"/>
            <ac:cxnSpMk id="48" creationId="{334469B3-C272-44DB-B922-3699B1D344A0}"/>
          </ac:cxnSpMkLst>
        </pc:cxnChg>
        <pc:cxnChg chg="add mod">
          <ac:chgData name="LO NGUYEN THANH VINH" userId="08e381a3-9abc-47fc-bc07-bd46da425570" providerId="ADAL" clId="{291609D2-6BD4-4453-A8FC-E2B773893295}" dt="2021-10-12T19:03:08.628" v="2426" actId="1076"/>
          <ac:cxnSpMkLst>
            <pc:docMk/>
            <pc:sldMk cId="3672045884" sldId="260"/>
            <ac:cxnSpMk id="56" creationId="{D5D79DCD-2E68-40EA-AFF7-C05A6AC105B9}"/>
          </ac:cxnSpMkLst>
        </pc:cxnChg>
      </pc:sldChg>
      <pc:sldChg chg="addSp delSp modSp add mod">
        <pc:chgData name="LO NGUYEN THANH VINH" userId="08e381a3-9abc-47fc-bc07-bd46da425570" providerId="ADAL" clId="{291609D2-6BD4-4453-A8FC-E2B773893295}" dt="2021-10-12T18:50:09.694" v="1946" actId="20577"/>
        <pc:sldMkLst>
          <pc:docMk/>
          <pc:sldMk cId="1087700435" sldId="261"/>
        </pc:sldMkLst>
        <pc:spChg chg="add mod">
          <ac:chgData name="LO NGUYEN THANH VINH" userId="08e381a3-9abc-47fc-bc07-bd46da425570" providerId="ADAL" clId="{291609D2-6BD4-4453-A8FC-E2B773893295}" dt="2021-10-12T18:50:09.694" v="1946" actId="20577"/>
          <ac:spMkLst>
            <pc:docMk/>
            <pc:sldMk cId="1087700435" sldId="261"/>
            <ac:spMk id="2" creationId="{43417584-B6F3-4FBF-AF0B-513A91B9C459}"/>
          </ac:spMkLst>
        </pc:spChg>
        <pc:spChg chg="mod">
          <ac:chgData name="LO NGUYEN THANH VINH" userId="08e381a3-9abc-47fc-bc07-bd46da425570" providerId="ADAL" clId="{291609D2-6BD4-4453-A8FC-E2B773893295}" dt="2021-10-12T18:00:07.717" v="1336" actId="20577"/>
          <ac:spMkLst>
            <pc:docMk/>
            <pc:sldMk cId="1087700435" sldId="261"/>
            <ac:spMk id="16" creationId="{2B9637BC-F3B9-4FC7-A3B1-E1BB2B33875A}"/>
          </ac:spMkLst>
        </pc:spChg>
        <pc:spChg chg="mod">
          <ac:chgData name="LO NGUYEN THANH VINH" userId="08e381a3-9abc-47fc-bc07-bd46da425570" providerId="ADAL" clId="{291609D2-6BD4-4453-A8FC-E2B773893295}" dt="2021-10-12T18:08:43.302" v="1653" actId="20577"/>
          <ac:spMkLst>
            <pc:docMk/>
            <pc:sldMk cId="1087700435" sldId="261"/>
            <ac:spMk id="19" creationId="{C1FD0E19-228C-44BE-92DC-6863FA078BF9}"/>
          </ac:spMkLst>
        </pc:spChg>
        <pc:spChg chg="mod">
          <ac:chgData name="LO NGUYEN THANH VINH" userId="08e381a3-9abc-47fc-bc07-bd46da425570" providerId="ADAL" clId="{291609D2-6BD4-4453-A8FC-E2B773893295}" dt="2021-10-12T18:06:32.411" v="1566" actId="20577"/>
          <ac:spMkLst>
            <pc:docMk/>
            <pc:sldMk cId="1087700435" sldId="261"/>
            <ac:spMk id="23" creationId="{A909B2FC-AF40-439A-9658-0EEA3729B4AC}"/>
          </ac:spMkLst>
        </pc:spChg>
        <pc:spChg chg="mod">
          <ac:chgData name="LO NGUYEN THANH VINH" userId="08e381a3-9abc-47fc-bc07-bd46da425570" providerId="ADAL" clId="{291609D2-6BD4-4453-A8FC-E2B773893295}" dt="2021-10-12T18:04:41.558" v="1532" actId="20577"/>
          <ac:spMkLst>
            <pc:docMk/>
            <pc:sldMk cId="1087700435" sldId="261"/>
            <ac:spMk id="25" creationId="{EBC0BFBC-ABDB-4BA1-A42F-E7E857C26710}"/>
          </ac:spMkLst>
        </pc:spChg>
        <pc:spChg chg="mod">
          <ac:chgData name="LO NGUYEN THANH VINH" userId="08e381a3-9abc-47fc-bc07-bd46da425570" providerId="ADAL" clId="{291609D2-6BD4-4453-A8FC-E2B773893295}" dt="2021-10-12T18:08:02.330" v="1623" actId="20577"/>
          <ac:spMkLst>
            <pc:docMk/>
            <pc:sldMk cId="1087700435" sldId="261"/>
            <ac:spMk id="35" creationId="{CCD2E505-0161-49CE-AB0B-636433B5512E}"/>
          </ac:spMkLst>
        </pc:spChg>
        <pc:spChg chg="mod">
          <ac:chgData name="LO NGUYEN THANH VINH" userId="08e381a3-9abc-47fc-bc07-bd46da425570" providerId="ADAL" clId="{291609D2-6BD4-4453-A8FC-E2B773893295}" dt="2021-10-12T18:01:04.584" v="1360" actId="20577"/>
          <ac:spMkLst>
            <pc:docMk/>
            <pc:sldMk cId="1087700435" sldId="261"/>
            <ac:spMk id="53" creationId="{E79D3424-8E8F-4ABD-8AF1-DAADD9D05EEC}"/>
          </ac:spMkLst>
        </pc:spChg>
        <pc:spChg chg="mod">
          <ac:chgData name="LO NGUYEN THANH VINH" userId="08e381a3-9abc-47fc-bc07-bd46da425570" providerId="ADAL" clId="{291609D2-6BD4-4453-A8FC-E2B773893295}" dt="2021-10-12T18:00:20.875" v="1342"/>
          <ac:spMkLst>
            <pc:docMk/>
            <pc:sldMk cId="1087700435" sldId="261"/>
            <ac:spMk id="54" creationId="{752D0133-9541-4DE8-B4B3-A530F57B4DD7}"/>
          </ac:spMkLst>
        </pc:spChg>
        <pc:spChg chg="mod">
          <ac:chgData name="LO NGUYEN THANH VINH" userId="08e381a3-9abc-47fc-bc07-bd46da425570" providerId="ADAL" clId="{291609D2-6BD4-4453-A8FC-E2B773893295}" dt="2021-10-12T18:01:01.394" v="1357" actId="20577"/>
          <ac:spMkLst>
            <pc:docMk/>
            <pc:sldMk cId="1087700435" sldId="261"/>
            <ac:spMk id="55" creationId="{7E5D949F-CDCE-4A44-BC59-EE6BEA00C9B9}"/>
          </ac:spMkLst>
        </pc:spChg>
        <pc:spChg chg="add del">
          <ac:chgData name="LO NGUYEN THANH VINH" userId="08e381a3-9abc-47fc-bc07-bd46da425570" providerId="ADAL" clId="{291609D2-6BD4-4453-A8FC-E2B773893295}" dt="2021-10-12T18:00:58.911" v="1352" actId="478"/>
          <ac:spMkLst>
            <pc:docMk/>
            <pc:sldMk cId="1087700435" sldId="261"/>
            <ac:spMk id="58" creationId="{D1C92A53-C26D-4D75-A1ED-9F750B6AAF2E}"/>
          </ac:spMkLst>
        </pc:spChg>
        <pc:spChg chg="mod">
          <ac:chgData name="LO NGUYEN THANH VINH" userId="08e381a3-9abc-47fc-bc07-bd46da425570" providerId="ADAL" clId="{291609D2-6BD4-4453-A8FC-E2B773893295}" dt="2021-10-12T18:06:15.039" v="1542" actId="20577"/>
          <ac:spMkLst>
            <pc:docMk/>
            <pc:sldMk cId="1087700435" sldId="261"/>
            <ac:spMk id="61" creationId="{27902880-1FFE-4F94-841A-1D3B317BF442}"/>
          </ac:spMkLst>
        </pc:spChg>
        <pc:spChg chg="mod">
          <ac:chgData name="LO NGUYEN THANH VINH" userId="08e381a3-9abc-47fc-bc07-bd46da425570" providerId="ADAL" clId="{291609D2-6BD4-4453-A8FC-E2B773893295}" dt="2021-10-12T18:01:07.067" v="1361"/>
          <ac:spMkLst>
            <pc:docMk/>
            <pc:sldMk cId="1087700435" sldId="261"/>
            <ac:spMk id="62" creationId="{FBF02ACC-C944-41D2-9787-65D9654D6EBC}"/>
          </ac:spMkLst>
        </pc:spChg>
        <pc:spChg chg="mod">
          <ac:chgData name="LO NGUYEN THANH VINH" userId="08e381a3-9abc-47fc-bc07-bd46da425570" providerId="ADAL" clId="{291609D2-6BD4-4453-A8FC-E2B773893295}" dt="2021-10-12T18:01:12.225" v="1364" actId="20577"/>
          <ac:spMkLst>
            <pc:docMk/>
            <pc:sldMk cId="1087700435" sldId="261"/>
            <ac:spMk id="63" creationId="{E0FBB284-C6A4-40F8-ABDA-73E59F9745E5}"/>
          </ac:spMkLst>
        </pc:spChg>
        <pc:spChg chg="add mod">
          <ac:chgData name="LO NGUYEN THANH VINH" userId="08e381a3-9abc-47fc-bc07-bd46da425570" providerId="ADAL" clId="{291609D2-6BD4-4453-A8FC-E2B773893295}" dt="2021-10-12T18:20:02.856" v="1658" actId="948"/>
          <ac:spMkLst>
            <pc:docMk/>
            <pc:sldMk cId="1087700435" sldId="261"/>
            <ac:spMk id="64" creationId="{C1D2009F-7D9E-4606-AC79-D0B8F9DBB674}"/>
          </ac:spMkLst>
        </pc:spChg>
        <pc:grpChg chg="mod">
          <ac:chgData name="LO NGUYEN THANH VINH" userId="08e381a3-9abc-47fc-bc07-bd46da425570" providerId="ADAL" clId="{291609D2-6BD4-4453-A8FC-E2B773893295}" dt="2021-10-12T18:00:32.555" v="1346" actId="1076"/>
          <ac:grpSpMkLst>
            <pc:docMk/>
            <pc:sldMk cId="1087700435" sldId="261"/>
            <ac:grpSpMk id="9" creationId="{545858B7-82A6-4407-9737-C49F84B90ACC}"/>
          </ac:grpSpMkLst>
        </pc:grpChg>
        <pc:grpChg chg="mod">
          <ac:chgData name="LO NGUYEN THANH VINH" userId="08e381a3-9abc-47fc-bc07-bd46da425570" providerId="ADAL" clId="{291609D2-6BD4-4453-A8FC-E2B773893295}" dt="2021-10-12T18:06:40.424" v="1569" actId="1076"/>
          <ac:grpSpMkLst>
            <pc:docMk/>
            <pc:sldMk cId="1087700435" sldId="261"/>
            <ac:grpSpMk id="14" creationId="{8302757A-D738-40CC-966F-18FD658C6219}"/>
          </ac:grpSpMkLst>
        </pc:grpChg>
        <pc:grpChg chg="mod">
          <ac:chgData name="LO NGUYEN THANH VINH" userId="08e381a3-9abc-47fc-bc07-bd46da425570" providerId="ADAL" clId="{291609D2-6BD4-4453-A8FC-E2B773893295}" dt="2021-10-12T18:08:48.541" v="1655" actId="1076"/>
          <ac:grpSpMkLst>
            <pc:docMk/>
            <pc:sldMk cId="1087700435" sldId="261"/>
            <ac:grpSpMk id="20" creationId="{5A518D18-7D28-47FB-AFFD-9910C522A2E4}"/>
          </ac:grpSpMkLst>
        </pc:grpChg>
        <pc:grpChg chg="mod">
          <ac:chgData name="LO NGUYEN THANH VINH" userId="08e381a3-9abc-47fc-bc07-bd46da425570" providerId="ADAL" clId="{291609D2-6BD4-4453-A8FC-E2B773893295}" dt="2021-10-12T18:06:38.751" v="1568" actId="1076"/>
          <ac:grpSpMkLst>
            <pc:docMk/>
            <pc:sldMk cId="1087700435" sldId="261"/>
            <ac:grpSpMk id="26" creationId="{A6C9EFEB-8D86-43CE-9467-D53A760B2F6A}"/>
          </ac:grpSpMkLst>
        </pc:grpChg>
        <pc:grpChg chg="mod">
          <ac:chgData name="LO NGUYEN THANH VINH" userId="08e381a3-9abc-47fc-bc07-bd46da425570" providerId="ADAL" clId="{291609D2-6BD4-4453-A8FC-E2B773893295}" dt="2021-10-12T18:06:41.951" v="1570" actId="1076"/>
          <ac:grpSpMkLst>
            <pc:docMk/>
            <pc:sldMk cId="1087700435" sldId="261"/>
            <ac:grpSpMk id="32" creationId="{1F0F2032-480D-4C12-A0C6-4DF9EC0944E3}"/>
          </ac:grpSpMkLst>
        </pc:grpChg>
        <pc:grpChg chg="add mod">
          <ac:chgData name="LO NGUYEN THANH VINH" userId="08e381a3-9abc-47fc-bc07-bd46da425570" providerId="ADAL" clId="{291609D2-6BD4-4453-A8FC-E2B773893295}" dt="2021-10-12T18:08:50.364" v="1656" actId="1076"/>
          <ac:grpSpMkLst>
            <pc:docMk/>
            <pc:sldMk cId="1087700435" sldId="261"/>
            <ac:grpSpMk id="51" creationId="{6F984716-0932-47B9-A65A-A45A2FCA2F0F}"/>
          </ac:grpSpMkLst>
        </pc:grpChg>
        <pc:grpChg chg="mod">
          <ac:chgData name="LO NGUYEN THANH VINH" userId="08e381a3-9abc-47fc-bc07-bd46da425570" providerId="ADAL" clId="{291609D2-6BD4-4453-A8FC-E2B773893295}" dt="2021-10-12T18:00:20.875" v="1342"/>
          <ac:grpSpMkLst>
            <pc:docMk/>
            <pc:sldMk cId="1087700435" sldId="261"/>
            <ac:grpSpMk id="52" creationId="{316CA896-F719-46C6-BE36-B00AF7F2B865}"/>
          </ac:grpSpMkLst>
        </pc:grpChg>
        <pc:grpChg chg="add mod">
          <ac:chgData name="LO NGUYEN THANH VINH" userId="08e381a3-9abc-47fc-bc07-bd46da425570" providerId="ADAL" clId="{291609D2-6BD4-4453-A8FC-E2B773893295}" dt="2021-10-12T18:06:53.638" v="1573" actId="1076"/>
          <ac:grpSpMkLst>
            <pc:docMk/>
            <pc:sldMk cId="1087700435" sldId="261"/>
            <ac:grpSpMk id="59" creationId="{CBF8D3C2-77F6-4E62-821D-60EBE75C5EE1}"/>
          </ac:grpSpMkLst>
        </pc:grpChg>
        <pc:grpChg chg="mod">
          <ac:chgData name="LO NGUYEN THANH VINH" userId="08e381a3-9abc-47fc-bc07-bd46da425570" providerId="ADAL" clId="{291609D2-6BD4-4453-A8FC-E2B773893295}" dt="2021-10-12T18:01:07.067" v="1361"/>
          <ac:grpSpMkLst>
            <pc:docMk/>
            <pc:sldMk cId="1087700435" sldId="261"/>
            <ac:grpSpMk id="60" creationId="{8DCAC3F3-3501-4A83-8BD7-849CD9C3627A}"/>
          </ac:grpSpMkLst>
        </pc:grpChg>
        <pc:cxnChg chg="mod">
          <ac:chgData name="LO NGUYEN THANH VINH" userId="08e381a3-9abc-47fc-bc07-bd46da425570" providerId="ADAL" clId="{291609D2-6BD4-4453-A8FC-E2B773893295}" dt="2021-10-12T18:06:38.751" v="1568" actId="1076"/>
          <ac:cxnSpMkLst>
            <pc:docMk/>
            <pc:sldMk cId="1087700435" sldId="261"/>
            <ac:cxnSpMk id="39" creationId="{A71E99B0-9A88-4D1E-88AC-A165F1691A9B}"/>
          </ac:cxnSpMkLst>
        </pc:cxnChg>
        <pc:cxnChg chg="mod">
          <ac:chgData name="LO NGUYEN THANH VINH" userId="08e381a3-9abc-47fc-bc07-bd46da425570" providerId="ADAL" clId="{291609D2-6BD4-4453-A8FC-E2B773893295}" dt="2021-10-12T18:06:40.424" v="1569" actId="1076"/>
          <ac:cxnSpMkLst>
            <pc:docMk/>
            <pc:sldMk cId="1087700435" sldId="261"/>
            <ac:cxnSpMk id="40" creationId="{7EE1A482-195C-4C17-A3B2-A28B12EF0554}"/>
          </ac:cxnSpMkLst>
        </pc:cxnChg>
        <pc:cxnChg chg="mod">
          <ac:chgData name="LO NGUYEN THANH VINH" userId="08e381a3-9abc-47fc-bc07-bd46da425570" providerId="ADAL" clId="{291609D2-6BD4-4453-A8FC-E2B773893295}" dt="2021-10-12T18:08:48.541" v="1655" actId="1076"/>
          <ac:cxnSpMkLst>
            <pc:docMk/>
            <pc:sldMk cId="1087700435" sldId="261"/>
            <ac:cxnSpMk id="41" creationId="{C1040D09-8477-431C-9B69-DFFFB1F25F52}"/>
          </ac:cxnSpMkLst>
        </pc:cxnChg>
        <pc:cxnChg chg="mod">
          <ac:chgData name="LO NGUYEN THANH VINH" userId="08e381a3-9abc-47fc-bc07-bd46da425570" providerId="ADAL" clId="{291609D2-6BD4-4453-A8FC-E2B773893295}" dt="2021-10-12T18:06:53.638" v="1573" actId="1076"/>
          <ac:cxnSpMkLst>
            <pc:docMk/>
            <pc:sldMk cId="1087700435" sldId="261"/>
            <ac:cxnSpMk id="42" creationId="{862DC6AA-0D4B-46C1-801D-DF4D4C66596E}"/>
          </ac:cxnSpMkLst>
        </pc:cxnChg>
        <pc:cxnChg chg="mod">
          <ac:chgData name="LO NGUYEN THANH VINH" userId="08e381a3-9abc-47fc-bc07-bd46da425570" providerId="ADAL" clId="{291609D2-6BD4-4453-A8FC-E2B773893295}" dt="2021-10-12T18:06:41.951" v="1570" actId="1076"/>
          <ac:cxnSpMkLst>
            <pc:docMk/>
            <pc:sldMk cId="1087700435" sldId="261"/>
            <ac:cxnSpMk id="43" creationId="{6DC17DD9-0F2D-4230-9C74-A74BFACC3025}"/>
          </ac:cxnSpMkLst>
        </pc:cxnChg>
        <pc:cxnChg chg="mod">
          <ac:chgData name="LO NGUYEN THANH VINH" userId="08e381a3-9abc-47fc-bc07-bd46da425570" providerId="ADAL" clId="{291609D2-6BD4-4453-A8FC-E2B773893295}" dt="2021-10-12T18:06:41.951" v="1570" actId="1076"/>
          <ac:cxnSpMkLst>
            <pc:docMk/>
            <pc:sldMk cId="1087700435" sldId="261"/>
            <ac:cxnSpMk id="44" creationId="{FB383033-7D0F-4784-B023-FD8A59323632}"/>
          </ac:cxnSpMkLst>
        </pc:cxnChg>
        <pc:cxnChg chg="mod">
          <ac:chgData name="LO NGUYEN THANH VINH" userId="08e381a3-9abc-47fc-bc07-bd46da425570" providerId="ADAL" clId="{291609D2-6BD4-4453-A8FC-E2B773893295}" dt="2021-10-12T18:06:38.751" v="1568" actId="1076"/>
          <ac:cxnSpMkLst>
            <pc:docMk/>
            <pc:sldMk cId="1087700435" sldId="261"/>
            <ac:cxnSpMk id="45" creationId="{5E9D1361-5A70-4B96-B443-5E1E421F37BB}"/>
          </ac:cxnSpMkLst>
        </pc:cxnChg>
        <pc:cxnChg chg="mod">
          <ac:chgData name="LO NGUYEN THANH VINH" userId="08e381a3-9abc-47fc-bc07-bd46da425570" providerId="ADAL" clId="{291609D2-6BD4-4453-A8FC-E2B773893295}" dt="2021-10-12T18:06:40.424" v="1569" actId="1076"/>
          <ac:cxnSpMkLst>
            <pc:docMk/>
            <pc:sldMk cId="1087700435" sldId="261"/>
            <ac:cxnSpMk id="46" creationId="{EEE8A350-B7C8-4F41-968D-8F508A539426}"/>
          </ac:cxnSpMkLst>
        </pc:cxnChg>
        <pc:cxnChg chg="del mod">
          <ac:chgData name="LO NGUYEN THANH VINH" userId="08e381a3-9abc-47fc-bc07-bd46da425570" providerId="ADAL" clId="{291609D2-6BD4-4453-A8FC-E2B773893295}" dt="2021-10-12T18:08:14.591" v="1627" actId="478"/>
          <ac:cxnSpMkLst>
            <pc:docMk/>
            <pc:sldMk cId="1087700435" sldId="261"/>
            <ac:cxnSpMk id="47" creationId="{8E39E617-C889-4467-8C48-3E4A10A7E2CD}"/>
          </ac:cxnSpMkLst>
        </pc:cxnChg>
        <pc:cxnChg chg="mod">
          <ac:chgData name="LO NGUYEN THANH VINH" userId="08e381a3-9abc-47fc-bc07-bd46da425570" providerId="ADAL" clId="{291609D2-6BD4-4453-A8FC-E2B773893295}" dt="2021-10-12T18:08:50.364" v="1656" actId="1076"/>
          <ac:cxnSpMkLst>
            <pc:docMk/>
            <pc:sldMk cId="1087700435" sldId="261"/>
            <ac:cxnSpMk id="48" creationId="{334469B3-C272-44DB-B922-3699B1D344A0}"/>
          </ac:cxnSpMkLst>
        </pc:cxnChg>
        <pc:cxnChg chg="add mod">
          <ac:chgData name="LO NGUYEN THANH VINH" userId="08e381a3-9abc-47fc-bc07-bd46da425570" providerId="ADAL" clId="{291609D2-6BD4-4453-A8FC-E2B773893295}" dt="2021-10-12T18:08:48.541" v="1655" actId="1076"/>
          <ac:cxnSpMkLst>
            <pc:docMk/>
            <pc:sldMk cId="1087700435" sldId="261"/>
            <ac:cxnSpMk id="67" creationId="{8ACB4B9F-4846-4E1E-A82A-FB724D7C7CF5}"/>
          </ac:cxnSpMkLst>
        </pc:cxnChg>
        <pc:cxnChg chg="add mod">
          <ac:chgData name="LO NGUYEN THANH VINH" userId="08e381a3-9abc-47fc-bc07-bd46da425570" providerId="ADAL" clId="{291609D2-6BD4-4453-A8FC-E2B773893295}" dt="2021-10-12T18:08:48.541" v="1655" actId="1076"/>
          <ac:cxnSpMkLst>
            <pc:docMk/>
            <pc:sldMk cId="1087700435" sldId="261"/>
            <ac:cxnSpMk id="70" creationId="{20F718E5-3EB8-4C0F-84BD-BDB028EA7C75}"/>
          </ac:cxnSpMkLst>
        </pc:cxnChg>
        <pc:cxnChg chg="add mod">
          <ac:chgData name="LO NGUYEN THANH VINH" userId="08e381a3-9abc-47fc-bc07-bd46da425570" providerId="ADAL" clId="{291609D2-6BD4-4453-A8FC-E2B773893295}" dt="2021-10-12T18:08:48.541" v="1655" actId="1076"/>
          <ac:cxnSpMkLst>
            <pc:docMk/>
            <pc:sldMk cId="1087700435" sldId="261"/>
            <ac:cxnSpMk id="74" creationId="{EFB56673-0AE2-40EB-95FE-2DD68F84B4A9}"/>
          </ac:cxnSpMkLst>
        </pc:cxnChg>
      </pc:sldChg>
      <pc:sldChg chg="addSp modSp add mod">
        <pc:chgData name="LO NGUYEN THANH VINH" userId="08e381a3-9abc-47fc-bc07-bd46da425570" providerId="ADAL" clId="{291609D2-6BD4-4453-A8FC-E2B773893295}" dt="2021-10-12T18:50:02.982" v="1940" actId="20577"/>
        <pc:sldMkLst>
          <pc:docMk/>
          <pc:sldMk cId="2452452642" sldId="262"/>
        </pc:sldMkLst>
        <pc:spChg chg="mod">
          <ac:chgData name="LO NGUYEN THANH VINH" userId="08e381a3-9abc-47fc-bc07-bd46da425570" providerId="ADAL" clId="{291609D2-6BD4-4453-A8FC-E2B773893295}" dt="2021-10-12T18:30:46.307" v="1747" actId="20577"/>
          <ac:spMkLst>
            <pc:docMk/>
            <pc:sldMk cId="2452452642" sldId="262"/>
            <ac:spMk id="6" creationId="{C205EDC3-EF84-4F93-9FE1-0F9A8C7931E6}"/>
          </ac:spMkLst>
        </pc:spChg>
        <pc:spChg chg="mod">
          <ac:chgData name="LO NGUYEN THANH VINH" userId="08e381a3-9abc-47fc-bc07-bd46da425570" providerId="ADAL" clId="{291609D2-6BD4-4453-A8FC-E2B773893295}" dt="2021-10-12T18:31:19.433" v="1774" actId="20577"/>
          <ac:spMkLst>
            <pc:docMk/>
            <pc:sldMk cId="2452452642" sldId="262"/>
            <ac:spMk id="17" creationId="{0768BBE7-F8D8-4F05-B1DE-E6D4895F47A9}"/>
          </ac:spMkLst>
        </pc:spChg>
        <pc:spChg chg="mod">
          <ac:chgData name="LO NGUYEN THANH VINH" userId="08e381a3-9abc-47fc-bc07-bd46da425570" providerId="ADAL" clId="{291609D2-6BD4-4453-A8FC-E2B773893295}" dt="2021-10-12T18:31:46.374" v="1780" actId="207"/>
          <ac:spMkLst>
            <pc:docMk/>
            <pc:sldMk cId="2452452642" sldId="262"/>
            <ac:spMk id="27" creationId="{0E4A9807-528B-4E95-877F-6FB9E39D726A}"/>
          </ac:spMkLst>
        </pc:spChg>
        <pc:spChg chg="mod">
          <ac:chgData name="LO NGUYEN THANH VINH" userId="08e381a3-9abc-47fc-bc07-bd46da425570" providerId="ADAL" clId="{291609D2-6BD4-4453-A8FC-E2B773893295}" dt="2021-10-12T18:31:46.374" v="1780" actId="207"/>
          <ac:spMkLst>
            <pc:docMk/>
            <pc:sldMk cId="2452452642" sldId="262"/>
            <ac:spMk id="28" creationId="{0E80C575-B6C9-4BB5-89C3-B55B6394D72C}"/>
          </ac:spMkLst>
        </pc:spChg>
        <pc:spChg chg="mod">
          <ac:chgData name="LO NGUYEN THANH VINH" userId="08e381a3-9abc-47fc-bc07-bd46da425570" providerId="ADAL" clId="{291609D2-6BD4-4453-A8FC-E2B773893295}" dt="2021-10-12T18:31:46.374" v="1780" actId="207"/>
          <ac:spMkLst>
            <pc:docMk/>
            <pc:sldMk cId="2452452642" sldId="262"/>
            <ac:spMk id="29" creationId="{F0EDB61E-9791-48B3-9A49-8DD8D07D76E8}"/>
          </ac:spMkLst>
        </pc:spChg>
        <pc:spChg chg="mod">
          <ac:chgData name="LO NGUYEN THANH VINH" userId="08e381a3-9abc-47fc-bc07-bd46da425570" providerId="ADAL" clId="{291609D2-6BD4-4453-A8FC-E2B773893295}" dt="2021-10-12T18:31:46.374" v="1780" actId="207"/>
          <ac:spMkLst>
            <pc:docMk/>
            <pc:sldMk cId="2452452642" sldId="262"/>
            <ac:spMk id="30" creationId="{7FEF482A-621E-4DAE-B506-C34BE81A2712}"/>
          </ac:spMkLst>
        </pc:spChg>
        <pc:spChg chg="mod">
          <ac:chgData name="LO NGUYEN THANH VINH" userId="08e381a3-9abc-47fc-bc07-bd46da425570" providerId="ADAL" clId="{291609D2-6BD4-4453-A8FC-E2B773893295}" dt="2021-10-12T18:31:46.374" v="1780" actId="207"/>
          <ac:spMkLst>
            <pc:docMk/>
            <pc:sldMk cId="2452452642" sldId="262"/>
            <ac:spMk id="31" creationId="{5430C4B1-67A6-48E8-978D-ADE67EE72553}"/>
          </ac:spMkLst>
        </pc:spChg>
        <pc:spChg chg="mod">
          <ac:chgData name="LO NGUYEN THANH VINH" userId="08e381a3-9abc-47fc-bc07-bd46da425570" providerId="ADAL" clId="{291609D2-6BD4-4453-A8FC-E2B773893295}" dt="2021-10-12T18:31:24.619" v="1776" actId="1076"/>
          <ac:spMkLst>
            <pc:docMk/>
            <pc:sldMk cId="2452452642" sldId="262"/>
            <ac:spMk id="49" creationId="{179151F7-2053-4D6F-8673-77461D76DE5E}"/>
          </ac:spMkLst>
        </pc:spChg>
        <pc:spChg chg="add mod">
          <ac:chgData name="LO NGUYEN THANH VINH" userId="08e381a3-9abc-47fc-bc07-bd46da425570" providerId="ADAL" clId="{291609D2-6BD4-4453-A8FC-E2B773893295}" dt="2021-10-12T18:50:02.982" v="1940" actId="20577"/>
          <ac:spMkLst>
            <pc:docMk/>
            <pc:sldMk cId="2452452642" sldId="262"/>
            <ac:spMk id="50" creationId="{43A63B08-D296-4BCF-87A9-A94C25796F61}"/>
          </ac:spMkLst>
        </pc:spChg>
        <pc:spChg chg="mod">
          <ac:chgData name="LO NGUYEN THANH VINH" userId="08e381a3-9abc-47fc-bc07-bd46da425570" providerId="ADAL" clId="{291609D2-6BD4-4453-A8FC-E2B773893295}" dt="2021-10-12T18:29:54.310" v="1694"/>
          <ac:spMkLst>
            <pc:docMk/>
            <pc:sldMk cId="2452452642" sldId="262"/>
            <ac:spMk id="53" creationId="{918B142A-511C-4DF6-9A9F-8A5E1BE9011F}"/>
          </ac:spMkLst>
        </pc:spChg>
        <pc:spChg chg="mod">
          <ac:chgData name="LO NGUYEN THANH VINH" userId="08e381a3-9abc-47fc-bc07-bd46da425570" providerId="ADAL" clId="{291609D2-6BD4-4453-A8FC-E2B773893295}" dt="2021-10-12T18:29:54.310" v="1694"/>
          <ac:spMkLst>
            <pc:docMk/>
            <pc:sldMk cId="2452452642" sldId="262"/>
            <ac:spMk id="54" creationId="{75A087DB-0437-4105-91CA-AF9822E24FD9}"/>
          </ac:spMkLst>
        </pc:spChg>
        <pc:spChg chg="mod">
          <ac:chgData name="LO NGUYEN THANH VINH" userId="08e381a3-9abc-47fc-bc07-bd46da425570" providerId="ADAL" clId="{291609D2-6BD4-4453-A8FC-E2B773893295}" dt="2021-10-12T18:41:45.236" v="1847" actId="20577"/>
          <ac:spMkLst>
            <pc:docMk/>
            <pc:sldMk cId="2452452642" sldId="262"/>
            <ac:spMk id="55" creationId="{C6B552D4-CD7B-4F42-8C79-29E558CE2672}"/>
          </ac:spMkLst>
        </pc:spChg>
        <pc:spChg chg="add mod">
          <ac:chgData name="LO NGUYEN THANH VINH" userId="08e381a3-9abc-47fc-bc07-bd46da425570" providerId="ADAL" clId="{291609D2-6BD4-4453-A8FC-E2B773893295}" dt="2021-10-12T18:42:09.100" v="1859" actId="1076"/>
          <ac:spMkLst>
            <pc:docMk/>
            <pc:sldMk cId="2452452642" sldId="262"/>
            <ac:spMk id="57" creationId="{233A3E90-92E9-4126-A9CE-3993FDE6E6EA}"/>
          </ac:spMkLst>
        </pc:spChg>
        <pc:grpChg chg="mod">
          <ac:chgData name="LO NGUYEN THANH VINH" userId="08e381a3-9abc-47fc-bc07-bd46da425570" providerId="ADAL" clId="{291609D2-6BD4-4453-A8FC-E2B773893295}" dt="2021-10-12T18:30:50.716" v="1749" actId="1076"/>
          <ac:grpSpMkLst>
            <pc:docMk/>
            <pc:sldMk cId="2452452642" sldId="262"/>
            <ac:grpSpMk id="4" creationId="{72C3B668-F69E-49B6-8B5E-0C40A54CFE9F}"/>
          </ac:grpSpMkLst>
        </pc:grpChg>
        <pc:grpChg chg="mod">
          <ac:chgData name="LO NGUYEN THANH VINH" userId="08e381a3-9abc-47fc-bc07-bd46da425570" providerId="ADAL" clId="{291609D2-6BD4-4453-A8FC-E2B773893295}" dt="2021-10-12T18:31:46.374" v="1780" actId="207"/>
          <ac:grpSpMkLst>
            <pc:docMk/>
            <pc:sldMk cId="2452452642" sldId="262"/>
            <ac:grpSpMk id="26" creationId="{A6C9EFEB-8D86-43CE-9467-D53A760B2F6A}"/>
          </ac:grpSpMkLst>
        </pc:grpChg>
        <pc:grpChg chg="add mod">
          <ac:chgData name="LO NGUYEN THANH VINH" userId="08e381a3-9abc-47fc-bc07-bd46da425570" providerId="ADAL" clId="{291609D2-6BD4-4453-A8FC-E2B773893295}" dt="2021-10-12T18:30:52.036" v="1750" actId="1076"/>
          <ac:grpSpMkLst>
            <pc:docMk/>
            <pc:sldMk cId="2452452642" sldId="262"/>
            <ac:grpSpMk id="51" creationId="{21BAF3C6-CD08-4C3C-91FE-E6C295C025AE}"/>
          </ac:grpSpMkLst>
        </pc:grpChg>
        <pc:grpChg chg="mod">
          <ac:chgData name="LO NGUYEN THANH VINH" userId="08e381a3-9abc-47fc-bc07-bd46da425570" providerId="ADAL" clId="{291609D2-6BD4-4453-A8FC-E2B773893295}" dt="2021-10-12T18:29:54.310" v="1694"/>
          <ac:grpSpMkLst>
            <pc:docMk/>
            <pc:sldMk cId="2452452642" sldId="262"/>
            <ac:grpSpMk id="52" creationId="{9B7E127F-EDAD-405D-8D31-2EE885E4C46A}"/>
          </ac:grpSpMkLst>
        </pc:grpChg>
        <pc:cxnChg chg="mod">
          <ac:chgData name="LO NGUYEN THANH VINH" userId="08e381a3-9abc-47fc-bc07-bd46da425570" providerId="ADAL" clId="{291609D2-6BD4-4453-A8FC-E2B773893295}" dt="2021-10-12T18:30:50.716" v="1749" actId="1076"/>
          <ac:cxnSpMkLst>
            <pc:docMk/>
            <pc:sldMk cId="2452452642" sldId="262"/>
            <ac:cxnSpMk id="39" creationId="{A71E99B0-9A88-4D1E-88AC-A165F1691A9B}"/>
          </ac:cxnSpMkLst>
        </pc:cxnChg>
        <pc:cxnChg chg="mod">
          <ac:chgData name="LO NGUYEN THANH VINH" userId="08e381a3-9abc-47fc-bc07-bd46da425570" providerId="ADAL" clId="{291609D2-6BD4-4453-A8FC-E2B773893295}" dt="2021-10-12T18:31:49.989" v="1781" actId="208"/>
          <ac:cxnSpMkLst>
            <pc:docMk/>
            <pc:sldMk cId="2452452642" sldId="262"/>
            <ac:cxnSpMk id="40" creationId="{7EE1A482-195C-4C17-A3B2-A28B12EF0554}"/>
          </ac:cxnSpMkLst>
        </pc:cxnChg>
        <pc:cxnChg chg="mod">
          <ac:chgData name="LO NGUYEN THANH VINH" userId="08e381a3-9abc-47fc-bc07-bd46da425570" providerId="ADAL" clId="{291609D2-6BD4-4453-A8FC-E2B773893295}" dt="2021-10-12T18:31:52.742" v="1782" actId="208"/>
          <ac:cxnSpMkLst>
            <pc:docMk/>
            <pc:sldMk cId="2452452642" sldId="262"/>
            <ac:cxnSpMk id="45" creationId="{5E9D1361-5A70-4B96-B443-5E1E421F37BB}"/>
          </ac:cxnSpMkLst>
        </pc:cxnChg>
        <pc:cxnChg chg="mod">
          <ac:chgData name="LO NGUYEN THANH VINH" userId="08e381a3-9abc-47fc-bc07-bd46da425570" providerId="ADAL" clId="{291609D2-6BD4-4453-A8FC-E2B773893295}" dt="2021-10-12T18:31:24.619" v="1776" actId="1076"/>
          <ac:cxnSpMkLst>
            <pc:docMk/>
            <pc:sldMk cId="2452452642" sldId="262"/>
            <ac:cxnSpMk id="46" creationId="{EEE8A350-B7C8-4F41-968D-8F508A539426}"/>
          </ac:cxnSpMkLst>
        </pc:cxnChg>
        <pc:cxnChg chg="add mod">
          <ac:chgData name="LO NGUYEN THANH VINH" userId="08e381a3-9abc-47fc-bc07-bd46da425570" providerId="ADAL" clId="{291609D2-6BD4-4453-A8FC-E2B773893295}" dt="2021-10-12T18:31:36.332" v="1779" actId="1076"/>
          <ac:cxnSpMkLst>
            <pc:docMk/>
            <pc:sldMk cId="2452452642" sldId="262"/>
            <ac:cxnSpMk id="56" creationId="{84A60E1F-9552-4531-B9AF-950DFFBD2291}"/>
          </ac:cxnSpMkLst>
        </pc:cxnChg>
      </pc:sldChg>
      <pc:sldChg chg="addSp delSp modSp new mod">
        <pc:chgData name="LO NGUYEN THANH VINH" userId="08e381a3-9abc-47fc-bc07-bd46da425570" providerId="ADAL" clId="{291609D2-6BD4-4453-A8FC-E2B773893295}" dt="2021-10-12T19:00:23.985" v="2292" actId="20577"/>
        <pc:sldMkLst>
          <pc:docMk/>
          <pc:sldMk cId="3301204157" sldId="263"/>
        </pc:sldMkLst>
        <pc:spChg chg="del">
          <ac:chgData name="LO NGUYEN THANH VINH" userId="08e381a3-9abc-47fc-bc07-bd46da425570" providerId="ADAL" clId="{291609D2-6BD4-4453-A8FC-E2B773893295}" dt="2021-10-11T16:32:57.979" v="21" actId="478"/>
          <ac:spMkLst>
            <pc:docMk/>
            <pc:sldMk cId="3301204157" sldId="263"/>
            <ac:spMk id="2" creationId="{7972EAE6-A2CD-4363-8B6D-6E8B22D3FE1E}"/>
          </ac:spMkLst>
        </pc:spChg>
        <pc:spChg chg="del">
          <ac:chgData name="LO NGUYEN THANH VINH" userId="08e381a3-9abc-47fc-bc07-bd46da425570" providerId="ADAL" clId="{291609D2-6BD4-4453-A8FC-E2B773893295}" dt="2021-10-11T16:32:57.979" v="21" actId="478"/>
          <ac:spMkLst>
            <pc:docMk/>
            <pc:sldMk cId="3301204157" sldId="263"/>
            <ac:spMk id="3" creationId="{06BD2F70-DEC7-412E-834E-E3F13C330268}"/>
          </ac:spMkLst>
        </pc:spChg>
        <pc:spChg chg="mod">
          <ac:chgData name="LO NGUYEN THANH VINH" userId="08e381a3-9abc-47fc-bc07-bd46da425570" providerId="ADAL" clId="{291609D2-6BD4-4453-A8FC-E2B773893295}" dt="2021-10-11T16:33:01.018" v="22"/>
          <ac:spMkLst>
            <pc:docMk/>
            <pc:sldMk cId="3301204157" sldId="263"/>
            <ac:spMk id="5" creationId="{16F9CA77-1590-4A35-BCE6-6B6049A79062}"/>
          </ac:spMkLst>
        </pc:spChg>
        <pc:spChg chg="mod">
          <ac:chgData name="LO NGUYEN THANH VINH" userId="08e381a3-9abc-47fc-bc07-bd46da425570" providerId="ADAL" clId="{291609D2-6BD4-4453-A8FC-E2B773893295}" dt="2021-10-11T16:33:01.018" v="22"/>
          <ac:spMkLst>
            <pc:docMk/>
            <pc:sldMk cId="3301204157" sldId="263"/>
            <ac:spMk id="6" creationId="{C8C325AC-5E31-4C0F-A8A3-6996DCC37970}"/>
          </ac:spMkLst>
        </pc:spChg>
        <pc:spChg chg="mod">
          <ac:chgData name="LO NGUYEN THANH VINH" userId="08e381a3-9abc-47fc-bc07-bd46da425570" providerId="ADAL" clId="{291609D2-6BD4-4453-A8FC-E2B773893295}" dt="2021-10-11T16:33:08.883" v="24" actId="20577"/>
          <ac:spMkLst>
            <pc:docMk/>
            <pc:sldMk cId="3301204157" sldId="263"/>
            <ac:spMk id="7" creationId="{6C335C91-8D0D-44F9-B2BB-6858192B579F}"/>
          </ac:spMkLst>
        </pc:spChg>
        <pc:spChg chg="mod">
          <ac:chgData name="LO NGUYEN THANH VINH" userId="08e381a3-9abc-47fc-bc07-bd46da425570" providerId="ADAL" clId="{291609D2-6BD4-4453-A8FC-E2B773893295}" dt="2021-10-11T16:33:14.696" v="38" actId="20577"/>
          <ac:spMkLst>
            <pc:docMk/>
            <pc:sldMk cId="3301204157" sldId="263"/>
            <ac:spMk id="8" creationId="{EF47C5C6-A9F5-4E88-81D1-2FA6D692872B}"/>
          </ac:spMkLst>
        </pc:spChg>
        <pc:spChg chg="mod">
          <ac:chgData name="LO NGUYEN THANH VINH" userId="08e381a3-9abc-47fc-bc07-bd46da425570" providerId="ADAL" clId="{291609D2-6BD4-4453-A8FC-E2B773893295}" dt="2021-10-11T16:33:10.761" v="25" actId="20577"/>
          <ac:spMkLst>
            <pc:docMk/>
            <pc:sldMk cId="3301204157" sldId="263"/>
            <ac:spMk id="9" creationId="{19C1E4CB-2090-4BF5-9B40-235310F7D842}"/>
          </ac:spMkLst>
        </pc:spChg>
        <pc:spChg chg="add mod">
          <ac:chgData name="LO NGUYEN THANH VINH" userId="08e381a3-9abc-47fc-bc07-bd46da425570" providerId="ADAL" clId="{291609D2-6BD4-4453-A8FC-E2B773893295}" dt="2021-10-12T18:59:41.839" v="2225" actId="1076"/>
          <ac:spMkLst>
            <pc:docMk/>
            <pc:sldMk cId="3301204157" sldId="263"/>
            <ac:spMk id="10" creationId="{3AA70E40-8F6F-457C-90FC-5181B4747A38}"/>
          </ac:spMkLst>
        </pc:spChg>
        <pc:spChg chg="add mod">
          <ac:chgData name="LO NGUYEN THANH VINH" userId="08e381a3-9abc-47fc-bc07-bd46da425570" providerId="ADAL" clId="{291609D2-6BD4-4453-A8FC-E2B773893295}" dt="2021-10-12T18:59:40.320" v="2224" actId="1076"/>
          <ac:spMkLst>
            <pc:docMk/>
            <pc:sldMk cId="3301204157" sldId="263"/>
            <ac:spMk id="11" creationId="{4F9CD575-077B-4869-80F2-B3F9A72C56FE}"/>
          </ac:spMkLst>
        </pc:spChg>
        <pc:spChg chg="add mod">
          <ac:chgData name="LO NGUYEN THANH VINH" userId="08e381a3-9abc-47fc-bc07-bd46da425570" providerId="ADAL" clId="{291609D2-6BD4-4453-A8FC-E2B773893295}" dt="2021-10-12T19:00:23.985" v="2292" actId="20577"/>
          <ac:spMkLst>
            <pc:docMk/>
            <pc:sldMk cId="3301204157" sldId="263"/>
            <ac:spMk id="13" creationId="{38609C7C-6735-4D72-96E5-846891598F17}"/>
          </ac:spMkLst>
        </pc:spChg>
        <pc:spChg chg="mod">
          <ac:chgData name="LO NGUYEN THANH VINH" userId="08e381a3-9abc-47fc-bc07-bd46da425570" providerId="ADAL" clId="{291609D2-6BD4-4453-A8FC-E2B773893295}" dt="2021-10-11T16:46:36.579" v="144"/>
          <ac:spMkLst>
            <pc:docMk/>
            <pc:sldMk cId="3301204157" sldId="263"/>
            <ac:spMk id="20" creationId="{0BC28806-22D4-417B-99E8-11DB9E521BB0}"/>
          </ac:spMkLst>
        </pc:spChg>
        <pc:spChg chg="mod">
          <ac:chgData name="LO NGUYEN THANH VINH" userId="08e381a3-9abc-47fc-bc07-bd46da425570" providerId="ADAL" clId="{291609D2-6BD4-4453-A8FC-E2B773893295}" dt="2021-10-11T16:46:36.579" v="144"/>
          <ac:spMkLst>
            <pc:docMk/>
            <pc:sldMk cId="3301204157" sldId="263"/>
            <ac:spMk id="21" creationId="{0E7DCA82-85B2-4CEB-B66C-B9F09A049E84}"/>
          </ac:spMkLst>
        </pc:spChg>
        <pc:spChg chg="mod">
          <ac:chgData name="LO NGUYEN THANH VINH" userId="08e381a3-9abc-47fc-bc07-bd46da425570" providerId="ADAL" clId="{291609D2-6BD4-4453-A8FC-E2B773893295}" dt="2021-10-11T16:46:36.579" v="144"/>
          <ac:spMkLst>
            <pc:docMk/>
            <pc:sldMk cId="3301204157" sldId="263"/>
            <ac:spMk id="22" creationId="{F0BA8924-DC2B-4116-92C4-1850CC47726B}"/>
          </ac:spMkLst>
        </pc:spChg>
        <pc:spChg chg="mod">
          <ac:chgData name="LO NGUYEN THANH VINH" userId="08e381a3-9abc-47fc-bc07-bd46da425570" providerId="ADAL" clId="{291609D2-6BD4-4453-A8FC-E2B773893295}" dt="2021-10-11T16:46:36.579" v="144"/>
          <ac:spMkLst>
            <pc:docMk/>
            <pc:sldMk cId="3301204157" sldId="263"/>
            <ac:spMk id="25" creationId="{9E2A80E1-C23F-410F-9E9E-8B43A6F79296}"/>
          </ac:spMkLst>
        </pc:spChg>
        <pc:spChg chg="mod">
          <ac:chgData name="LO NGUYEN THANH VINH" userId="08e381a3-9abc-47fc-bc07-bd46da425570" providerId="ADAL" clId="{291609D2-6BD4-4453-A8FC-E2B773893295}" dt="2021-10-11T16:46:36.579" v="144"/>
          <ac:spMkLst>
            <pc:docMk/>
            <pc:sldMk cId="3301204157" sldId="263"/>
            <ac:spMk id="26" creationId="{FD12D51F-25DF-4252-AA38-D8FC3E4E820E}"/>
          </ac:spMkLst>
        </pc:spChg>
        <pc:spChg chg="mod">
          <ac:chgData name="LO NGUYEN THANH VINH" userId="08e381a3-9abc-47fc-bc07-bd46da425570" providerId="ADAL" clId="{291609D2-6BD4-4453-A8FC-E2B773893295}" dt="2021-10-11T16:46:36.579" v="144"/>
          <ac:spMkLst>
            <pc:docMk/>
            <pc:sldMk cId="3301204157" sldId="263"/>
            <ac:spMk id="27" creationId="{8AA009BA-CB64-4FDF-B927-6D8713E28430}"/>
          </ac:spMkLst>
        </pc:spChg>
        <pc:grpChg chg="add mod">
          <ac:chgData name="LO NGUYEN THANH VINH" userId="08e381a3-9abc-47fc-bc07-bd46da425570" providerId="ADAL" clId="{291609D2-6BD4-4453-A8FC-E2B773893295}" dt="2021-10-11T16:33:29.581" v="48" actId="1076"/>
          <ac:grpSpMkLst>
            <pc:docMk/>
            <pc:sldMk cId="3301204157" sldId="263"/>
            <ac:grpSpMk id="4" creationId="{E78426E5-CCF1-49D8-A766-880EE8F1CEF3}"/>
          </ac:grpSpMkLst>
        </pc:grpChg>
        <pc:grpChg chg="add del mod">
          <ac:chgData name="LO NGUYEN THANH VINH" userId="08e381a3-9abc-47fc-bc07-bd46da425570" providerId="ADAL" clId="{291609D2-6BD4-4453-A8FC-E2B773893295}" dt="2021-10-11T16:46:38.064" v="145"/>
          <ac:grpSpMkLst>
            <pc:docMk/>
            <pc:sldMk cId="3301204157" sldId="263"/>
            <ac:grpSpMk id="18" creationId="{2ACFF490-1277-48F9-A096-B7144444EEE6}"/>
          </ac:grpSpMkLst>
        </pc:grpChg>
        <pc:grpChg chg="mod">
          <ac:chgData name="LO NGUYEN THANH VINH" userId="08e381a3-9abc-47fc-bc07-bd46da425570" providerId="ADAL" clId="{291609D2-6BD4-4453-A8FC-E2B773893295}" dt="2021-10-11T16:46:36.579" v="144"/>
          <ac:grpSpMkLst>
            <pc:docMk/>
            <pc:sldMk cId="3301204157" sldId="263"/>
            <ac:grpSpMk id="19" creationId="{1AB05127-883C-44D8-B113-90BFEED53245}"/>
          </ac:grpSpMkLst>
        </pc:grpChg>
        <pc:grpChg chg="add del mod">
          <ac:chgData name="LO NGUYEN THANH VINH" userId="08e381a3-9abc-47fc-bc07-bd46da425570" providerId="ADAL" clId="{291609D2-6BD4-4453-A8FC-E2B773893295}" dt="2021-10-11T16:46:38.064" v="145"/>
          <ac:grpSpMkLst>
            <pc:docMk/>
            <pc:sldMk cId="3301204157" sldId="263"/>
            <ac:grpSpMk id="23" creationId="{8FED6D65-2549-4619-B817-D574CB090802}"/>
          </ac:grpSpMkLst>
        </pc:grpChg>
        <pc:grpChg chg="mod">
          <ac:chgData name="LO NGUYEN THANH VINH" userId="08e381a3-9abc-47fc-bc07-bd46da425570" providerId="ADAL" clId="{291609D2-6BD4-4453-A8FC-E2B773893295}" dt="2021-10-11T16:46:36.579" v="144"/>
          <ac:grpSpMkLst>
            <pc:docMk/>
            <pc:sldMk cId="3301204157" sldId="263"/>
            <ac:grpSpMk id="24" creationId="{01D9FF21-3C4A-45B6-B62C-78D016B8356B}"/>
          </ac:grpSpMkLst>
        </pc:grpChg>
        <pc:cxnChg chg="add mod">
          <ac:chgData name="LO NGUYEN THANH VINH" userId="08e381a3-9abc-47fc-bc07-bd46da425570" providerId="ADAL" clId="{291609D2-6BD4-4453-A8FC-E2B773893295}" dt="2021-10-12T18:59:40.320" v="2224" actId="1076"/>
          <ac:cxnSpMkLst>
            <pc:docMk/>
            <pc:sldMk cId="3301204157" sldId="263"/>
            <ac:cxnSpMk id="12" creationId="{67A5791C-3E89-45C1-8714-E4EA56164081}"/>
          </ac:cxnSpMkLst>
        </pc:cxnChg>
        <pc:cxnChg chg="add mod">
          <ac:chgData name="LO NGUYEN THANH VINH" userId="08e381a3-9abc-47fc-bc07-bd46da425570" providerId="ADAL" clId="{291609D2-6BD4-4453-A8FC-E2B773893295}" dt="2021-10-12T18:59:41.839" v="2225" actId="1076"/>
          <ac:cxnSpMkLst>
            <pc:docMk/>
            <pc:sldMk cId="3301204157" sldId="263"/>
            <ac:cxnSpMk id="15" creationId="{BD9297BD-3D34-486D-AB59-6A2C4AF73C4B}"/>
          </ac:cxnSpMkLst>
        </pc:cxnChg>
        <pc:cxnChg chg="add del mod">
          <ac:chgData name="LO NGUYEN THANH VINH" userId="08e381a3-9abc-47fc-bc07-bd46da425570" providerId="ADAL" clId="{291609D2-6BD4-4453-A8FC-E2B773893295}" dt="2021-10-11T16:46:38.064" v="145"/>
          <ac:cxnSpMkLst>
            <pc:docMk/>
            <pc:sldMk cId="3301204157" sldId="263"/>
            <ac:cxnSpMk id="28" creationId="{7A42761C-984A-4D60-BE82-C98C53D21B97}"/>
          </ac:cxnSpMkLst>
        </pc:cxnChg>
        <pc:cxnChg chg="add del mod">
          <ac:chgData name="LO NGUYEN THANH VINH" userId="08e381a3-9abc-47fc-bc07-bd46da425570" providerId="ADAL" clId="{291609D2-6BD4-4453-A8FC-E2B773893295}" dt="2021-10-11T16:46:38.064" v="145"/>
          <ac:cxnSpMkLst>
            <pc:docMk/>
            <pc:sldMk cId="3301204157" sldId="263"/>
            <ac:cxnSpMk id="29" creationId="{D5AAAFAA-556F-478E-A367-8FB3473FFCEF}"/>
          </ac:cxnSpMkLst>
        </pc:cxnChg>
      </pc:sldChg>
      <pc:sldChg chg="addSp delSp modSp add mod">
        <pc:chgData name="LO NGUYEN THANH VINH" userId="08e381a3-9abc-47fc-bc07-bd46da425570" providerId="ADAL" clId="{291609D2-6BD4-4453-A8FC-E2B773893295}" dt="2021-10-13T15:42:37.667" v="2924" actId="1076"/>
        <pc:sldMkLst>
          <pc:docMk/>
          <pc:sldMk cId="1241781947" sldId="264"/>
        </pc:sldMkLst>
        <pc:spChg chg="del">
          <ac:chgData name="LO NGUYEN THANH VINH" userId="08e381a3-9abc-47fc-bc07-bd46da425570" providerId="ADAL" clId="{291609D2-6BD4-4453-A8FC-E2B773893295}" dt="2021-10-11T16:46:29.280" v="141" actId="478"/>
          <ac:spMkLst>
            <pc:docMk/>
            <pc:sldMk cId="1241781947" sldId="264"/>
            <ac:spMk id="10" creationId="{3AA70E40-8F6F-457C-90FC-5181B4747A38}"/>
          </ac:spMkLst>
        </pc:spChg>
        <pc:spChg chg="del">
          <ac:chgData name="LO NGUYEN THANH VINH" userId="08e381a3-9abc-47fc-bc07-bd46da425570" providerId="ADAL" clId="{291609D2-6BD4-4453-A8FC-E2B773893295}" dt="2021-10-11T16:46:29.280" v="141" actId="478"/>
          <ac:spMkLst>
            <pc:docMk/>
            <pc:sldMk cId="1241781947" sldId="264"/>
            <ac:spMk id="11" creationId="{4F9CD575-077B-4869-80F2-B3F9A72C56FE}"/>
          </ac:spMkLst>
        </pc:spChg>
        <pc:spChg chg="mod">
          <ac:chgData name="LO NGUYEN THANH VINH" userId="08e381a3-9abc-47fc-bc07-bd46da425570" providerId="ADAL" clId="{291609D2-6BD4-4453-A8FC-E2B773893295}" dt="2021-10-11T16:48:04" v="157" actId="20577"/>
          <ac:spMkLst>
            <pc:docMk/>
            <pc:sldMk cId="1241781947" sldId="264"/>
            <ac:spMk id="16" creationId="{4B52FE22-3CFA-410C-BD69-A47A3A99E966}"/>
          </ac:spMkLst>
        </pc:spChg>
        <pc:spChg chg="mod">
          <ac:chgData name="LO NGUYEN THANH VINH" userId="08e381a3-9abc-47fc-bc07-bd46da425570" providerId="ADAL" clId="{291609D2-6BD4-4453-A8FC-E2B773893295}" dt="2021-10-11T16:46:34.358" v="143"/>
          <ac:spMkLst>
            <pc:docMk/>
            <pc:sldMk cId="1241781947" sldId="264"/>
            <ac:spMk id="17" creationId="{3500F500-2149-4664-8943-4A124F7F87D0}"/>
          </ac:spMkLst>
        </pc:spChg>
        <pc:spChg chg="mod">
          <ac:chgData name="LO NGUYEN THANH VINH" userId="08e381a3-9abc-47fc-bc07-bd46da425570" providerId="ADAL" clId="{291609D2-6BD4-4453-A8FC-E2B773893295}" dt="2021-10-11T16:46:34.358" v="143"/>
          <ac:spMkLst>
            <pc:docMk/>
            <pc:sldMk cId="1241781947" sldId="264"/>
            <ac:spMk id="18" creationId="{E0CF14BB-B10A-4AE6-A4A9-A6D112ED178A}"/>
          </ac:spMkLst>
        </pc:spChg>
        <pc:spChg chg="mod">
          <ac:chgData name="LO NGUYEN THANH VINH" userId="08e381a3-9abc-47fc-bc07-bd46da425570" providerId="ADAL" clId="{291609D2-6BD4-4453-A8FC-E2B773893295}" dt="2021-10-11T16:48:05.994" v="158" actId="20577"/>
          <ac:spMkLst>
            <pc:docMk/>
            <pc:sldMk cId="1241781947" sldId="264"/>
            <ac:spMk id="21" creationId="{7536FE00-1FA6-4AD9-8006-1C94BB9983B0}"/>
          </ac:spMkLst>
        </pc:spChg>
        <pc:spChg chg="mod">
          <ac:chgData name="LO NGUYEN THANH VINH" userId="08e381a3-9abc-47fc-bc07-bd46da425570" providerId="ADAL" clId="{291609D2-6BD4-4453-A8FC-E2B773893295}" dt="2021-10-11T16:46:34.358" v="143"/>
          <ac:spMkLst>
            <pc:docMk/>
            <pc:sldMk cId="1241781947" sldId="264"/>
            <ac:spMk id="22" creationId="{00A46B26-9B85-4BF2-8694-EA06C0130284}"/>
          </ac:spMkLst>
        </pc:spChg>
        <pc:spChg chg="mod">
          <ac:chgData name="LO NGUYEN THANH VINH" userId="08e381a3-9abc-47fc-bc07-bd46da425570" providerId="ADAL" clId="{291609D2-6BD4-4453-A8FC-E2B773893295}" dt="2021-10-11T16:46:34.358" v="143"/>
          <ac:spMkLst>
            <pc:docMk/>
            <pc:sldMk cId="1241781947" sldId="264"/>
            <ac:spMk id="23" creationId="{A124D4C7-512A-41F4-91AB-A9AEA5BBA661}"/>
          </ac:spMkLst>
        </pc:spChg>
        <pc:spChg chg="add mod">
          <ac:chgData name="LO NGUYEN THANH VINH" userId="08e381a3-9abc-47fc-bc07-bd46da425570" providerId="ADAL" clId="{291609D2-6BD4-4453-A8FC-E2B773893295}" dt="2021-10-13T15:42:36.355" v="2923" actId="14100"/>
          <ac:spMkLst>
            <pc:docMk/>
            <pc:sldMk cId="1241781947" sldId="264"/>
            <ac:spMk id="26" creationId="{22934303-F3F3-4C12-8C5B-E9510FE5852C}"/>
          </ac:spMkLst>
        </pc:spChg>
        <pc:spChg chg="add mod">
          <ac:chgData name="LO NGUYEN THANH VINH" userId="08e381a3-9abc-47fc-bc07-bd46da425570" providerId="ADAL" clId="{291609D2-6BD4-4453-A8FC-E2B773893295}" dt="2021-10-12T19:01:35.862" v="2374" actId="1076"/>
          <ac:spMkLst>
            <pc:docMk/>
            <pc:sldMk cId="1241781947" sldId="264"/>
            <ac:spMk id="27" creationId="{1A76B9BE-DAF8-4B6F-821C-09A3E9690275}"/>
          </ac:spMkLst>
        </pc:spChg>
        <pc:spChg chg="add mod">
          <ac:chgData name="LO NGUYEN THANH VINH" userId="08e381a3-9abc-47fc-bc07-bd46da425570" providerId="ADAL" clId="{291609D2-6BD4-4453-A8FC-E2B773893295}" dt="2021-10-12T19:01:20.295" v="2370" actId="1582"/>
          <ac:spMkLst>
            <pc:docMk/>
            <pc:sldMk cId="1241781947" sldId="264"/>
            <ac:spMk id="28" creationId="{FCE3C1FB-2DAB-4228-909E-6E56B789EED4}"/>
          </ac:spMkLst>
        </pc:spChg>
        <pc:grpChg chg="del">
          <ac:chgData name="LO NGUYEN THANH VINH" userId="08e381a3-9abc-47fc-bc07-bd46da425570" providerId="ADAL" clId="{291609D2-6BD4-4453-A8FC-E2B773893295}" dt="2021-10-11T16:46:29.280" v="141" actId="478"/>
          <ac:grpSpMkLst>
            <pc:docMk/>
            <pc:sldMk cId="1241781947" sldId="264"/>
            <ac:grpSpMk id="4" creationId="{E78426E5-CCF1-49D8-A766-880EE8F1CEF3}"/>
          </ac:grpSpMkLst>
        </pc:grpChg>
        <pc:grpChg chg="add mod">
          <ac:chgData name="LO NGUYEN THANH VINH" userId="08e381a3-9abc-47fc-bc07-bd46da425570" providerId="ADAL" clId="{291609D2-6BD4-4453-A8FC-E2B773893295}" dt="2021-10-12T19:01:39.630" v="2375" actId="1076"/>
          <ac:grpSpMkLst>
            <pc:docMk/>
            <pc:sldMk cId="1241781947" sldId="264"/>
            <ac:grpSpMk id="13" creationId="{31C93868-CF22-4857-8E57-08C842FA2632}"/>
          </ac:grpSpMkLst>
        </pc:grpChg>
        <pc:grpChg chg="mod">
          <ac:chgData name="LO NGUYEN THANH VINH" userId="08e381a3-9abc-47fc-bc07-bd46da425570" providerId="ADAL" clId="{291609D2-6BD4-4453-A8FC-E2B773893295}" dt="2021-10-11T16:46:34.358" v="143"/>
          <ac:grpSpMkLst>
            <pc:docMk/>
            <pc:sldMk cId="1241781947" sldId="264"/>
            <ac:grpSpMk id="14" creationId="{84C530B0-CE36-451A-84E9-E85A00496640}"/>
          </ac:grpSpMkLst>
        </pc:grpChg>
        <pc:grpChg chg="add mod">
          <ac:chgData name="LO NGUYEN THANH VINH" userId="08e381a3-9abc-47fc-bc07-bd46da425570" providerId="ADAL" clId="{291609D2-6BD4-4453-A8FC-E2B773893295}" dt="2021-10-13T15:42:37.667" v="2924" actId="1076"/>
          <ac:grpSpMkLst>
            <pc:docMk/>
            <pc:sldMk cId="1241781947" sldId="264"/>
            <ac:grpSpMk id="19" creationId="{85053954-35FB-46F0-B35B-104499B97A22}"/>
          </ac:grpSpMkLst>
        </pc:grpChg>
        <pc:grpChg chg="mod">
          <ac:chgData name="LO NGUYEN THANH VINH" userId="08e381a3-9abc-47fc-bc07-bd46da425570" providerId="ADAL" clId="{291609D2-6BD4-4453-A8FC-E2B773893295}" dt="2021-10-11T16:46:34.358" v="143"/>
          <ac:grpSpMkLst>
            <pc:docMk/>
            <pc:sldMk cId="1241781947" sldId="264"/>
            <ac:grpSpMk id="20" creationId="{B61F977B-A148-4F02-AA6F-B227EF1CDD8B}"/>
          </ac:grpSpMkLst>
        </pc:grpChg>
        <pc:cxnChg chg="del mod">
          <ac:chgData name="LO NGUYEN THANH VINH" userId="08e381a3-9abc-47fc-bc07-bd46da425570" providerId="ADAL" clId="{291609D2-6BD4-4453-A8FC-E2B773893295}" dt="2021-10-11T16:46:29.280" v="141" actId="478"/>
          <ac:cxnSpMkLst>
            <pc:docMk/>
            <pc:sldMk cId="1241781947" sldId="264"/>
            <ac:cxnSpMk id="12" creationId="{67A5791C-3E89-45C1-8714-E4EA56164081}"/>
          </ac:cxnSpMkLst>
        </pc:cxnChg>
        <pc:cxnChg chg="del mod">
          <ac:chgData name="LO NGUYEN THANH VINH" userId="08e381a3-9abc-47fc-bc07-bd46da425570" providerId="ADAL" clId="{291609D2-6BD4-4453-A8FC-E2B773893295}" dt="2021-10-11T16:46:29.280" v="141" actId="478"/>
          <ac:cxnSpMkLst>
            <pc:docMk/>
            <pc:sldMk cId="1241781947" sldId="264"/>
            <ac:cxnSpMk id="15" creationId="{BD9297BD-3D34-486D-AB59-6A2C4AF73C4B}"/>
          </ac:cxnSpMkLst>
        </pc:cxnChg>
        <pc:cxnChg chg="add mod">
          <ac:chgData name="LO NGUYEN THANH VINH" userId="08e381a3-9abc-47fc-bc07-bd46da425570" providerId="ADAL" clId="{291609D2-6BD4-4453-A8FC-E2B773893295}" dt="2021-10-13T15:42:36.355" v="2923" actId="14100"/>
          <ac:cxnSpMkLst>
            <pc:docMk/>
            <pc:sldMk cId="1241781947" sldId="264"/>
            <ac:cxnSpMk id="24" creationId="{F91DEA1F-13DF-4F96-9546-14FF53BA8FB6}"/>
          </ac:cxnSpMkLst>
        </pc:cxnChg>
        <pc:cxnChg chg="add mod">
          <ac:chgData name="LO NGUYEN THANH VINH" userId="08e381a3-9abc-47fc-bc07-bd46da425570" providerId="ADAL" clId="{291609D2-6BD4-4453-A8FC-E2B773893295}" dt="2021-10-13T15:42:37.667" v="2924" actId="1076"/>
          <ac:cxnSpMkLst>
            <pc:docMk/>
            <pc:sldMk cId="1241781947" sldId="264"/>
            <ac:cxnSpMk id="25" creationId="{C278B023-8CB1-47D6-B775-495FF5E37C95}"/>
          </ac:cxnSpMkLst>
        </pc:cxnChg>
      </pc:sldChg>
      <pc:sldChg chg="addSp delSp modSp add mod">
        <pc:chgData name="LO NGUYEN THANH VINH" userId="08e381a3-9abc-47fc-bc07-bd46da425570" providerId="ADAL" clId="{291609D2-6BD4-4453-A8FC-E2B773893295}" dt="2021-10-12T19:02:46.926" v="2424" actId="1076"/>
        <pc:sldMkLst>
          <pc:docMk/>
          <pc:sldMk cId="4086470620" sldId="265"/>
        </pc:sldMkLst>
        <pc:spChg chg="add mod">
          <ac:chgData name="LO NGUYEN THANH VINH" userId="08e381a3-9abc-47fc-bc07-bd46da425570" providerId="ADAL" clId="{291609D2-6BD4-4453-A8FC-E2B773893295}" dt="2021-10-12T19:02:28.660" v="2420" actId="1076"/>
          <ac:spMkLst>
            <pc:docMk/>
            <pc:sldMk cId="4086470620" sldId="265"/>
            <ac:spMk id="10" creationId="{8885FEDD-9754-4C49-B8F7-40BB85790F1E}"/>
          </ac:spMkLst>
        </pc:spChg>
        <pc:spChg chg="add mod">
          <ac:chgData name="LO NGUYEN THANH VINH" userId="08e381a3-9abc-47fc-bc07-bd46da425570" providerId="ADAL" clId="{291609D2-6BD4-4453-A8FC-E2B773893295}" dt="2021-10-12T19:02:40.589" v="2423" actId="1076"/>
          <ac:spMkLst>
            <pc:docMk/>
            <pc:sldMk cId="4086470620" sldId="265"/>
            <ac:spMk id="11" creationId="{4F51DAB4-E46B-4E85-A66C-D2CCC7460178}"/>
          </ac:spMkLst>
        </pc:spChg>
        <pc:spChg chg="mod">
          <ac:chgData name="LO NGUYEN THANH VINH" userId="08e381a3-9abc-47fc-bc07-bd46da425570" providerId="ADAL" clId="{291609D2-6BD4-4453-A8FC-E2B773893295}" dt="2021-10-12T16:53:49.105" v="315" actId="20577"/>
          <ac:spMkLst>
            <pc:docMk/>
            <pc:sldMk cId="4086470620" sldId="265"/>
            <ac:spMk id="16" creationId="{4B52FE22-3CFA-410C-BD69-A47A3A99E966}"/>
          </ac:spMkLst>
        </pc:spChg>
        <pc:spChg chg="mod">
          <ac:chgData name="LO NGUYEN THANH VINH" userId="08e381a3-9abc-47fc-bc07-bd46da425570" providerId="ADAL" clId="{291609D2-6BD4-4453-A8FC-E2B773893295}" dt="2021-10-12T16:53:53.020" v="319" actId="20577"/>
          <ac:spMkLst>
            <pc:docMk/>
            <pc:sldMk cId="4086470620" sldId="265"/>
            <ac:spMk id="21" creationId="{7536FE00-1FA6-4AD9-8006-1C94BB9983B0}"/>
          </ac:spMkLst>
        </pc:spChg>
        <pc:spChg chg="del mod">
          <ac:chgData name="LO NGUYEN THANH VINH" userId="08e381a3-9abc-47fc-bc07-bd46da425570" providerId="ADAL" clId="{291609D2-6BD4-4453-A8FC-E2B773893295}" dt="2021-10-12T16:53:57.601" v="323" actId="478"/>
          <ac:spMkLst>
            <pc:docMk/>
            <pc:sldMk cId="4086470620" sldId="265"/>
            <ac:spMk id="26" creationId="{22934303-F3F3-4C12-8C5B-E9510FE5852C}"/>
          </ac:spMkLst>
        </pc:spChg>
        <pc:spChg chg="mod">
          <ac:chgData name="LO NGUYEN THANH VINH" userId="08e381a3-9abc-47fc-bc07-bd46da425570" providerId="ADAL" clId="{291609D2-6BD4-4453-A8FC-E2B773893295}" dt="2021-10-12T16:53:15.930" v="309" actId="404"/>
          <ac:spMkLst>
            <pc:docMk/>
            <pc:sldMk cId="4086470620" sldId="265"/>
            <ac:spMk id="27" creationId="{D1CCD834-0AA0-4463-B76F-EBAD7E3BDDBC}"/>
          </ac:spMkLst>
        </pc:spChg>
        <pc:spChg chg="mod">
          <ac:chgData name="LO NGUYEN THANH VINH" userId="08e381a3-9abc-47fc-bc07-bd46da425570" providerId="ADAL" clId="{291609D2-6BD4-4453-A8FC-E2B773893295}" dt="2021-10-12T16:53:15.930" v="309" actId="404"/>
          <ac:spMkLst>
            <pc:docMk/>
            <pc:sldMk cId="4086470620" sldId="265"/>
            <ac:spMk id="28" creationId="{33E005FC-3A58-4334-871C-88579975C688}"/>
          </ac:spMkLst>
        </pc:spChg>
        <pc:spChg chg="mod">
          <ac:chgData name="LO NGUYEN THANH VINH" userId="08e381a3-9abc-47fc-bc07-bd46da425570" providerId="ADAL" clId="{291609D2-6BD4-4453-A8FC-E2B773893295}" dt="2021-10-12T16:53:15.930" v="309" actId="404"/>
          <ac:spMkLst>
            <pc:docMk/>
            <pc:sldMk cId="4086470620" sldId="265"/>
            <ac:spMk id="29" creationId="{6B382DDC-5EA0-4E21-8E00-192018432281}"/>
          </ac:spMkLst>
        </pc:spChg>
        <pc:spChg chg="mod">
          <ac:chgData name="LO NGUYEN THANH VINH" userId="08e381a3-9abc-47fc-bc07-bd46da425570" providerId="ADAL" clId="{291609D2-6BD4-4453-A8FC-E2B773893295}" dt="2021-10-12T16:53:25.923" v="311" actId="20577"/>
          <ac:spMkLst>
            <pc:docMk/>
            <pc:sldMk cId="4086470620" sldId="265"/>
            <ac:spMk id="30" creationId="{6E69DA36-A813-4588-8994-507199B18042}"/>
          </ac:spMkLst>
        </pc:spChg>
        <pc:spChg chg="mod">
          <ac:chgData name="LO NGUYEN THANH VINH" userId="08e381a3-9abc-47fc-bc07-bd46da425570" providerId="ADAL" clId="{291609D2-6BD4-4453-A8FC-E2B773893295}" dt="2021-10-12T16:53:15.930" v="309" actId="404"/>
          <ac:spMkLst>
            <pc:docMk/>
            <pc:sldMk cId="4086470620" sldId="265"/>
            <ac:spMk id="31" creationId="{B003844E-DB9D-4285-A9E3-1F077A2F5DCE}"/>
          </ac:spMkLst>
        </pc:spChg>
        <pc:spChg chg="add mod">
          <ac:chgData name="LO NGUYEN THANH VINH" userId="08e381a3-9abc-47fc-bc07-bd46da425570" providerId="ADAL" clId="{291609D2-6BD4-4453-A8FC-E2B773893295}" dt="2021-10-12T19:02:46.926" v="2424" actId="1076"/>
          <ac:spMkLst>
            <pc:docMk/>
            <pc:sldMk cId="4086470620" sldId="265"/>
            <ac:spMk id="33" creationId="{ABA94727-7FCE-4F1A-9B41-C20699BCAA99}"/>
          </ac:spMkLst>
        </pc:spChg>
        <pc:spChg chg="add mod">
          <ac:chgData name="LO NGUYEN THANH VINH" userId="08e381a3-9abc-47fc-bc07-bd46da425570" providerId="ADAL" clId="{291609D2-6BD4-4453-A8FC-E2B773893295}" dt="2021-10-12T17:14:26.878" v="509" actId="1076"/>
          <ac:spMkLst>
            <pc:docMk/>
            <pc:sldMk cId="4086470620" sldId="265"/>
            <ac:spMk id="34" creationId="{738A0EEB-B70A-47DE-8D07-96FA360682DA}"/>
          </ac:spMkLst>
        </pc:spChg>
        <pc:spChg chg="add mod">
          <ac:chgData name="LO NGUYEN THANH VINH" userId="08e381a3-9abc-47fc-bc07-bd46da425570" providerId="ADAL" clId="{291609D2-6BD4-4453-A8FC-E2B773893295}" dt="2021-10-12T19:02:08.846" v="2378" actId="1076"/>
          <ac:spMkLst>
            <pc:docMk/>
            <pc:sldMk cId="4086470620" sldId="265"/>
            <ac:spMk id="37" creationId="{41094399-8272-4AA3-B240-7BC6B5E2F2B3}"/>
          </ac:spMkLst>
        </pc:spChg>
        <pc:grpChg chg="mod">
          <ac:chgData name="LO NGUYEN THANH VINH" userId="08e381a3-9abc-47fc-bc07-bd46da425570" providerId="ADAL" clId="{291609D2-6BD4-4453-A8FC-E2B773893295}" dt="2021-10-12T17:14:26.878" v="509" actId="1076"/>
          <ac:grpSpMkLst>
            <pc:docMk/>
            <pc:sldMk cId="4086470620" sldId="265"/>
            <ac:grpSpMk id="13" creationId="{31C93868-CF22-4857-8E57-08C842FA2632}"/>
          </ac:grpSpMkLst>
        </pc:grpChg>
        <pc:grpChg chg="add mod">
          <ac:chgData name="LO NGUYEN THANH VINH" userId="08e381a3-9abc-47fc-bc07-bd46da425570" providerId="ADAL" clId="{291609D2-6BD4-4453-A8FC-E2B773893295}" dt="2021-10-12T17:14:26.878" v="509" actId="1076"/>
          <ac:grpSpMkLst>
            <pc:docMk/>
            <pc:sldMk cId="4086470620" sldId="265"/>
            <ac:grpSpMk id="15" creationId="{7EA57C8F-99B3-433D-BBC5-676A2E489FFE}"/>
          </ac:grpSpMkLst>
        </pc:grpChg>
        <pc:grpChg chg="mod">
          <ac:chgData name="LO NGUYEN THANH VINH" userId="08e381a3-9abc-47fc-bc07-bd46da425570" providerId="ADAL" clId="{291609D2-6BD4-4453-A8FC-E2B773893295}" dt="2021-10-12T17:14:26.878" v="509" actId="1076"/>
          <ac:grpSpMkLst>
            <pc:docMk/>
            <pc:sldMk cId="4086470620" sldId="265"/>
            <ac:grpSpMk id="19" creationId="{85053954-35FB-46F0-B35B-104499B97A22}"/>
          </ac:grpSpMkLst>
        </pc:grpChg>
        <pc:cxnChg chg="add mod">
          <ac:chgData name="LO NGUYEN THANH VINH" userId="08e381a3-9abc-47fc-bc07-bd46da425570" providerId="ADAL" clId="{291609D2-6BD4-4453-A8FC-E2B773893295}" dt="2021-10-12T17:14:26.878" v="509" actId="1076"/>
          <ac:cxnSpMkLst>
            <pc:docMk/>
            <pc:sldMk cId="4086470620" sldId="265"/>
            <ac:cxnSpMk id="3" creationId="{E61C6109-B421-40EF-AE6E-6F4DA90C1779}"/>
          </ac:cxnSpMkLst>
        </pc:cxnChg>
        <pc:cxnChg chg="del mod">
          <ac:chgData name="LO NGUYEN THANH VINH" userId="08e381a3-9abc-47fc-bc07-bd46da425570" providerId="ADAL" clId="{291609D2-6BD4-4453-A8FC-E2B773893295}" dt="2021-10-12T16:53:56.019" v="321" actId="478"/>
          <ac:cxnSpMkLst>
            <pc:docMk/>
            <pc:sldMk cId="4086470620" sldId="265"/>
            <ac:cxnSpMk id="24" creationId="{F91DEA1F-13DF-4F96-9546-14FF53BA8FB6}"/>
          </ac:cxnSpMkLst>
        </pc:cxnChg>
        <pc:cxnChg chg="del mod">
          <ac:chgData name="LO NGUYEN THANH VINH" userId="08e381a3-9abc-47fc-bc07-bd46da425570" providerId="ADAL" clId="{291609D2-6BD4-4453-A8FC-E2B773893295}" dt="2021-10-12T16:53:55.343" v="320" actId="478"/>
          <ac:cxnSpMkLst>
            <pc:docMk/>
            <pc:sldMk cId="4086470620" sldId="265"/>
            <ac:cxnSpMk id="25" creationId="{C278B023-8CB1-47D6-B775-495FF5E37C95}"/>
          </ac:cxnSpMkLst>
        </pc:cxnChg>
        <pc:cxnChg chg="add mod">
          <ac:chgData name="LO NGUYEN THANH VINH" userId="08e381a3-9abc-47fc-bc07-bd46da425570" providerId="ADAL" clId="{291609D2-6BD4-4453-A8FC-E2B773893295}" dt="2021-10-12T17:14:26.878" v="509" actId="1076"/>
          <ac:cxnSpMkLst>
            <pc:docMk/>
            <pc:sldMk cId="4086470620" sldId="265"/>
            <ac:cxnSpMk id="32" creationId="{A0B51127-1127-4604-A4FC-A2263E6BC709}"/>
          </ac:cxnSpMkLst>
        </pc:cxnChg>
        <pc:cxnChg chg="add mod">
          <ac:chgData name="LO NGUYEN THANH VINH" userId="08e381a3-9abc-47fc-bc07-bd46da425570" providerId="ADAL" clId="{291609D2-6BD4-4453-A8FC-E2B773893295}" dt="2021-10-12T19:02:46.926" v="2424" actId="1076"/>
          <ac:cxnSpMkLst>
            <pc:docMk/>
            <pc:sldMk cId="4086470620" sldId="265"/>
            <ac:cxnSpMk id="35" creationId="{CAF0290F-6644-4E04-86C5-5CD8F7D6934B}"/>
          </ac:cxnSpMkLst>
        </pc:cxnChg>
        <pc:cxnChg chg="add mod">
          <ac:chgData name="LO NGUYEN THANH VINH" userId="08e381a3-9abc-47fc-bc07-bd46da425570" providerId="ADAL" clId="{291609D2-6BD4-4453-A8FC-E2B773893295}" dt="2021-10-12T17:14:26.878" v="509" actId="1076"/>
          <ac:cxnSpMkLst>
            <pc:docMk/>
            <pc:sldMk cId="4086470620" sldId="265"/>
            <ac:cxnSpMk id="36" creationId="{1DDEFB56-63DF-4C26-8BFD-2D479398EF49}"/>
          </ac:cxnSpMkLst>
        </pc:cxnChg>
      </pc:sldChg>
      <pc:sldChg chg="addSp modSp add mod">
        <pc:chgData name="LO NGUYEN THANH VINH" userId="08e381a3-9abc-47fc-bc07-bd46da425570" providerId="ADAL" clId="{291609D2-6BD4-4453-A8FC-E2B773893295}" dt="2021-10-12T18:49:59.679" v="1938" actId="20577"/>
        <pc:sldMkLst>
          <pc:docMk/>
          <pc:sldMk cId="4238832260" sldId="266"/>
        </pc:sldMkLst>
        <pc:spChg chg="mod">
          <ac:chgData name="LO NGUYEN THANH VINH" userId="08e381a3-9abc-47fc-bc07-bd46da425570" providerId="ADAL" clId="{291609D2-6BD4-4453-A8FC-E2B773893295}" dt="2021-10-12T18:42:50.460" v="1874" actId="20577"/>
          <ac:spMkLst>
            <pc:docMk/>
            <pc:sldMk cId="4238832260" sldId="266"/>
            <ac:spMk id="11" creationId="{689FFB32-3194-4089-9CFE-E80626F0B499}"/>
          </ac:spMkLst>
        </pc:spChg>
        <pc:spChg chg="mod">
          <ac:chgData name="LO NGUYEN THANH VINH" userId="08e381a3-9abc-47fc-bc07-bd46da425570" providerId="ADAL" clId="{291609D2-6BD4-4453-A8FC-E2B773893295}" dt="2021-10-12T18:43:06.854" v="1891" actId="20577"/>
          <ac:spMkLst>
            <pc:docMk/>
            <pc:sldMk cId="4238832260" sldId="266"/>
            <ac:spMk id="25" creationId="{EBC0BFBC-ABDB-4BA1-A42F-E7E857C26710}"/>
          </ac:spMkLst>
        </pc:spChg>
        <pc:spChg chg="mod">
          <ac:chgData name="LO NGUYEN THANH VINH" userId="08e381a3-9abc-47fc-bc07-bd46da425570" providerId="ADAL" clId="{291609D2-6BD4-4453-A8FC-E2B773893295}" dt="2021-10-12T18:43:28.270" v="1897" actId="208"/>
          <ac:spMkLst>
            <pc:docMk/>
            <pc:sldMk cId="4238832260" sldId="266"/>
            <ac:spMk id="33" creationId="{3D19FFB5-BBA3-42E9-8658-0CE070FB2AA0}"/>
          </ac:spMkLst>
        </pc:spChg>
        <pc:spChg chg="mod">
          <ac:chgData name="LO NGUYEN THANH VINH" userId="08e381a3-9abc-47fc-bc07-bd46da425570" providerId="ADAL" clId="{291609D2-6BD4-4453-A8FC-E2B773893295}" dt="2021-10-12T18:43:28.270" v="1897" actId="208"/>
          <ac:spMkLst>
            <pc:docMk/>
            <pc:sldMk cId="4238832260" sldId="266"/>
            <ac:spMk id="34" creationId="{FB2C2E67-75C1-4F6A-A941-9490E7FF75E3}"/>
          </ac:spMkLst>
        </pc:spChg>
        <pc:spChg chg="mod">
          <ac:chgData name="LO NGUYEN THANH VINH" userId="08e381a3-9abc-47fc-bc07-bd46da425570" providerId="ADAL" clId="{291609D2-6BD4-4453-A8FC-E2B773893295}" dt="2021-10-12T18:43:28.270" v="1897" actId="208"/>
          <ac:spMkLst>
            <pc:docMk/>
            <pc:sldMk cId="4238832260" sldId="266"/>
            <ac:spMk id="35" creationId="{CCD2E505-0161-49CE-AB0B-636433B5512E}"/>
          </ac:spMkLst>
        </pc:spChg>
        <pc:spChg chg="mod">
          <ac:chgData name="LO NGUYEN THANH VINH" userId="08e381a3-9abc-47fc-bc07-bd46da425570" providerId="ADAL" clId="{291609D2-6BD4-4453-A8FC-E2B773893295}" dt="2021-10-12T18:43:28.270" v="1897" actId="208"/>
          <ac:spMkLst>
            <pc:docMk/>
            <pc:sldMk cId="4238832260" sldId="266"/>
            <ac:spMk id="36" creationId="{E1BD8097-A3EF-412A-81F3-E4E05BAC0BB4}"/>
          </ac:spMkLst>
        </pc:spChg>
        <pc:spChg chg="mod">
          <ac:chgData name="LO NGUYEN THANH VINH" userId="08e381a3-9abc-47fc-bc07-bd46da425570" providerId="ADAL" clId="{291609D2-6BD4-4453-A8FC-E2B773893295}" dt="2021-10-12T18:43:28.270" v="1897" actId="208"/>
          <ac:spMkLst>
            <pc:docMk/>
            <pc:sldMk cId="4238832260" sldId="266"/>
            <ac:spMk id="37" creationId="{6C6F273C-518B-40D8-A485-80CCB9992BB6}"/>
          </ac:spMkLst>
        </pc:spChg>
        <pc:spChg chg="add mod">
          <ac:chgData name="LO NGUYEN THANH VINH" userId="08e381a3-9abc-47fc-bc07-bd46da425570" providerId="ADAL" clId="{291609D2-6BD4-4453-A8FC-E2B773893295}" dt="2021-10-12T18:49:59.679" v="1938" actId="20577"/>
          <ac:spMkLst>
            <pc:docMk/>
            <pc:sldMk cId="4238832260" sldId="266"/>
            <ac:spMk id="50" creationId="{8DFFB632-6425-4B2F-AF85-FAD1DC2B8FC3}"/>
          </ac:spMkLst>
        </pc:spChg>
        <pc:spChg chg="mod">
          <ac:chgData name="LO NGUYEN THANH VINH" userId="08e381a3-9abc-47fc-bc07-bd46da425570" providerId="ADAL" clId="{291609D2-6BD4-4453-A8FC-E2B773893295}" dt="2021-10-12T18:41:55.453" v="1853" actId="20577"/>
          <ac:spMkLst>
            <pc:docMk/>
            <pc:sldMk cId="4238832260" sldId="266"/>
            <ac:spMk id="53" creationId="{64DCFCAA-77D8-4CB1-89EB-1263943E8823}"/>
          </ac:spMkLst>
        </pc:spChg>
        <pc:spChg chg="mod">
          <ac:chgData name="LO NGUYEN THANH VINH" userId="08e381a3-9abc-47fc-bc07-bd46da425570" providerId="ADAL" clId="{291609D2-6BD4-4453-A8FC-E2B773893295}" dt="2021-10-12T18:41:49.487" v="1848"/>
          <ac:spMkLst>
            <pc:docMk/>
            <pc:sldMk cId="4238832260" sldId="266"/>
            <ac:spMk id="54" creationId="{019F6F36-8FF2-4DB6-8FF4-5D9CE793E6B8}"/>
          </ac:spMkLst>
        </pc:spChg>
        <pc:spChg chg="mod">
          <ac:chgData name="LO NGUYEN THANH VINH" userId="08e381a3-9abc-47fc-bc07-bd46da425570" providerId="ADAL" clId="{291609D2-6BD4-4453-A8FC-E2B773893295}" dt="2021-10-12T18:41:49.487" v="1848"/>
          <ac:spMkLst>
            <pc:docMk/>
            <pc:sldMk cId="4238832260" sldId="266"/>
            <ac:spMk id="55" creationId="{CC3B53BE-B0EC-4282-B89A-67A8355DFCB1}"/>
          </ac:spMkLst>
        </pc:spChg>
        <pc:spChg chg="add mod">
          <ac:chgData name="LO NGUYEN THANH VINH" userId="08e381a3-9abc-47fc-bc07-bd46da425570" providerId="ADAL" clId="{291609D2-6BD4-4453-A8FC-E2B773893295}" dt="2021-10-12T18:43:03.918" v="1890" actId="20577"/>
          <ac:spMkLst>
            <pc:docMk/>
            <pc:sldMk cId="4238832260" sldId="266"/>
            <ac:spMk id="57" creationId="{33AABB45-6874-4711-A53A-BE76CF2FBC7E}"/>
          </ac:spMkLst>
        </pc:spChg>
        <pc:grpChg chg="mod">
          <ac:chgData name="LO NGUYEN THANH VINH" userId="08e381a3-9abc-47fc-bc07-bd46da425570" providerId="ADAL" clId="{291609D2-6BD4-4453-A8FC-E2B773893295}" dt="2021-10-12T18:42:57.660" v="1878" actId="1076"/>
          <ac:grpSpMkLst>
            <pc:docMk/>
            <pc:sldMk cId="4238832260" sldId="266"/>
            <ac:grpSpMk id="9" creationId="{545858B7-82A6-4407-9737-C49F84B90ACC}"/>
          </ac:grpSpMkLst>
        </pc:grpChg>
        <pc:grpChg chg="mod">
          <ac:chgData name="LO NGUYEN THANH VINH" userId="08e381a3-9abc-47fc-bc07-bd46da425570" providerId="ADAL" clId="{291609D2-6BD4-4453-A8FC-E2B773893295}" dt="2021-10-12T18:43:39.851" v="1903" actId="1076"/>
          <ac:grpSpMkLst>
            <pc:docMk/>
            <pc:sldMk cId="4238832260" sldId="266"/>
            <ac:grpSpMk id="32" creationId="{1F0F2032-480D-4C12-A0C6-4DF9EC0944E3}"/>
          </ac:grpSpMkLst>
        </pc:grpChg>
        <pc:grpChg chg="add mod">
          <ac:chgData name="LO NGUYEN THANH VINH" userId="08e381a3-9abc-47fc-bc07-bd46da425570" providerId="ADAL" clId="{291609D2-6BD4-4453-A8FC-E2B773893295}" dt="2021-10-12T18:43:38.779" v="1902" actId="1076"/>
          <ac:grpSpMkLst>
            <pc:docMk/>
            <pc:sldMk cId="4238832260" sldId="266"/>
            <ac:grpSpMk id="51" creationId="{CAB9AE05-58E7-4BC2-8980-B9B3A7CDF427}"/>
          </ac:grpSpMkLst>
        </pc:grpChg>
        <pc:grpChg chg="mod">
          <ac:chgData name="LO NGUYEN THANH VINH" userId="08e381a3-9abc-47fc-bc07-bd46da425570" providerId="ADAL" clId="{291609D2-6BD4-4453-A8FC-E2B773893295}" dt="2021-10-12T18:41:49.487" v="1848"/>
          <ac:grpSpMkLst>
            <pc:docMk/>
            <pc:sldMk cId="4238832260" sldId="266"/>
            <ac:grpSpMk id="52" creationId="{02D4F4F0-24FA-456B-9F71-AA65FDA2E186}"/>
          </ac:grpSpMkLst>
        </pc:grpChg>
        <pc:cxnChg chg="mod">
          <ac:chgData name="LO NGUYEN THANH VINH" userId="08e381a3-9abc-47fc-bc07-bd46da425570" providerId="ADAL" clId="{291609D2-6BD4-4453-A8FC-E2B773893295}" dt="2021-10-12T18:43:09.907" v="1892" actId="14100"/>
          <ac:cxnSpMkLst>
            <pc:docMk/>
            <pc:sldMk cId="4238832260" sldId="266"/>
            <ac:cxnSpMk id="42" creationId="{862DC6AA-0D4B-46C1-801D-DF4D4C66596E}"/>
          </ac:cxnSpMkLst>
        </pc:cxnChg>
        <pc:cxnChg chg="mod">
          <ac:chgData name="LO NGUYEN THANH VINH" userId="08e381a3-9abc-47fc-bc07-bd46da425570" providerId="ADAL" clId="{291609D2-6BD4-4453-A8FC-E2B773893295}" dt="2021-10-12T18:43:39.851" v="1903" actId="1076"/>
          <ac:cxnSpMkLst>
            <pc:docMk/>
            <pc:sldMk cId="4238832260" sldId="266"/>
            <ac:cxnSpMk id="43" creationId="{6DC17DD9-0F2D-4230-9C74-A74BFACC3025}"/>
          </ac:cxnSpMkLst>
        </pc:cxnChg>
        <pc:cxnChg chg="mod">
          <ac:chgData name="LO NGUYEN THANH VINH" userId="08e381a3-9abc-47fc-bc07-bd46da425570" providerId="ADAL" clId="{291609D2-6BD4-4453-A8FC-E2B773893295}" dt="2021-10-12T18:42:57.660" v="1878" actId="1076"/>
          <ac:cxnSpMkLst>
            <pc:docMk/>
            <pc:sldMk cId="4238832260" sldId="266"/>
            <ac:cxnSpMk id="44" creationId="{FB383033-7D0F-4784-B023-FD8A59323632}"/>
          </ac:cxnSpMkLst>
        </pc:cxnChg>
        <pc:cxnChg chg="mod">
          <ac:chgData name="LO NGUYEN THANH VINH" userId="08e381a3-9abc-47fc-bc07-bd46da425570" providerId="ADAL" clId="{291609D2-6BD4-4453-A8FC-E2B773893295}" dt="2021-10-12T18:43:39.851" v="1903" actId="1076"/>
          <ac:cxnSpMkLst>
            <pc:docMk/>
            <pc:sldMk cId="4238832260" sldId="266"/>
            <ac:cxnSpMk id="48" creationId="{334469B3-C272-44DB-B922-3699B1D344A0}"/>
          </ac:cxnSpMkLst>
        </pc:cxnChg>
        <pc:cxnChg chg="add mod">
          <ac:chgData name="LO NGUYEN THANH VINH" userId="08e381a3-9abc-47fc-bc07-bd46da425570" providerId="ADAL" clId="{291609D2-6BD4-4453-A8FC-E2B773893295}" dt="2021-10-12T18:43:39.851" v="1903" actId="1076"/>
          <ac:cxnSpMkLst>
            <pc:docMk/>
            <pc:sldMk cId="4238832260" sldId="266"/>
            <ac:cxnSpMk id="56" creationId="{BC24AC13-F3E8-4C83-81E7-F3002D43C865}"/>
          </ac:cxnSpMkLst>
        </pc:cxnChg>
      </pc:sldChg>
      <pc:sldChg chg="addSp modSp add mod">
        <pc:chgData name="LO NGUYEN THANH VINH" userId="08e381a3-9abc-47fc-bc07-bd46da425570" providerId="ADAL" clId="{291609D2-6BD4-4453-A8FC-E2B773893295}" dt="2021-10-12T19:09:31.744" v="2787" actId="208"/>
        <pc:sldMkLst>
          <pc:docMk/>
          <pc:sldMk cId="2466295835" sldId="267"/>
        </pc:sldMkLst>
        <pc:spChg chg="add mod">
          <ac:chgData name="LO NGUYEN THANH VINH" userId="08e381a3-9abc-47fc-bc07-bd46da425570" providerId="ADAL" clId="{291609D2-6BD4-4453-A8FC-E2B773893295}" dt="2021-10-12T19:09:16.055" v="2785" actId="1076"/>
          <ac:spMkLst>
            <pc:docMk/>
            <pc:sldMk cId="2466295835" sldId="267"/>
            <ac:spMk id="3" creationId="{BD371A57-CE8E-4662-839E-FC1B104CC57A}"/>
          </ac:spMkLst>
        </pc:spChg>
        <pc:spChg chg="mod">
          <ac:chgData name="LO NGUYEN THANH VINH" userId="08e381a3-9abc-47fc-bc07-bd46da425570" providerId="ADAL" clId="{291609D2-6BD4-4453-A8FC-E2B773893295}" dt="2021-10-12T19:07:39.544" v="2683" actId="20577"/>
          <ac:spMkLst>
            <pc:docMk/>
            <pc:sldMk cId="2466295835" sldId="267"/>
            <ac:spMk id="19" creationId="{C1FD0E19-228C-44BE-92DC-6863FA078BF9}"/>
          </ac:spMkLst>
        </pc:spChg>
        <pc:spChg chg="mod">
          <ac:chgData name="LO NGUYEN THANH VINH" userId="08e381a3-9abc-47fc-bc07-bd46da425570" providerId="ADAL" clId="{291609D2-6BD4-4453-A8FC-E2B773893295}" dt="2021-10-12T19:09:28.601" v="2786" actId="207"/>
          <ac:spMkLst>
            <pc:docMk/>
            <pc:sldMk cId="2466295835" sldId="267"/>
            <ac:spMk id="21" creationId="{133FDB7E-5F00-4B52-869F-CDD36BA51DDE}"/>
          </ac:spMkLst>
        </pc:spChg>
        <pc:spChg chg="mod">
          <ac:chgData name="LO NGUYEN THANH VINH" userId="08e381a3-9abc-47fc-bc07-bd46da425570" providerId="ADAL" clId="{291609D2-6BD4-4453-A8FC-E2B773893295}" dt="2021-10-12T19:09:28.601" v="2786" actId="207"/>
          <ac:spMkLst>
            <pc:docMk/>
            <pc:sldMk cId="2466295835" sldId="267"/>
            <ac:spMk id="22" creationId="{109F8973-822B-4FDA-B990-1C731ADDF913}"/>
          </ac:spMkLst>
        </pc:spChg>
        <pc:spChg chg="mod">
          <ac:chgData name="LO NGUYEN THANH VINH" userId="08e381a3-9abc-47fc-bc07-bd46da425570" providerId="ADAL" clId="{291609D2-6BD4-4453-A8FC-E2B773893295}" dt="2021-10-12T19:09:28.601" v="2786" actId="207"/>
          <ac:spMkLst>
            <pc:docMk/>
            <pc:sldMk cId="2466295835" sldId="267"/>
            <ac:spMk id="23" creationId="{A909B2FC-AF40-439A-9658-0EEA3729B4AC}"/>
          </ac:spMkLst>
        </pc:spChg>
        <pc:spChg chg="mod">
          <ac:chgData name="LO NGUYEN THANH VINH" userId="08e381a3-9abc-47fc-bc07-bd46da425570" providerId="ADAL" clId="{291609D2-6BD4-4453-A8FC-E2B773893295}" dt="2021-10-12T19:09:28.601" v="2786" actId="207"/>
          <ac:spMkLst>
            <pc:docMk/>
            <pc:sldMk cId="2466295835" sldId="267"/>
            <ac:spMk id="24" creationId="{2EC1E264-5FD1-4DAF-83CF-3DD10C3E6878}"/>
          </ac:spMkLst>
        </pc:spChg>
        <pc:spChg chg="mod">
          <ac:chgData name="LO NGUYEN THANH VINH" userId="08e381a3-9abc-47fc-bc07-bd46da425570" providerId="ADAL" clId="{291609D2-6BD4-4453-A8FC-E2B773893295}" dt="2021-10-12T19:09:28.601" v="2786" actId="207"/>
          <ac:spMkLst>
            <pc:docMk/>
            <pc:sldMk cId="2466295835" sldId="267"/>
            <ac:spMk id="25" creationId="{EBC0BFBC-ABDB-4BA1-A42F-E7E857C26710}"/>
          </ac:spMkLst>
        </pc:spChg>
        <pc:spChg chg="mod">
          <ac:chgData name="LO NGUYEN THANH VINH" userId="08e381a3-9abc-47fc-bc07-bd46da425570" providerId="ADAL" clId="{291609D2-6BD4-4453-A8FC-E2B773893295}" dt="2021-10-12T19:08:43.381" v="2746" actId="20577"/>
          <ac:spMkLst>
            <pc:docMk/>
            <pc:sldMk cId="2466295835" sldId="267"/>
            <ac:spMk id="35" creationId="{CCD2E505-0161-49CE-AB0B-636433B5512E}"/>
          </ac:spMkLst>
        </pc:spChg>
        <pc:spChg chg="add mod">
          <ac:chgData name="LO NGUYEN THANH VINH" userId="08e381a3-9abc-47fc-bc07-bd46da425570" providerId="ADAL" clId="{291609D2-6BD4-4453-A8FC-E2B773893295}" dt="2021-10-12T18:49:55.933" v="1936" actId="20577"/>
          <ac:spMkLst>
            <pc:docMk/>
            <pc:sldMk cId="2466295835" sldId="267"/>
            <ac:spMk id="50" creationId="{7AEFA8D0-5EF0-4084-9C92-37F3CB95AF2D}"/>
          </ac:spMkLst>
        </pc:spChg>
        <pc:spChg chg="mod">
          <ac:chgData name="LO NGUYEN THANH VINH" userId="08e381a3-9abc-47fc-bc07-bd46da425570" providerId="ADAL" clId="{291609D2-6BD4-4453-A8FC-E2B773893295}" dt="2021-10-12T19:07:42.569" v="2686" actId="20577"/>
          <ac:spMkLst>
            <pc:docMk/>
            <pc:sldMk cId="2466295835" sldId="267"/>
            <ac:spMk id="53" creationId="{74D1D67C-9AFC-415D-91FD-E9D6B6255711}"/>
          </ac:spMkLst>
        </pc:spChg>
        <pc:spChg chg="mod">
          <ac:chgData name="LO NGUYEN THANH VINH" userId="08e381a3-9abc-47fc-bc07-bd46da425570" providerId="ADAL" clId="{291609D2-6BD4-4453-A8FC-E2B773893295}" dt="2021-10-12T19:04:24.715" v="2438"/>
          <ac:spMkLst>
            <pc:docMk/>
            <pc:sldMk cId="2466295835" sldId="267"/>
            <ac:spMk id="54" creationId="{97C87C5D-0319-48E3-B679-0414C7B27682}"/>
          </ac:spMkLst>
        </pc:spChg>
        <pc:spChg chg="mod">
          <ac:chgData name="LO NGUYEN THANH VINH" userId="08e381a3-9abc-47fc-bc07-bd46da425570" providerId="ADAL" clId="{291609D2-6BD4-4453-A8FC-E2B773893295}" dt="2021-10-12T19:04:24.715" v="2438"/>
          <ac:spMkLst>
            <pc:docMk/>
            <pc:sldMk cId="2466295835" sldId="267"/>
            <ac:spMk id="55" creationId="{B2F89AF2-DB3E-412E-A655-94A5C010FC5D}"/>
          </ac:spMkLst>
        </pc:spChg>
        <pc:grpChg chg="mod">
          <ac:chgData name="LO NGUYEN THANH VINH" userId="08e381a3-9abc-47fc-bc07-bd46da425570" providerId="ADAL" clId="{291609D2-6BD4-4453-A8FC-E2B773893295}" dt="2021-10-12T19:09:28.601" v="2786" actId="207"/>
          <ac:grpSpMkLst>
            <pc:docMk/>
            <pc:sldMk cId="2466295835" sldId="267"/>
            <ac:grpSpMk id="20" creationId="{5A518D18-7D28-47FB-AFFD-9910C522A2E4}"/>
          </ac:grpSpMkLst>
        </pc:grpChg>
        <pc:grpChg chg="add mod">
          <ac:chgData name="LO NGUYEN THANH VINH" userId="08e381a3-9abc-47fc-bc07-bd46da425570" providerId="ADAL" clId="{291609D2-6BD4-4453-A8FC-E2B773893295}" dt="2021-10-12T19:07:51.057" v="2689" actId="1076"/>
          <ac:grpSpMkLst>
            <pc:docMk/>
            <pc:sldMk cId="2466295835" sldId="267"/>
            <ac:grpSpMk id="51" creationId="{260FB715-6BEB-43E5-B77C-85CC727DD256}"/>
          </ac:grpSpMkLst>
        </pc:grpChg>
        <pc:grpChg chg="mod">
          <ac:chgData name="LO NGUYEN THANH VINH" userId="08e381a3-9abc-47fc-bc07-bd46da425570" providerId="ADAL" clId="{291609D2-6BD4-4453-A8FC-E2B773893295}" dt="2021-10-12T19:04:24.715" v="2438"/>
          <ac:grpSpMkLst>
            <pc:docMk/>
            <pc:sldMk cId="2466295835" sldId="267"/>
            <ac:grpSpMk id="52" creationId="{B6724DA1-BF61-4C5A-9867-5068AA2D889D}"/>
          </ac:grpSpMkLst>
        </pc:grpChg>
        <pc:cxnChg chg="mod">
          <ac:chgData name="LO NGUYEN THANH VINH" userId="08e381a3-9abc-47fc-bc07-bd46da425570" providerId="ADAL" clId="{291609D2-6BD4-4453-A8FC-E2B773893295}" dt="2021-10-12T19:07:48.193" v="2687" actId="14100"/>
          <ac:cxnSpMkLst>
            <pc:docMk/>
            <pc:sldMk cId="2466295835" sldId="267"/>
            <ac:cxnSpMk id="41" creationId="{C1040D09-8477-431C-9B69-DFFFB1F25F52}"/>
          </ac:cxnSpMkLst>
        </pc:cxnChg>
        <pc:cxnChg chg="mod">
          <ac:chgData name="LO NGUYEN THANH VINH" userId="08e381a3-9abc-47fc-bc07-bd46da425570" providerId="ADAL" clId="{291609D2-6BD4-4453-A8FC-E2B773893295}" dt="2021-10-12T19:09:31.744" v="2787" actId="208"/>
          <ac:cxnSpMkLst>
            <pc:docMk/>
            <pc:sldMk cId="2466295835" sldId="267"/>
            <ac:cxnSpMk id="42" creationId="{862DC6AA-0D4B-46C1-801D-DF4D4C66596E}"/>
          </ac:cxnSpMkLst>
        </pc:cxnChg>
        <pc:cxnChg chg="mod">
          <ac:chgData name="LO NGUYEN THANH VINH" userId="08e381a3-9abc-47fc-bc07-bd46da425570" providerId="ADAL" clId="{291609D2-6BD4-4453-A8FC-E2B773893295}" dt="2021-10-12T19:09:31.744" v="2787" actId="208"/>
          <ac:cxnSpMkLst>
            <pc:docMk/>
            <pc:sldMk cId="2466295835" sldId="267"/>
            <ac:cxnSpMk id="47" creationId="{8E39E617-C889-4467-8C48-3E4A10A7E2CD}"/>
          </ac:cxnSpMkLst>
        </pc:cxnChg>
        <pc:cxnChg chg="mod">
          <ac:chgData name="LO NGUYEN THANH VINH" userId="08e381a3-9abc-47fc-bc07-bd46da425570" providerId="ADAL" clId="{291609D2-6BD4-4453-A8FC-E2B773893295}" dt="2021-10-12T19:08:46.536" v="2747" actId="14100"/>
          <ac:cxnSpMkLst>
            <pc:docMk/>
            <pc:sldMk cId="2466295835" sldId="267"/>
            <ac:cxnSpMk id="48" creationId="{334469B3-C272-44DB-B922-3699B1D344A0}"/>
          </ac:cxnSpMkLst>
        </pc:cxnChg>
        <pc:cxnChg chg="add mod">
          <ac:chgData name="LO NGUYEN THANH VINH" userId="08e381a3-9abc-47fc-bc07-bd46da425570" providerId="ADAL" clId="{291609D2-6BD4-4453-A8FC-E2B773893295}" dt="2021-10-12T19:08:47.921" v="2748" actId="1076"/>
          <ac:cxnSpMkLst>
            <pc:docMk/>
            <pc:sldMk cId="2466295835" sldId="267"/>
            <ac:cxnSpMk id="56" creationId="{8F2F1DCC-9B55-4802-BFE1-FBCCA3BE8857}"/>
          </ac:cxnSpMkLst>
        </pc:cxnChg>
      </pc:sldChg>
      <pc:sldChg chg="addSp delSp modSp add mod">
        <pc:chgData name="LO NGUYEN THANH VINH" userId="08e381a3-9abc-47fc-bc07-bd46da425570" providerId="ADAL" clId="{291609D2-6BD4-4453-A8FC-E2B773893295}" dt="2021-10-13T08:02:43.415" v="2918" actId="20577"/>
        <pc:sldMkLst>
          <pc:docMk/>
          <pc:sldMk cId="3855568953" sldId="268"/>
        </pc:sldMkLst>
        <pc:spChg chg="add mod">
          <ac:chgData name="LO NGUYEN THANH VINH" userId="08e381a3-9abc-47fc-bc07-bd46da425570" providerId="ADAL" clId="{291609D2-6BD4-4453-A8FC-E2B773893295}" dt="2021-10-13T08:00:36.514" v="2806" actId="20577"/>
          <ac:spMkLst>
            <pc:docMk/>
            <pc:sldMk cId="3855568953" sldId="268"/>
            <ac:spMk id="2" creationId="{0C86F920-9010-4DC5-B461-F65EF1998E48}"/>
          </ac:spMkLst>
        </pc:spChg>
        <pc:spChg chg="add del">
          <ac:chgData name="LO NGUYEN THANH VINH" userId="08e381a3-9abc-47fc-bc07-bd46da425570" providerId="ADAL" clId="{291609D2-6BD4-4453-A8FC-E2B773893295}" dt="2021-10-13T08:00:46.468" v="2808" actId="478"/>
          <ac:spMkLst>
            <pc:docMk/>
            <pc:sldMk cId="3855568953" sldId="268"/>
            <ac:spMk id="3" creationId="{960F81C4-50C0-403C-B8D5-4460EE89DA47}"/>
          </ac:spMkLst>
        </pc:spChg>
        <pc:spChg chg="mod">
          <ac:chgData name="LO NGUYEN THANH VINH" userId="08e381a3-9abc-47fc-bc07-bd46da425570" providerId="ADAL" clId="{291609D2-6BD4-4453-A8FC-E2B773893295}" dt="2021-10-13T08:01:19.978" v="2826" actId="20577"/>
          <ac:spMkLst>
            <pc:docMk/>
            <pc:sldMk cId="3855568953" sldId="268"/>
            <ac:spMk id="53" creationId="{62A54CC4-EE43-4657-843A-5D9FED2B4542}"/>
          </ac:spMkLst>
        </pc:spChg>
        <pc:spChg chg="mod">
          <ac:chgData name="LO NGUYEN THANH VINH" userId="08e381a3-9abc-47fc-bc07-bd46da425570" providerId="ADAL" clId="{291609D2-6BD4-4453-A8FC-E2B773893295}" dt="2021-10-13T08:00:57.841" v="2809"/>
          <ac:spMkLst>
            <pc:docMk/>
            <pc:sldMk cId="3855568953" sldId="268"/>
            <ac:spMk id="54" creationId="{15B42D9F-3012-4620-A404-592FA47B3039}"/>
          </ac:spMkLst>
        </pc:spChg>
        <pc:spChg chg="mod">
          <ac:chgData name="LO NGUYEN THANH VINH" userId="08e381a3-9abc-47fc-bc07-bd46da425570" providerId="ADAL" clId="{291609D2-6BD4-4453-A8FC-E2B773893295}" dt="2021-10-13T08:00:57.841" v="2809"/>
          <ac:spMkLst>
            <pc:docMk/>
            <pc:sldMk cId="3855568953" sldId="268"/>
            <ac:spMk id="55" creationId="{A2E7F9CE-1753-4630-9D02-BFCE6762AA38}"/>
          </ac:spMkLst>
        </pc:spChg>
        <pc:spChg chg="add del mod">
          <ac:chgData name="LO NGUYEN THANH VINH" userId="08e381a3-9abc-47fc-bc07-bd46da425570" providerId="ADAL" clId="{291609D2-6BD4-4453-A8FC-E2B773893295}" dt="2021-10-13T08:01:20.961" v="2828"/>
          <ac:spMkLst>
            <pc:docMk/>
            <pc:sldMk cId="3855568953" sldId="268"/>
            <ac:spMk id="57" creationId="{57634819-D682-481B-A664-702E19CA4C4E}"/>
          </ac:spMkLst>
        </pc:spChg>
        <pc:spChg chg="add mod">
          <ac:chgData name="LO NGUYEN THANH VINH" userId="08e381a3-9abc-47fc-bc07-bd46da425570" providerId="ADAL" clId="{291609D2-6BD4-4453-A8FC-E2B773893295}" dt="2021-10-13T08:02:43.415" v="2918" actId="20577"/>
          <ac:spMkLst>
            <pc:docMk/>
            <pc:sldMk cId="3855568953" sldId="268"/>
            <ac:spMk id="58" creationId="{36D8EEF3-CC3C-4DCF-A36E-5E0C86C141FC}"/>
          </ac:spMkLst>
        </pc:spChg>
        <pc:grpChg chg="add mod">
          <ac:chgData name="LO NGUYEN THANH VINH" userId="08e381a3-9abc-47fc-bc07-bd46da425570" providerId="ADAL" clId="{291609D2-6BD4-4453-A8FC-E2B773893295}" dt="2021-10-13T08:01:01.842" v="2810" actId="1076"/>
          <ac:grpSpMkLst>
            <pc:docMk/>
            <pc:sldMk cId="3855568953" sldId="268"/>
            <ac:grpSpMk id="51" creationId="{DDBFE347-B485-4EF0-AD5E-4C8B74B83FD1}"/>
          </ac:grpSpMkLst>
        </pc:grpChg>
        <pc:grpChg chg="mod">
          <ac:chgData name="LO NGUYEN THANH VINH" userId="08e381a3-9abc-47fc-bc07-bd46da425570" providerId="ADAL" clId="{291609D2-6BD4-4453-A8FC-E2B773893295}" dt="2021-10-13T08:00:57.841" v="2809"/>
          <ac:grpSpMkLst>
            <pc:docMk/>
            <pc:sldMk cId="3855568953" sldId="268"/>
            <ac:grpSpMk id="52" creationId="{654DA4AD-9CFD-448E-9DD4-0ABCB77698D7}"/>
          </ac:grpSpMkLst>
        </pc:grpChg>
        <pc:cxnChg chg="add mod">
          <ac:chgData name="LO NGUYEN THANH VINH" userId="08e381a3-9abc-47fc-bc07-bd46da425570" providerId="ADAL" clId="{291609D2-6BD4-4453-A8FC-E2B773893295}" dt="2021-10-13T08:01:04.686" v="2811" actId="14100"/>
          <ac:cxnSpMkLst>
            <pc:docMk/>
            <pc:sldMk cId="3855568953" sldId="268"/>
            <ac:cxnSpMk id="50" creationId="{A99F9081-FE0A-4FE2-90E8-21C43658CCA9}"/>
          </ac:cxnSpMkLst>
        </pc:cxnChg>
      </pc:sldChg>
      <pc:sldChg chg="add">
        <pc:chgData name="LO NGUYEN THANH VINH" userId="08e381a3-9abc-47fc-bc07-bd46da425570" providerId="ADAL" clId="{291609D2-6BD4-4453-A8FC-E2B773893295}" dt="2021-10-12T17:39:15.458" v="1302"/>
        <pc:sldMkLst>
          <pc:docMk/>
          <pc:sldMk cId="3344331808" sldId="269"/>
        </pc:sldMkLst>
      </pc:sldChg>
      <pc:sldChg chg="add">
        <pc:chgData name="LO NGUYEN THANH VINH" userId="08e381a3-9abc-47fc-bc07-bd46da425570" providerId="ADAL" clId="{291609D2-6BD4-4453-A8FC-E2B773893295}" dt="2021-10-12T17:39:15.594" v="1303"/>
        <pc:sldMkLst>
          <pc:docMk/>
          <pc:sldMk cId="405265786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E24C-5DBB-40BD-8103-91065484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338BA-36E4-431C-AE4A-244C7D37D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91B3-0DCE-468D-9596-3472C34D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7F00-D721-47FF-9CBD-3EE316CB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C33E-AB2E-481C-9860-F4107572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2865-66D7-435A-819E-FBE70B16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3B36D-A69D-463B-9BBA-C8F0BF309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E106-411C-4014-BD1F-4B2B25E9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FC28-BFAA-4541-B82D-D964460A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6FDF-DF0F-4FA3-8AC9-600C12AA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6AF8E-8847-42D2-9E09-F69F0ADE6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3156-A761-46E0-8537-38CDB20A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617E-9318-4FC8-8153-FE0BB101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EEBF-8CCC-4BF2-AF51-D6AF4AC9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EB75-F75E-4F10-96CE-C52C2D3E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987C-256F-47B5-A2C3-AC60AED7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991C-8E12-41E3-9405-FBE0057F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443C-4154-4AA4-988B-99443C9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138B-C4E0-43D1-94EC-55D9CC5A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8EB0-3742-4A11-91B5-B524D04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0C0E-805F-4ACB-9137-503C933B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E85B-A2E6-4BDE-AF98-2D803F65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7546-53DC-47CC-BA25-EFCCD5DB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2921-CC91-4A43-AD21-1C1D0D66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5C07-FADB-453B-BA75-889C5D8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7236-8E3B-4055-98B5-A87B698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A2B-10C3-4196-BB70-F94C39C7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9EF9-6A54-4E24-8FD0-F1D1D77C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7072-288C-4CA3-AF4F-E7463A00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1764-97D8-4776-A2CF-58E69624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F8284-21D7-4B99-BE9F-09274691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72D1-1FAD-4D1B-916D-C7551F70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852C-11CF-41FB-B2BB-A002B1FA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ECF10-E3AA-4447-AD06-A65E102F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7E1B9-6BCC-46D5-99D9-5C39EB2FD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32FAD-683B-47EA-81F0-0D8C3CC2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00B84-A36E-41A3-B147-32B756D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AD520-924D-4234-A9DA-BCC57878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B69A-2CFE-4B13-8939-6890BCA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3CD9-F3A1-4649-8C7E-74928E85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8E1D4-3FCA-4DBB-B334-08EEBBCD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986C4-F9CB-4461-BCD7-BA719EA9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7B2D7-705D-4B2A-9FF4-DCC0074A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E35F-3E47-43B1-B2B8-F5C12501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B25DE-C97B-45E6-8874-A1B684F1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DE0C4-C03D-4D0D-8152-A7FC6545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42F5-E000-454B-967E-08372D25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A906-9C4D-4CF8-91E3-34F8BE7B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3A46E-5EB8-4380-96D7-861B7190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A897-72F8-473B-AD2C-84228A1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B88B-BEE1-46D5-8C59-008BAF06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0E7F-7DA1-4D88-A462-7E997A65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9C80-8674-445C-ABC7-E2D41D21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2427-2139-461F-8AA7-1F0664E21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8D03-D3B6-4A71-BC55-F902D50C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CD7F-2B92-4327-83A9-7026937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BE4B-FAD6-4E0E-B865-BF5D109D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7CC1-180B-46FD-A121-E5FCFDE6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72BF-8646-4214-A1BB-C5370678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9E26-13A8-408C-BEC1-92055EC9F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D87F-2581-410D-95F6-163976FFD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C66C-DD8A-47EF-A321-8B837131BCE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104F-3E6D-40F0-A731-3D3641C1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8E24-D452-466A-A5FF-089F8A7E2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5B10-8ED0-4D79-8575-BB5A8D87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D0F380D-A36F-4846-AD98-7960F265E725}"/>
              </a:ext>
            </a:extLst>
          </p:cNvPr>
          <p:cNvGrpSpPr/>
          <p:nvPr/>
        </p:nvGrpSpPr>
        <p:grpSpPr>
          <a:xfrm>
            <a:off x="2062803" y="491730"/>
            <a:ext cx="1405029" cy="935803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19CC8F-A845-4929-AD70-86870401E8F6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5B6862-23C9-4AB0-BE60-A92D4B018A7C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B20AFE-0DCD-45D8-B159-66AE47C8B13E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BC28CB-DF15-42E9-9913-E058FD819801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941C1C-1670-4730-900B-62A67BF3B085}"/>
              </a:ext>
            </a:extLst>
          </p:cNvPr>
          <p:cNvGrpSpPr/>
          <p:nvPr/>
        </p:nvGrpSpPr>
        <p:grpSpPr>
          <a:xfrm>
            <a:off x="8724170" y="497405"/>
            <a:ext cx="1371356" cy="944374"/>
            <a:chOff x="5793544" y="1024596"/>
            <a:chExt cx="1950878" cy="11816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5F5B32-7B24-4E64-8A6C-4C93C4DA0895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10C4D1-8E43-4E7B-90EA-1D473EA783C5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5EBC30-4D8C-466C-8E9D-E6E1D2AB1197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211797-D069-482F-9B5E-FFBED60AA9E7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39E5FF-A041-4329-8AA4-911E6CD6758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4902BD-2A98-4D00-8096-EF62342E36D9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A8B5AC-C0C2-4AC4-9D4C-E9BB8E7803DD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1F8EEF-9F32-45EB-B444-4326E09511F2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5AFE0D-5C7A-4DE5-9177-5CDB9BEB3F13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32AB30-DD99-4B73-B2F5-82799086CBDE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E41D75-AD8D-4308-8C1B-FB021EE8B9C6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15BA6C-85BA-4A2A-9B89-334FC8532643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F54FEA-1D99-4D63-BFC1-6B5FB6205AB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F634C1-A505-4B32-8AAE-C425D52F5F65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D746B6-E7E3-4843-A31C-48B1BB1D133D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40E233-C326-42D8-A45A-41B2325435DF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63B675-60C4-4108-A7BA-148449BDF0A6}"/>
              </a:ext>
            </a:extLst>
          </p:cNvPr>
          <p:cNvGrpSpPr/>
          <p:nvPr/>
        </p:nvGrpSpPr>
        <p:grpSpPr>
          <a:xfrm>
            <a:off x="1892851" y="2404460"/>
            <a:ext cx="1689715" cy="1060057"/>
            <a:chOff x="2349305" y="1716258"/>
            <a:chExt cx="2827609" cy="17127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E334BD-4F1E-4745-A008-582E3897804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ED4A71-14CC-4B5D-AE2B-B76FEA085F6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19675C-1DFB-405E-BA76-1F1667FC9A31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C8CA5C-7C6D-4D6B-9A10-A5C73C06251A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9CC5B0-70A9-4EB5-97A5-AC108AA16AB8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38E089-88B5-4BFF-A306-52AEED33494A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8193EA4-660D-4826-895C-CF3006F6577C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BADFE41-98FF-4E81-8E50-3FC64C6AF8A5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5649E0-4AB5-4AAA-9A7D-83675F34175F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E97808-B159-421D-BAE2-DEBB774F437E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20D063-CB63-4210-9E1D-096EC96297AE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F27FFB-4C30-4BF6-A3E5-80350B2E6592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B48351-AD9E-484C-B09D-DBDD9D3453D6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flipH="1">
            <a:off x="2737709" y="1420807"/>
            <a:ext cx="27608" cy="983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1C17FC-DD62-419C-879C-0A2FF11F1B5A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 flipV="1">
            <a:off x="3582566" y="2737317"/>
            <a:ext cx="590848" cy="465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3209B-2EE5-4421-B302-17830263F06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DD72CB-E159-42F5-962C-6A8CC56E4BFC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8157826" y="2729462"/>
            <a:ext cx="424000" cy="545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EBFA07-BE57-4044-A3E4-E572DCD3708B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10271541" y="3006143"/>
            <a:ext cx="635753" cy="2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815C15-132F-44B7-B35E-3FC27E8E9156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9409848" y="1434992"/>
            <a:ext cx="16836" cy="103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E2010-6938-4BB6-AE8B-7C614EF7E992}"/>
              </a:ext>
            </a:extLst>
          </p:cNvPr>
          <p:cNvCxnSpPr>
            <a:cxnSpLocks/>
            <a:stCxn id="38" idx="1"/>
            <a:endCxn id="88" idx="3"/>
          </p:cNvCxnSpPr>
          <p:nvPr/>
        </p:nvCxnSpPr>
        <p:spPr>
          <a:xfrm flipH="1" flipV="1">
            <a:off x="1370642" y="2926679"/>
            <a:ext cx="522210" cy="276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0504AB-D619-45FB-817F-2113490F62D0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flipH="1" flipV="1">
            <a:off x="3582566" y="2665665"/>
            <a:ext cx="590849" cy="60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F27CE9-C04E-4910-9D32-C494B3A48EAE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F4D206-0E04-4769-A8B4-6C6238DB0DD3}"/>
              </a:ext>
            </a:extLst>
          </p:cNvPr>
          <p:cNvCxnSpPr>
            <a:cxnSpLocks/>
            <a:stCxn id="44" idx="1"/>
            <a:endCxn id="31" idx="3"/>
          </p:cNvCxnSpPr>
          <p:nvPr/>
        </p:nvCxnSpPr>
        <p:spPr>
          <a:xfrm flipH="1" flipV="1">
            <a:off x="8157826" y="2737081"/>
            <a:ext cx="424001" cy="530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88904B2-F9EC-4A2F-B4CD-5A132F2CF3DF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7A41E2-1999-4094-A9A3-A959400D2B90}"/>
              </a:ext>
            </a:extLst>
          </p:cNvPr>
          <p:cNvSpPr txBox="1"/>
          <p:nvPr/>
        </p:nvSpPr>
        <p:spPr>
          <a:xfrm>
            <a:off x="4173414" y="1202292"/>
            <a:ext cx="423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DOUBLY LINKED LIST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3C10B11-D464-4679-AA82-D7C6D9D70B35}"/>
              </a:ext>
            </a:extLst>
          </p:cNvPr>
          <p:cNvSpPr/>
          <p:nvPr/>
        </p:nvSpPr>
        <p:spPr>
          <a:xfrm rot="5400000">
            <a:off x="5884001" y="-133098"/>
            <a:ext cx="563238" cy="8314060"/>
          </a:xfrm>
          <a:prstGeom prst="rightBrace">
            <a:avLst/>
          </a:pr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19032739">
                  <a:custGeom>
                    <a:avLst/>
                    <a:gdLst>
                      <a:gd name="connsiteX0" fmla="*/ 0 w 563238"/>
                      <a:gd name="connsiteY0" fmla="*/ 0 h 8314060"/>
                      <a:gd name="connsiteX1" fmla="*/ 281619 w 563238"/>
                      <a:gd name="connsiteY1" fmla="*/ 46935 h 8314060"/>
                      <a:gd name="connsiteX2" fmla="*/ 281619 w 563238"/>
                      <a:gd name="connsiteY2" fmla="*/ 4110095 h 8314060"/>
                      <a:gd name="connsiteX3" fmla="*/ 563238 w 563238"/>
                      <a:gd name="connsiteY3" fmla="*/ 4157030 h 8314060"/>
                      <a:gd name="connsiteX4" fmla="*/ 281619 w 563238"/>
                      <a:gd name="connsiteY4" fmla="*/ 4203965 h 8314060"/>
                      <a:gd name="connsiteX5" fmla="*/ 281619 w 563238"/>
                      <a:gd name="connsiteY5" fmla="*/ 8267125 h 8314060"/>
                      <a:gd name="connsiteX6" fmla="*/ 0 w 563238"/>
                      <a:gd name="connsiteY6" fmla="*/ 8314060 h 8314060"/>
                      <a:gd name="connsiteX7" fmla="*/ 0 w 563238"/>
                      <a:gd name="connsiteY7" fmla="*/ 0 h 8314060"/>
                      <a:gd name="connsiteX0" fmla="*/ 0 w 563238"/>
                      <a:gd name="connsiteY0" fmla="*/ 0 h 8314060"/>
                      <a:gd name="connsiteX1" fmla="*/ 281619 w 563238"/>
                      <a:gd name="connsiteY1" fmla="*/ 46935 h 8314060"/>
                      <a:gd name="connsiteX2" fmla="*/ 281619 w 563238"/>
                      <a:gd name="connsiteY2" fmla="*/ 4110095 h 8314060"/>
                      <a:gd name="connsiteX3" fmla="*/ 563238 w 563238"/>
                      <a:gd name="connsiteY3" fmla="*/ 4157030 h 8314060"/>
                      <a:gd name="connsiteX4" fmla="*/ 281619 w 563238"/>
                      <a:gd name="connsiteY4" fmla="*/ 4203965 h 8314060"/>
                      <a:gd name="connsiteX5" fmla="*/ 281619 w 563238"/>
                      <a:gd name="connsiteY5" fmla="*/ 8267125 h 8314060"/>
                      <a:gd name="connsiteX6" fmla="*/ 0 w 563238"/>
                      <a:gd name="connsiteY6" fmla="*/ 8314060 h 8314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3238" h="8314060" stroke="0" extrusionOk="0">
                        <a:moveTo>
                          <a:pt x="0" y="0"/>
                        </a:moveTo>
                        <a:cubicBezTo>
                          <a:pt x="154500" y="1232"/>
                          <a:pt x="281235" y="21311"/>
                          <a:pt x="281619" y="46935"/>
                        </a:cubicBezTo>
                        <a:cubicBezTo>
                          <a:pt x="425821" y="1060322"/>
                          <a:pt x="143983" y="3416040"/>
                          <a:pt x="281619" y="4110095"/>
                        </a:cubicBezTo>
                        <a:cubicBezTo>
                          <a:pt x="278279" y="4132668"/>
                          <a:pt x="410237" y="4135787"/>
                          <a:pt x="563238" y="4157030"/>
                        </a:cubicBezTo>
                        <a:cubicBezTo>
                          <a:pt x="408551" y="4157643"/>
                          <a:pt x="281177" y="4178120"/>
                          <a:pt x="281619" y="4203965"/>
                        </a:cubicBezTo>
                        <a:cubicBezTo>
                          <a:pt x="182122" y="4834611"/>
                          <a:pt x="150997" y="6275438"/>
                          <a:pt x="281619" y="8267125"/>
                        </a:cubicBezTo>
                        <a:cubicBezTo>
                          <a:pt x="301080" y="8282830"/>
                          <a:pt x="155664" y="8316795"/>
                          <a:pt x="0" y="8314060"/>
                        </a:cubicBezTo>
                        <a:cubicBezTo>
                          <a:pt x="-28199" y="6456554"/>
                          <a:pt x="-45630" y="1064365"/>
                          <a:pt x="0" y="0"/>
                        </a:cubicBezTo>
                        <a:close/>
                      </a:path>
                      <a:path w="563238" h="8314060" fill="none" extrusionOk="0">
                        <a:moveTo>
                          <a:pt x="0" y="0"/>
                        </a:moveTo>
                        <a:cubicBezTo>
                          <a:pt x="155293" y="-3243"/>
                          <a:pt x="282028" y="19390"/>
                          <a:pt x="281619" y="46935"/>
                        </a:cubicBezTo>
                        <a:cubicBezTo>
                          <a:pt x="197500" y="1995463"/>
                          <a:pt x="413543" y="3107286"/>
                          <a:pt x="281619" y="4110095"/>
                        </a:cubicBezTo>
                        <a:cubicBezTo>
                          <a:pt x="288170" y="4136358"/>
                          <a:pt x="417752" y="4152937"/>
                          <a:pt x="563238" y="4157030"/>
                        </a:cubicBezTo>
                        <a:cubicBezTo>
                          <a:pt x="408675" y="4151959"/>
                          <a:pt x="281424" y="4179078"/>
                          <a:pt x="281619" y="4203965"/>
                        </a:cubicBezTo>
                        <a:cubicBezTo>
                          <a:pt x="137746" y="5305682"/>
                          <a:pt x="190315" y="6605950"/>
                          <a:pt x="281619" y="8267125"/>
                        </a:cubicBezTo>
                        <a:cubicBezTo>
                          <a:pt x="278785" y="8286189"/>
                          <a:pt x="174428" y="8300304"/>
                          <a:pt x="0" y="83140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DF421-7EDD-4B67-AC5B-A66E85F9ED8B}"/>
              </a:ext>
            </a:extLst>
          </p:cNvPr>
          <p:cNvSpPr txBox="1"/>
          <p:nvPr/>
        </p:nvSpPr>
        <p:spPr>
          <a:xfrm>
            <a:off x="5753487" y="4305552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/>
              <a:t>size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8A729-0D3B-4868-90F0-AE0468CAF776}"/>
              </a:ext>
            </a:extLst>
          </p:cNvPr>
          <p:cNvSpPr txBox="1"/>
          <p:nvPr/>
        </p:nvSpPr>
        <p:spPr>
          <a:xfrm>
            <a:off x="1370642" y="4744695"/>
            <a:ext cx="3142207" cy="1384995"/>
          </a:xfrm>
          <a:prstGeom prst="rect">
            <a:avLst/>
          </a:prstGeom>
          <a:noFill/>
          <a:ln w="38100">
            <a:solidFill>
              <a:srgbClr val="262626"/>
            </a:solidFill>
          </a:ln>
        </p:spPr>
        <p:txBody>
          <a:bodyPr wrap="none" rtlCol="0">
            <a:spAutoFit/>
          </a:bodyPr>
          <a:lstStyle/>
          <a:p>
            <a:r>
              <a:rPr lang="vi-VN" sz="2800" b="1"/>
              <a:t>dNode&lt;T&gt; *head;</a:t>
            </a:r>
          </a:p>
          <a:p>
            <a:r>
              <a:rPr lang="vi-VN" sz="2800" b="1"/>
              <a:t>dNode&lt;T&gt; *tail;</a:t>
            </a:r>
          </a:p>
          <a:p>
            <a:r>
              <a:rPr lang="en-US" sz="2800" b="1"/>
              <a:t>s</a:t>
            </a:r>
            <a:r>
              <a:rPr lang="vi-VN" sz="2800" b="1"/>
              <a:t>ize_t size;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15779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4733585" y="334122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8618566" y="667426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840872" y="2082893"/>
            <a:ext cx="1689715" cy="1060057"/>
            <a:chOff x="2349305" y="1716258"/>
            <a:chExt cx="2827609" cy="171274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018272" y="1263199"/>
            <a:ext cx="417827" cy="1212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530587" y="2737317"/>
            <a:ext cx="642827" cy="14442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57826" y="2729462"/>
            <a:ext cx="424000" cy="545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271541" y="3006143"/>
            <a:ext cx="635753" cy="2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304244" y="1605013"/>
            <a:ext cx="122440" cy="863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>
            <a:off x="1373453" y="2881745"/>
            <a:ext cx="467420" cy="12457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49" idx="3"/>
          </p:cNvCxnSpPr>
          <p:nvPr/>
        </p:nvCxnSpPr>
        <p:spPr>
          <a:xfrm flipH="1">
            <a:off x="1373453" y="3274964"/>
            <a:ext cx="2799962" cy="852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8157826" y="2737081"/>
            <a:ext cx="424001" cy="530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3557" y="3749986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A63B08-D296-4BCF-87A9-A94C25796F61}"/>
              </a:ext>
            </a:extLst>
          </p:cNvPr>
          <p:cNvSpPr txBox="1"/>
          <p:nvPr/>
        </p:nvSpPr>
        <p:spPr>
          <a:xfrm>
            <a:off x="1110807" y="472202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pop_front()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BAF3C6-CD08-4C3C-91FE-E6C295C025AE}"/>
              </a:ext>
            </a:extLst>
          </p:cNvPr>
          <p:cNvGrpSpPr/>
          <p:nvPr/>
        </p:nvGrpSpPr>
        <p:grpSpPr>
          <a:xfrm>
            <a:off x="2022009" y="348238"/>
            <a:ext cx="1405029" cy="935803"/>
            <a:chOff x="5793544" y="1024596"/>
            <a:chExt cx="1950878" cy="11816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B7E127F-EDAD-405D-8D31-2EE885E4C46A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A087DB-0437-4105-91CA-AF9822E24FD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B552D4-CD7B-4F42-8C79-29E558CE267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d_Node 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8B142A-511C-4DF6-9A9F-8A5E1BE9011F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A60E1F-9552-4531-B9AF-950DFFBD2291}"/>
              </a:ext>
            </a:extLst>
          </p:cNvPr>
          <p:cNvCxnSpPr>
            <a:cxnSpLocks/>
            <a:stCxn id="53" idx="2"/>
            <a:endCxn id="28" idx="0"/>
          </p:cNvCxnSpPr>
          <p:nvPr/>
        </p:nvCxnSpPr>
        <p:spPr>
          <a:xfrm flipH="1">
            <a:off x="2685730" y="1277315"/>
            <a:ext cx="38793" cy="805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3A3E90-92E9-4126-A9CE-3993FDE6E6EA}"/>
              </a:ext>
            </a:extLst>
          </p:cNvPr>
          <p:cNvSpPr txBox="1"/>
          <p:nvPr/>
        </p:nvSpPr>
        <p:spPr>
          <a:xfrm>
            <a:off x="6905692" y="3963498"/>
            <a:ext cx="4432624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dNode&lt;T&gt; *d_Node = head;</a:t>
            </a:r>
          </a:p>
          <a:p>
            <a:pPr>
              <a:spcAft>
                <a:spcPts val="600"/>
              </a:spcAft>
            </a:pPr>
            <a:r>
              <a:rPr lang="en-US" sz="2400" b="1"/>
              <a:t>Head = d_Node-&gt;getNext();</a:t>
            </a:r>
          </a:p>
          <a:p>
            <a:pPr>
              <a:spcAft>
                <a:spcPts val="600"/>
              </a:spcAft>
            </a:pPr>
            <a:r>
              <a:rPr lang="en-US" sz="2400" b="1"/>
              <a:t>Head-&gt;setPre(NULL);</a:t>
            </a:r>
          </a:p>
          <a:p>
            <a:pPr>
              <a:spcAft>
                <a:spcPts val="600"/>
              </a:spcAft>
            </a:pPr>
            <a:r>
              <a:rPr lang="en-US" sz="2400" b="1"/>
              <a:t>Delete d_Node;</a:t>
            </a:r>
          </a:p>
        </p:txBody>
      </p:sp>
    </p:spTree>
    <p:extLst>
      <p:ext uri="{BB962C8B-B14F-4D97-AF65-F5344CB8AC3E}">
        <p14:creationId xmlns:p14="http://schemas.microsoft.com/office/powerpoint/2010/main" val="245245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6627290" y="436510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920461" y="246087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721063" y="1656151"/>
            <a:ext cx="1689715" cy="1060057"/>
            <a:chOff x="2349305" y="1716258"/>
            <a:chExt cx="2827609" cy="171274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700496" y="1365587"/>
            <a:ext cx="64823" cy="109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610176" y="2737317"/>
            <a:ext cx="563238" cy="52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8157826" y="3006143"/>
            <a:ext cx="2749468" cy="268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0410778" y="2455003"/>
            <a:ext cx="496516" cy="5511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7312968" y="1374097"/>
            <a:ext cx="1" cy="1101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549820" cy="33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610176" y="2722080"/>
            <a:ext cx="563239" cy="55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>
            <a:off x="8157826" y="2455003"/>
            <a:ext cx="563238" cy="2820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FFB632-6425-4B2F-AF85-FAD1DC2B8FC3}"/>
              </a:ext>
            </a:extLst>
          </p:cNvPr>
          <p:cNvSpPr txBox="1"/>
          <p:nvPr/>
        </p:nvSpPr>
        <p:spPr>
          <a:xfrm>
            <a:off x="1068903" y="472202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pop_back()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B9AE05-58E7-4BC2-8980-B9B3A7CDF427}"/>
              </a:ext>
            </a:extLst>
          </p:cNvPr>
          <p:cNvGrpSpPr/>
          <p:nvPr/>
        </p:nvGrpSpPr>
        <p:grpSpPr>
          <a:xfrm>
            <a:off x="10699905" y="158206"/>
            <a:ext cx="1126476" cy="935803"/>
            <a:chOff x="5793544" y="1024596"/>
            <a:chExt cx="1950878" cy="11816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2D4F4F0-24FA-456B-9F71-AA65FDA2E186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9F6F36-8FF2-4DB6-8FF4-5D9CE793E6B8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C3B53BE-B0EC-4282-B89A-67A8355DFCB1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d_Node 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DCFCAA-77D8-4CB1-89EB-1263943E8823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24AC13-F3E8-4C83-81E7-F3002D43C865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 flipH="1">
            <a:off x="9565921" y="1087283"/>
            <a:ext cx="1697222" cy="568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AABB45-6874-4711-A53A-BE76CF2FBC7E}"/>
              </a:ext>
            </a:extLst>
          </p:cNvPr>
          <p:cNvSpPr txBox="1"/>
          <p:nvPr/>
        </p:nvSpPr>
        <p:spPr>
          <a:xfrm>
            <a:off x="6905692" y="3963498"/>
            <a:ext cx="426270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dNode&lt;T&gt; *d_Node = tail;</a:t>
            </a:r>
          </a:p>
          <a:p>
            <a:pPr>
              <a:spcAft>
                <a:spcPts val="600"/>
              </a:spcAft>
            </a:pPr>
            <a:r>
              <a:rPr lang="en-US" sz="2400" b="1"/>
              <a:t>tail = d_Node-&gt;getPre();</a:t>
            </a:r>
          </a:p>
          <a:p>
            <a:pPr>
              <a:spcAft>
                <a:spcPts val="600"/>
              </a:spcAft>
            </a:pPr>
            <a:r>
              <a:rPr lang="en-US" sz="2400" b="1"/>
              <a:t>Head-&gt;setNext(NULL);</a:t>
            </a:r>
          </a:p>
          <a:p>
            <a:pPr>
              <a:spcAft>
                <a:spcPts val="600"/>
              </a:spcAft>
            </a:pPr>
            <a:r>
              <a:rPr lang="en-US" sz="2400" b="1"/>
              <a:t>Delete d_Node;</a:t>
            </a:r>
          </a:p>
        </p:txBody>
      </p:sp>
    </p:spTree>
    <p:extLst>
      <p:ext uri="{BB962C8B-B14F-4D97-AF65-F5344CB8AC3E}">
        <p14:creationId xmlns:p14="http://schemas.microsoft.com/office/powerpoint/2010/main" val="423883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8618566" y="667426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585547" y="1506606"/>
            <a:ext cx="1689715" cy="1060057"/>
            <a:chOff x="2349305" y="1716258"/>
            <a:chExt cx="2827609" cy="171274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920461" y="246087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700496" y="1365587"/>
            <a:ext cx="64823" cy="109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610176" y="2737317"/>
            <a:ext cx="563238" cy="52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 flipV="1">
            <a:off x="5863129" y="2729462"/>
            <a:ext cx="2718697" cy="545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8275262" y="2305458"/>
            <a:ext cx="306564" cy="42400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271541" y="3006143"/>
            <a:ext cx="635753" cy="2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304244" y="1605013"/>
            <a:ext cx="122440" cy="863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549820" cy="33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610176" y="2722080"/>
            <a:ext cx="563239" cy="55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>
            <a:off x="5863129" y="2305458"/>
            <a:ext cx="722419" cy="43185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16" idx="3"/>
          </p:cNvCxnSpPr>
          <p:nvPr/>
        </p:nvCxnSpPr>
        <p:spPr>
          <a:xfrm flipH="1" flipV="1">
            <a:off x="5863129" y="2737317"/>
            <a:ext cx="2718698" cy="529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EFA8D0-5EF0-4084-9C92-37F3CB95AF2D}"/>
              </a:ext>
            </a:extLst>
          </p:cNvPr>
          <p:cNvSpPr txBox="1"/>
          <p:nvPr/>
        </p:nvSpPr>
        <p:spPr>
          <a:xfrm>
            <a:off x="1068903" y="472202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erase()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60FB715-6BEB-43E5-B77C-85CC727DD256}"/>
              </a:ext>
            </a:extLst>
          </p:cNvPr>
          <p:cNvGrpSpPr/>
          <p:nvPr/>
        </p:nvGrpSpPr>
        <p:grpSpPr>
          <a:xfrm>
            <a:off x="5800137" y="166589"/>
            <a:ext cx="1126476" cy="935803"/>
            <a:chOff x="5793544" y="1024596"/>
            <a:chExt cx="1950878" cy="11816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724DA1-BF61-4C5A-9867-5068AA2D889D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7C87C5D-0319-48E3-B679-0414C7B2768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2F89AF2-DB3E-412E-A655-94A5C010FC5D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d_Node 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D1D67C-9AFC-415D-91FD-E9D6B6255711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2F1DCC-9B55-4802-BFE1-FBCCA3BE8857}"/>
              </a:ext>
            </a:extLst>
          </p:cNvPr>
          <p:cNvCxnSpPr>
            <a:cxnSpLocks/>
            <a:stCxn id="53" idx="2"/>
            <a:endCxn id="22" idx="0"/>
          </p:cNvCxnSpPr>
          <p:nvPr/>
        </p:nvCxnSpPr>
        <p:spPr>
          <a:xfrm>
            <a:off x="6363375" y="1095666"/>
            <a:ext cx="1067030" cy="41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371A57-CE8E-4662-839E-FC1B104CC57A}"/>
              </a:ext>
            </a:extLst>
          </p:cNvPr>
          <p:cNvSpPr txBox="1"/>
          <p:nvPr/>
        </p:nvSpPr>
        <p:spPr>
          <a:xfrm>
            <a:off x="5581510" y="3761113"/>
            <a:ext cx="63610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dNode&lt;T&gt; *d_Node = head;</a:t>
            </a:r>
          </a:p>
          <a:p>
            <a:pPr>
              <a:spcAft>
                <a:spcPts val="600"/>
              </a:spcAft>
            </a:pPr>
            <a:r>
              <a:rPr lang="en-US" b="1"/>
              <a:t>for (int i = 0; i &lt; index; i++)</a:t>
            </a:r>
          </a:p>
          <a:p>
            <a:pPr>
              <a:spcAft>
                <a:spcPts val="600"/>
              </a:spcAft>
            </a:pPr>
            <a:r>
              <a:rPr lang="en-US" b="1"/>
              <a:t>	d_Node = d_Node-&gt;getNext();</a:t>
            </a:r>
          </a:p>
          <a:p>
            <a:pPr>
              <a:spcAft>
                <a:spcPts val="600"/>
              </a:spcAft>
            </a:pPr>
            <a:r>
              <a:rPr lang="en-US" b="1"/>
              <a:t>(d_Node-&gt;getPre())-&gt;setNext(d_Node-&gt;getNext());</a:t>
            </a:r>
          </a:p>
          <a:p>
            <a:pPr>
              <a:spcAft>
                <a:spcPts val="600"/>
              </a:spcAft>
            </a:pPr>
            <a:r>
              <a:rPr lang="en-US" b="1"/>
              <a:t>(d_Node-&gt;getNext())-&gt;setPre(d_Node-&gt;getPre());</a:t>
            </a:r>
          </a:p>
          <a:p>
            <a:pPr>
              <a:spcAft>
                <a:spcPts val="600"/>
              </a:spcAft>
            </a:pPr>
            <a:r>
              <a:rPr lang="en-US" b="1"/>
              <a:t>delete d_Node;</a:t>
            </a:r>
          </a:p>
          <a:p>
            <a:pPr>
              <a:spcAft>
                <a:spcPts val="600"/>
              </a:spcAft>
            </a:pPr>
            <a:r>
              <a:rPr lang="en-US" b="1"/>
              <a:t>size--;</a:t>
            </a:r>
          </a:p>
        </p:txBody>
      </p:sp>
    </p:spTree>
    <p:extLst>
      <p:ext uri="{BB962C8B-B14F-4D97-AF65-F5344CB8AC3E}">
        <p14:creationId xmlns:p14="http://schemas.microsoft.com/office/powerpoint/2010/main" val="246629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8618566" y="667426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920461" y="246087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700496" y="1365587"/>
            <a:ext cx="64823" cy="109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610176" y="2737317"/>
            <a:ext cx="563238" cy="52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57826" y="2729462"/>
            <a:ext cx="424000" cy="545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271541" y="3006143"/>
            <a:ext cx="635753" cy="2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304244" y="1605013"/>
            <a:ext cx="122440" cy="863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549820" cy="33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610176" y="2722080"/>
            <a:ext cx="563239" cy="55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8157826" y="2737081"/>
            <a:ext cx="424001" cy="530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F920-9010-4DC5-B461-F65EF1998E48}"/>
              </a:ext>
            </a:extLst>
          </p:cNvPr>
          <p:cNvSpPr txBox="1"/>
          <p:nvPr/>
        </p:nvSpPr>
        <p:spPr>
          <a:xfrm>
            <a:off x="5099573" y="1139613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iterator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9F9081-FE0A-4FE2-90E8-21C43658CCA9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2700496" y="3520932"/>
            <a:ext cx="64823" cy="1038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BFE347-B485-4EF0-AD5E-4C8B74B83FD1}"/>
              </a:ext>
            </a:extLst>
          </p:cNvPr>
          <p:cNvGrpSpPr/>
          <p:nvPr/>
        </p:nvGrpSpPr>
        <p:grpSpPr>
          <a:xfrm>
            <a:off x="1997981" y="4559349"/>
            <a:ext cx="1405029" cy="935803"/>
            <a:chOff x="5793544" y="1024596"/>
            <a:chExt cx="1950878" cy="11816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54DA4AD-9CFD-448E-9DD4-0ABCB77698D7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B42D9F-3012-4620-A404-592FA47B303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E7F9CE-1753-4630-9D02-BFCE6762AA38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it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2A54CC4-EE43-4657-843A-5D9FED2B4542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6D8EEF3-CC3C-4DCF-A36E-5E0C86C141FC}"/>
              </a:ext>
            </a:extLst>
          </p:cNvPr>
          <p:cNvSpPr txBox="1"/>
          <p:nvPr/>
        </p:nvSpPr>
        <p:spPr>
          <a:xfrm>
            <a:off x="6175049" y="4785041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Operator: =, ==, !=, ++, --, *, +, -, +=, -=</a:t>
            </a:r>
          </a:p>
          <a:p>
            <a:r>
              <a:rPr lang="en-US" b="1"/>
              <a:t>- *it -&gt; Data</a:t>
            </a:r>
          </a:p>
        </p:txBody>
      </p:sp>
    </p:spTree>
    <p:extLst>
      <p:ext uri="{BB962C8B-B14F-4D97-AF65-F5344CB8AC3E}">
        <p14:creationId xmlns:p14="http://schemas.microsoft.com/office/powerpoint/2010/main" val="385556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8618566" y="667426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920461" y="246087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700496" y="1365587"/>
            <a:ext cx="64823" cy="109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610176" y="2737317"/>
            <a:ext cx="563238" cy="52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57826" y="2729462"/>
            <a:ext cx="424000" cy="545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271541" y="3006143"/>
            <a:ext cx="635753" cy="2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304244" y="1605013"/>
            <a:ext cx="122440" cy="863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549820" cy="33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610176" y="2722080"/>
            <a:ext cx="563239" cy="55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8157826" y="2737081"/>
            <a:ext cx="424001" cy="530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34433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8618566" y="667426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920461" y="246087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700496" y="1365587"/>
            <a:ext cx="64823" cy="109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610176" y="2737317"/>
            <a:ext cx="563238" cy="52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57826" y="2729462"/>
            <a:ext cx="424000" cy="545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271541" y="3006143"/>
            <a:ext cx="635753" cy="260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304244" y="1605013"/>
            <a:ext cx="122440" cy="863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549820" cy="33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610176" y="2722080"/>
            <a:ext cx="563239" cy="55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8157826" y="2737081"/>
            <a:ext cx="424001" cy="530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526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3DB54A-B68C-41B2-B26D-81A15E2A6C83}"/>
              </a:ext>
            </a:extLst>
          </p:cNvPr>
          <p:cNvGrpSpPr/>
          <p:nvPr/>
        </p:nvGrpSpPr>
        <p:grpSpPr>
          <a:xfrm>
            <a:off x="1638493" y="1660231"/>
            <a:ext cx="3873306" cy="2429951"/>
            <a:chOff x="2349305" y="1716258"/>
            <a:chExt cx="2827609" cy="17127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396C83-377B-4807-9983-6D749CF4A86D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3AA5D5-D253-44C1-80CB-11AF4DE4D95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480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07791B-C70A-4F2C-A560-6AF7CFA958BF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FDBA21-A01F-4129-A59C-6B309006E95A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4CDAFF-BE0A-424A-8954-126E46887D0D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320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76AD66-C4FA-49BC-BF99-F3D1AA12D676}"/>
              </a:ext>
            </a:extLst>
          </p:cNvPr>
          <p:cNvSpPr txBox="1"/>
          <p:nvPr/>
        </p:nvSpPr>
        <p:spPr>
          <a:xfrm>
            <a:off x="169100" y="256535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dNode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850152-D081-4F3B-A75C-5299042A85B2}"/>
              </a:ext>
            </a:extLst>
          </p:cNvPr>
          <p:cNvGrpSpPr/>
          <p:nvPr/>
        </p:nvGrpSpPr>
        <p:grpSpPr>
          <a:xfrm>
            <a:off x="7168073" y="717041"/>
            <a:ext cx="4209366" cy="5062687"/>
            <a:chOff x="2448719" y="897657"/>
            <a:chExt cx="4209366" cy="5062687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8FAF8-1491-46DA-A27F-D3831D764AC9}"/>
                </a:ext>
              </a:extLst>
            </p:cNvPr>
            <p:cNvSpPr/>
            <p:nvPr/>
          </p:nvSpPr>
          <p:spPr>
            <a:xfrm>
              <a:off x="2448719" y="897657"/>
              <a:ext cx="4209366" cy="483683"/>
            </a:xfrm>
            <a:prstGeom prst="rect">
              <a:avLst/>
            </a:prstGeom>
            <a:grpFill/>
            <a:ln w="381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262626"/>
                  </a:solidFill>
                </a:rPr>
                <a:t>dNode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9384C2-ED6B-4DB4-9501-65206BFEB3D0}"/>
                </a:ext>
              </a:extLst>
            </p:cNvPr>
            <p:cNvSpPr/>
            <p:nvPr/>
          </p:nvSpPr>
          <p:spPr>
            <a:xfrm>
              <a:off x="2448719" y="1381340"/>
              <a:ext cx="4209366" cy="1197512"/>
            </a:xfrm>
            <a:prstGeom prst="rect">
              <a:avLst/>
            </a:prstGeom>
            <a:grpFill/>
            <a:ln w="381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b="1">
                  <a:solidFill>
                    <a:srgbClr val="262626"/>
                  </a:solidFill>
                </a:rPr>
                <a:t>T data;</a:t>
              </a:r>
            </a:p>
            <a:p>
              <a:pPr lvl="1"/>
              <a:r>
                <a:rPr lang="en-US" b="1">
                  <a:solidFill>
                    <a:srgbClr val="262626"/>
                  </a:solidFill>
                </a:rPr>
                <a:t>dNode&lt;T&gt; *pre;</a:t>
              </a:r>
            </a:p>
            <a:p>
              <a:pPr lvl="1"/>
              <a:r>
                <a:rPr lang="en-US" b="1">
                  <a:solidFill>
                    <a:srgbClr val="262626"/>
                  </a:solidFill>
                </a:rPr>
                <a:t>dNode&lt;T&gt; *next;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8F4A1-C0A2-4DC0-B8DA-6B258ECFB1DE}"/>
                </a:ext>
              </a:extLst>
            </p:cNvPr>
            <p:cNvSpPr/>
            <p:nvPr/>
          </p:nvSpPr>
          <p:spPr>
            <a:xfrm>
              <a:off x="2454385" y="2578851"/>
              <a:ext cx="4203700" cy="3381493"/>
            </a:xfrm>
            <a:prstGeom prst="rect">
              <a:avLst/>
            </a:prstGeom>
            <a:grpFill/>
            <a:ln w="381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>
                <a:spcBef>
                  <a:spcPts val="3000"/>
                </a:spcBef>
              </a:pPr>
              <a:endParaRPr lang="en-US" b="1">
                <a:solidFill>
                  <a:srgbClr val="262626"/>
                </a:solidFill>
              </a:endParaRPr>
            </a:p>
            <a:p>
              <a:pPr lvl="1">
                <a:spcBef>
                  <a:spcPts val="600"/>
                </a:spcBef>
                <a:spcAft>
                  <a:spcPts val="1200"/>
                </a:spcAft>
              </a:pPr>
              <a:r>
                <a:rPr lang="vi-VN" b="1">
                  <a:solidFill>
                    <a:srgbClr val="262626"/>
                  </a:solidFill>
                </a:rPr>
                <a:t>T getData()</a:t>
              </a:r>
            </a:p>
            <a:p>
              <a:pPr lvl="1">
                <a:spcAft>
                  <a:spcPts val="1200"/>
                </a:spcAft>
              </a:pPr>
              <a:r>
                <a:rPr lang="vi-VN" b="1">
                  <a:solidFill>
                    <a:srgbClr val="262626"/>
                  </a:solidFill>
                </a:rPr>
                <a:t>Void setData()</a:t>
              </a:r>
            </a:p>
            <a:p>
              <a:pPr lvl="1">
                <a:spcAft>
                  <a:spcPts val="1200"/>
                </a:spcAft>
              </a:pPr>
              <a:r>
                <a:rPr lang="vi-VN" b="1">
                  <a:solidFill>
                    <a:srgbClr val="262626"/>
                  </a:solidFill>
                </a:rPr>
                <a:t>dNode *getPre()</a:t>
              </a:r>
            </a:p>
            <a:p>
              <a:pPr lvl="1">
                <a:spcAft>
                  <a:spcPts val="1200"/>
                </a:spcAft>
              </a:pPr>
              <a:r>
                <a:rPr lang="vi-VN" b="1">
                  <a:solidFill>
                    <a:srgbClr val="262626"/>
                  </a:solidFill>
                </a:rPr>
                <a:t>Void setPre()</a:t>
              </a:r>
            </a:p>
            <a:p>
              <a:pPr lvl="1">
                <a:spcAft>
                  <a:spcPts val="1200"/>
                </a:spcAft>
              </a:pPr>
              <a:r>
                <a:rPr lang="vi-VN" b="1">
                  <a:solidFill>
                    <a:srgbClr val="262626"/>
                  </a:solidFill>
                </a:rPr>
                <a:t>dNode *getNext()</a:t>
              </a:r>
            </a:p>
            <a:p>
              <a:pPr lvl="1">
                <a:spcAft>
                  <a:spcPts val="1200"/>
                </a:spcAft>
              </a:pPr>
              <a:r>
                <a:rPr lang="vi-VN" b="1">
                  <a:solidFill>
                    <a:srgbClr val="262626"/>
                  </a:solidFill>
                </a:rPr>
                <a:t>Void setNext()</a:t>
              </a:r>
              <a:endParaRPr lang="en-US" b="1">
                <a:solidFill>
                  <a:srgbClr val="262626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A3741-2948-4207-8235-3AB6BA93E1EE}"/>
              </a:ext>
            </a:extLst>
          </p:cNvPr>
          <p:cNvSpPr/>
          <p:nvPr/>
        </p:nvSpPr>
        <p:spPr>
          <a:xfrm>
            <a:off x="3041793" y="5524500"/>
            <a:ext cx="1066704" cy="653939"/>
          </a:xfrm>
          <a:prstGeom prst="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978F42-3F5F-4837-9EF7-C9F15FA0A71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3575145" y="4090182"/>
            <a:ext cx="2" cy="1434318"/>
          </a:xfrm>
          <a:prstGeom prst="straightConnector1">
            <a:avLst/>
          </a:prstGeom>
          <a:ln w="571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3BE32D-8F9D-4BC2-AC82-8D4B1B9398EF}"/>
              </a:ext>
            </a:extLst>
          </p:cNvPr>
          <p:cNvSpPr/>
          <p:nvPr/>
        </p:nvSpPr>
        <p:spPr>
          <a:xfrm>
            <a:off x="5754746" y="4870561"/>
            <a:ext cx="1066704" cy="653939"/>
          </a:xfrm>
          <a:prstGeom prst="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F5C5CD-B6F3-441E-A639-7763BA38B503}"/>
              </a:ext>
            </a:extLst>
          </p:cNvPr>
          <p:cNvCxnSpPr>
            <a:cxnSpLocks/>
            <a:stCxn id="25" idx="0"/>
            <a:endCxn id="9" idx="3"/>
          </p:cNvCxnSpPr>
          <p:nvPr/>
        </p:nvCxnSpPr>
        <p:spPr>
          <a:xfrm flipH="1" flipV="1">
            <a:off x="5511799" y="3491426"/>
            <a:ext cx="776299" cy="1379135"/>
          </a:xfrm>
          <a:prstGeom prst="straightConnector1">
            <a:avLst/>
          </a:prstGeom>
          <a:ln w="571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89F98-4266-4470-955E-38F7F679B80E}"/>
              </a:ext>
            </a:extLst>
          </p:cNvPr>
          <p:cNvSpPr/>
          <p:nvPr/>
        </p:nvSpPr>
        <p:spPr>
          <a:xfrm>
            <a:off x="169100" y="4794361"/>
            <a:ext cx="1066704" cy="653939"/>
          </a:xfrm>
          <a:prstGeom prst="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pre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F9F10D-DBE3-48FD-9CF8-DA32ADF11DAA}"/>
              </a:ext>
            </a:extLst>
          </p:cNvPr>
          <p:cNvCxnSpPr>
            <a:cxnSpLocks/>
            <a:stCxn id="28" idx="0"/>
            <a:endCxn id="7" idx="1"/>
          </p:cNvCxnSpPr>
          <p:nvPr/>
        </p:nvCxnSpPr>
        <p:spPr>
          <a:xfrm flipV="1">
            <a:off x="702452" y="3491426"/>
            <a:ext cx="936042" cy="1302935"/>
          </a:xfrm>
          <a:prstGeom prst="straightConnector1">
            <a:avLst/>
          </a:prstGeom>
          <a:ln w="571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D86976-3D48-4098-B3E9-6E921BCF99A1}"/>
              </a:ext>
            </a:extLst>
          </p:cNvPr>
          <p:cNvSpPr/>
          <p:nvPr/>
        </p:nvSpPr>
        <p:spPr>
          <a:xfrm>
            <a:off x="1918869" y="390072"/>
            <a:ext cx="3312553" cy="653939"/>
          </a:xfrm>
          <a:prstGeom prst="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Address of dNode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E95B1-DA34-4B59-8FCA-73C9D906A28F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3575146" y="1044011"/>
            <a:ext cx="0" cy="616220"/>
          </a:xfrm>
          <a:prstGeom prst="straightConnector1">
            <a:avLst/>
          </a:prstGeom>
          <a:ln w="571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8426E5-CCF1-49D8-A766-880EE8F1CEF3}"/>
              </a:ext>
            </a:extLst>
          </p:cNvPr>
          <p:cNvGrpSpPr/>
          <p:nvPr/>
        </p:nvGrpSpPr>
        <p:grpSpPr>
          <a:xfrm>
            <a:off x="3228143" y="1686656"/>
            <a:ext cx="3873306" cy="2429951"/>
            <a:chOff x="2349305" y="1716258"/>
            <a:chExt cx="2827609" cy="17127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F9CA77-1590-4A35-BCE6-6B6049A79062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C325AC-5E31-4C0F-A8A3-6996DCC37970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480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335C91-8D0D-44F9-B2BB-6858192B579F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7C5C6-A9F5-4E88-81D1-2FA6D692872B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212536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C1E4CB-2090-4BF5-9B40-235310F7D842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A70E40-8F6F-457C-90FC-5181B4747A38}"/>
              </a:ext>
            </a:extLst>
          </p:cNvPr>
          <p:cNvSpPr/>
          <p:nvPr/>
        </p:nvSpPr>
        <p:spPr>
          <a:xfrm>
            <a:off x="7785100" y="2407505"/>
            <a:ext cx="1592499" cy="105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CD575-077B-4869-80F2-B3F9A72C56FE}"/>
              </a:ext>
            </a:extLst>
          </p:cNvPr>
          <p:cNvSpPr/>
          <p:nvPr/>
        </p:nvSpPr>
        <p:spPr>
          <a:xfrm>
            <a:off x="839394" y="2463115"/>
            <a:ext cx="1592499" cy="105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NULL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5791C-3E89-45C1-8714-E4EA56164081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 flipV="1">
            <a:off x="2431893" y="2990483"/>
            <a:ext cx="796251" cy="527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9297BD-3D34-486D-AB59-6A2C4AF73C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101449" y="2934873"/>
            <a:ext cx="683651" cy="582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609C7C-6735-4D72-96E5-846891598F17}"/>
              </a:ext>
            </a:extLst>
          </p:cNvPr>
          <p:cNvSpPr txBox="1"/>
          <p:nvPr/>
        </p:nvSpPr>
        <p:spPr>
          <a:xfrm>
            <a:off x="302591" y="26438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When a Node was not detached to list: </a:t>
            </a:r>
          </a:p>
        </p:txBody>
      </p:sp>
    </p:spTree>
    <p:extLst>
      <p:ext uri="{BB962C8B-B14F-4D97-AF65-F5344CB8AC3E}">
        <p14:creationId xmlns:p14="http://schemas.microsoft.com/office/powerpoint/2010/main" val="330120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93868-CF22-4857-8E57-08C842FA2632}"/>
              </a:ext>
            </a:extLst>
          </p:cNvPr>
          <p:cNvGrpSpPr/>
          <p:nvPr/>
        </p:nvGrpSpPr>
        <p:grpSpPr>
          <a:xfrm>
            <a:off x="2593158" y="1130908"/>
            <a:ext cx="1405029" cy="935803"/>
            <a:chOff x="5793544" y="1024596"/>
            <a:chExt cx="1950878" cy="11816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C530B0-CE36-451A-84E9-E85A00496640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500F500-2149-4664-8943-4A124F7F87D0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CF14BB-B10A-4AE6-A4A9-A6D112ED178A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52FE22-3CFA-410C-BD69-A47A3A99E96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0</a:t>
              </a:r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53954-35FB-46F0-B35B-104499B97A22}"/>
              </a:ext>
            </a:extLst>
          </p:cNvPr>
          <p:cNvGrpSpPr/>
          <p:nvPr/>
        </p:nvGrpSpPr>
        <p:grpSpPr>
          <a:xfrm>
            <a:off x="8193815" y="1047577"/>
            <a:ext cx="1371356" cy="944374"/>
            <a:chOff x="5793544" y="1024596"/>
            <a:chExt cx="1950878" cy="11816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1F977B-A148-4F02-AA6F-B227EF1CDD8B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0A46B26-9B85-4BF2-8694-EA06C0130284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24D4C7-512A-41F4-91AB-A9AEA5BBA661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36FE00-1FA6-4AD9-8006-1C94BB9983B0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0</a:t>
              </a:r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1DEA1F-13DF-4F96-9546-14FF53BA8FB6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3998186" y="1829397"/>
            <a:ext cx="859662" cy="124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78B023-8CB1-47D6-B775-495FF5E37C95}"/>
              </a:ext>
            </a:extLst>
          </p:cNvPr>
          <p:cNvCxnSpPr>
            <a:cxnSpLocks/>
            <a:stCxn id="21" idx="1"/>
            <a:endCxn id="26" idx="3"/>
          </p:cNvCxnSpPr>
          <p:nvPr/>
        </p:nvCxnSpPr>
        <p:spPr>
          <a:xfrm flipH="1">
            <a:off x="6963508" y="1752464"/>
            <a:ext cx="1230307" cy="1323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34303-F3F3-4C12-8C5B-E9510FE5852C}"/>
              </a:ext>
            </a:extLst>
          </p:cNvPr>
          <p:cNvSpPr/>
          <p:nvPr/>
        </p:nvSpPr>
        <p:spPr>
          <a:xfrm>
            <a:off x="4857848" y="2548670"/>
            <a:ext cx="2105660" cy="105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NULL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B9BE-DAF8-4B6F-821C-09A3E9690275}"/>
              </a:ext>
            </a:extLst>
          </p:cNvPr>
          <p:cNvSpPr txBox="1"/>
          <p:nvPr/>
        </p:nvSpPr>
        <p:spPr>
          <a:xfrm>
            <a:off x="750984" y="4630349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Empty List: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3C1FB-2DAB-4228-909E-6E56B789EED4}"/>
              </a:ext>
            </a:extLst>
          </p:cNvPr>
          <p:cNvSpPr txBox="1"/>
          <p:nvPr/>
        </p:nvSpPr>
        <p:spPr>
          <a:xfrm>
            <a:off x="7477735" y="4507239"/>
            <a:ext cx="3413114" cy="830997"/>
          </a:xfrm>
          <a:prstGeom prst="rect">
            <a:avLst/>
          </a:prstGeom>
          <a:noFill/>
          <a:ln w="38100">
            <a:solidFill>
              <a:srgbClr val="26262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/>
              <a:t>head = tail = NULL;</a:t>
            </a:r>
          </a:p>
          <a:p>
            <a:r>
              <a:rPr lang="en-US" sz="2400" b="1"/>
              <a:t>size = 0;</a:t>
            </a:r>
          </a:p>
        </p:txBody>
      </p:sp>
    </p:spTree>
    <p:extLst>
      <p:ext uri="{BB962C8B-B14F-4D97-AF65-F5344CB8AC3E}">
        <p14:creationId xmlns:p14="http://schemas.microsoft.com/office/powerpoint/2010/main" val="124178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93868-CF22-4857-8E57-08C842FA2632}"/>
              </a:ext>
            </a:extLst>
          </p:cNvPr>
          <p:cNvGrpSpPr/>
          <p:nvPr/>
        </p:nvGrpSpPr>
        <p:grpSpPr>
          <a:xfrm>
            <a:off x="2203350" y="1649052"/>
            <a:ext cx="1405029" cy="935803"/>
            <a:chOff x="5793544" y="1024596"/>
            <a:chExt cx="1950878" cy="11816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C530B0-CE36-451A-84E9-E85A00496640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500F500-2149-4664-8943-4A124F7F87D0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CF14BB-B10A-4AE6-A4A9-A6D112ED178A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52FE22-3CFA-410C-BD69-A47A3A99E96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53954-35FB-46F0-B35B-104499B97A22}"/>
              </a:ext>
            </a:extLst>
          </p:cNvPr>
          <p:cNvGrpSpPr/>
          <p:nvPr/>
        </p:nvGrpSpPr>
        <p:grpSpPr>
          <a:xfrm>
            <a:off x="4530319" y="1649052"/>
            <a:ext cx="1371356" cy="944374"/>
            <a:chOff x="5793544" y="1024596"/>
            <a:chExt cx="1950878" cy="11816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1F977B-A148-4F02-AA6F-B227EF1CDD8B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0A46B26-9B85-4BF2-8694-EA06C0130284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24D4C7-512A-41F4-91AB-A9AEA5BBA661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36FE00-1FA6-4AD9-8006-1C94BB9983B0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A57C8F-99B3-433D-BBC5-676A2E489FFE}"/>
              </a:ext>
            </a:extLst>
          </p:cNvPr>
          <p:cNvGrpSpPr/>
          <p:nvPr/>
        </p:nvGrpSpPr>
        <p:grpSpPr>
          <a:xfrm>
            <a:off x="3164821" y="4010881"/>
            <a:ext cx="1781481" cy="111762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CCD834-0AA0-4463-B76F-EBAD7E3BDDBC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E005FC-3A58-4334-871C-88579975C688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480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382DDC-5EA0-4E21-8E00-192018432281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69DA36-A813-4588-8994-507199B1804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03844E-DB9D-4285-A9E3-1F077A2F5DCE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0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1C6109-B421-40EF-AE6E-6F4DA90C1779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>
            <a:off x="2905864" y="2578129"/>
            <a:ext cx="1149698" cy="1432752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B51127-1127-4604-A4FC-A2263E6BC709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4055562" y="2586639"/>
            <a:ext cx="1160435" cy="1424242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94727-7FCE-4F1A-9B41-C20699BCAA99}"/>
              </a:ext>
            </a:extLst>
          </p:cNvPr>
          <p:cNvSpPr/>
          <p:nvPr/>
        </p:nvSpPr>
        <p:spPr>
          <a:xfrm>
            <a:off x="5788350" y="4034294"/>
            <a:ext cx="1592499" cy="105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A0EEB-B70A-47DE-8D07-96FA360682DA}"/>
              </a:ext>
            </a:extLst>
          </p:cNvPr>
          <p:cNvSpPr/>
          <p:nvPr/>
        </p:nvSpPr>
        <p:spPr>
          <a:xfrm>
            <a:off x="1018682" y="4010881"/>
            <a:ext cx="1592499" cy="105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NULL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F0290F-6644-4E04-86C5-5CD8F7D6934B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946302" y="4561662"/>
            <a:ext cx="842048" cy="291456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DEFB56-63DF-4C26-8BFD-2D479398EF49}"/>
              </a:ext>
            </a:extLst>
          </p:cNvPr>
          <p:cNvCxnSpPr>
            <a:cxnSpLocks/>
            <a:stCxn id="29" idx="1"/>
            <a:endCxn id="34" idx="3"/>
          </p:cNvCxnSpPr>
          <p:nvPr/>
        </p:nvCxnSpPr>
        <p:spPr>
          <a:xfrm flipH="1" flipV="1">
            <a:off x="2611181" y="4538249"/>
            <a:ext cx="553641" cy="314869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85FEDD-9754-4C49-B8F7-40BB85790F1E}"/>
              </a:ext>
            </a:extLst>
          </p:cNvPr>
          <p:cNvSpPr txBox="1"/>
          <p:nvPr/>
        </p:nvSpPr>
        <p:spPr>
          <a:xfrm>
            <a:off x="8568502" y="4276639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Empty’s case: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1DAB4-E46B-4E85-A66C-D2CCC7460178}"/>
              </a:ext>
            </a:extLst>
          </p:cNvPr>
          <p:cNvSpPr txBox="1"/>
          <p:nvPr/>
        </p:nvSpPr>
        <p:spPr>
          <a:xfrm>
            <a:off x="6475110" y="897923"/>
            <a:ext cx="5622052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>
                <a:latin typeface="Consolas" panose="020B0609020204030204" pitchFamily="49" charset="0"/>
              </a:rPr>
              <a:t>dNode&lt;T&gt; nNode = new dNode&lt;T&gt;();</a:t>
            </a:r>
          </a:p>
          <a:p>
            <a:pPr>
              <a:spcAft>
                <a:spcPts val="600"/>
              </a:spcAft>
            </a:pPr>
            <a:r>
              <a:rPr lang="en-US" sz="2400" b="1">
                <a:latin typeface="Consolas" panose="020B0609020204030204" pitchFamily="49" charset="0"/>
              </a:rPr>
              <a:t>nNode-&gt;setData(value);</a:t>
            </a:r>
          </a:p>
          <a:p>
            <a:pPr>
              <a:spcAft>
                <a:spcPts val="600"/>
              </a:spcAft>
            </a:pPr>
            <a:r>
              <a:rPr lang="en-US" sz="2400" b="1">
                <a:latin typeface="Consolas" panose="020B0609020204030204" pitchFamily="49" charset="0"/>
              </a:rPr>
              <a:t>nNode-&gt;setNext(NULL);</a:t>
            </a:r>
          </a:p>
          <a:p>
            <a:pPr>
              <a:spcAft>
                <a:spcPts val="600"/>
              </a:spcAft>
            </a:pPr>
            <a:r>
              <a:rPr lang="en-US" sz="2400" b="1">
                <a:latin typeface="Consolas" panose="020B0609020204030204" pitchFamily="49" charset="0"/>
              </a:rPr>
              <a:t>nNode-&gt;setPre(NULL);</a:t>
            </a:r>
          </a:p>
          <a:p>
            <a:pPr>
              <a:spcAft>
                <a:spcPts val="600"/>
              </a:spcAft>
            </a:pPr>
            <a:r>
              <a:rPr lang="en-US" sz="2400" b="1">
                <a:latin typeface="Consolas" panose="020B0609020204030204" pitchFamily="49" charset="0"/>
              </a:rPr>
              <a:t>Head = tail = nNode;</a:t>
            </a:r>
          </a:p>
          <a:p>
            <a:pPr>
              <a:spcAft>
                <a:spcPts val="600"/>
              </a:spcAft>
            </a:pPr>
            <a:r>
              <a:rPr lang="en-US" sz="2400" b="1">
                <a:latin typeface="Consolas" panose="020B0609020204030204" pitchFamily="49" charset="0"/>
              </a:rPr>
              <a:t>Size++;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094399-8272-4AA3-B240-7BC6B5E2F2B3}"/>
              </a:ext>
            </a:extLst>
          </p:cNvPr>
          <p:cNvSpPr txBox="1"/>
          <p:nvPr/>
        </p:nvSpPr>
        <p:spPr>
          <a:xfrm>
            <a:off x="256754" y="462287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push_front()</a:t>
            </a:r>
          </a:p>
        </p:txBody>
      </p:sp>
    </p:spTree>
    <p:extLst>
      <p:ext uri="{BB962C8B-B14F-4D97-AF65-F5344CB8AC3E}">
        <p14:creationId xmlns:p14="http://schemas.microsoft.com/office/powerpoint/2010/main" val="408647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6247212" y="2499939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8781785" y="2468493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3853449" y="2507557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1338025" y="2501415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853777" y="3783173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5543164" y="2761144"/>
            <a:ext cx="704048" cy="545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7936927" y="2729698"/>
            <a:ext cx="844858" cy="569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10471500" y="3267345"/>
            <a:ext cx="382277" cy="893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34" idx="3"/>
          </p:cNvCxnSpPr>
          <p:nvPr/>
        </p:nvCxnSpPr>
        <p:spPr>
          <a:xfrm flipH="1" flipV="1">
            <a:off x="3027740" y="2762620"/>
            <a:ext cx="825710" cy="54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5543164" y="2768762"/>
            <a:ext cx="704049" cy="5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7936927" y="2761144"/>
            <a:ext cx="844859" cy="50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198129" y="3405688"/>
            <a:ext cx="679404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0ECDA5-13FF-41E1-B4C3-55985F07B2F1}"/>
              </a:ext>
            </a:extLst>
          </p:cNvPr>
          <p:cNvGrpSpPr/>
          <p:nvPr/>
        </p:nvGrpSpPr>
        <p:grpSpPr>
          <a:xfrm>
            <a:off x="3945898" y="432184"/>
            <a:ext cx="1405029" cy="935803"/>
            <a:chOff x="5793544" y="1024596"/>
            <a:chExt cx="1950878" cy="11816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A309CC-958B-41E1-BB55-1544032179C8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D797E3-9190-48D1-B296-4AA71CA8F3EF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0C0C4AA-BE5A-4252-B4E0-371E5DEAE9ED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62484C-0774-4642-9179-7C7679074E2B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26A457-1021-4CE5-AD7A-EF6377682781}"/>
              </a:ext>
            </a:extLst>
          </p:cNvPr>
          <p:cNvGrpSpPr/>
          <p:nvPr/>
        </p:nvGrpSpPr>
        <p:grpSpPr>
          <a:xfrm>
            <a:off x="7799619" y="348675"/>
            <a:ext cx="1371356" cy="944374"/>
            <a:chOff x="5793544" y="1024596"/>
            <a:chExt cx="1950878" cy="11816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9E8CE9-433B-4B8A-9154-9E04504F848F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6A55C5-0FE0-40BD-949B-547975C3AD5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36B0378-73BF-4FC1-9379-8AD3C74D686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D544B5-7FBE-4FAB-8498-1A9A42F39ED5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3D0099-F3E9-4337-B03A-865A78B1BD58}"/>
              </a:ext>
            </a:extLst>
          </p:cNvPr>
          <p:cNvCxnSpPr>
            <a:cxnSpLocks/>
            <a:stCxn id="55" idx="2"/>
            <a:endCxn id="22" idx="0"/>
          </p:cNvCxnSpPr>
          <p:nvPr/>
        </p:nvCxnSpPr>
        <p:spPr>
          <a:xfrm>
            <a:off x="8485297" y="1286262"/>
            <a:ext cx="1141346" cy="1182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1475660-6736-4805-9669-0DDDF223D28D}"/>
              </a:ext>
            </a:extLst>
          </p:cNvPr>
          <p:cNvGrpSpPr/>
          <p:nvPr/>
        </p:nvGrpSpPr>
        <p:grpSpPr>
          <a:xfrm>
            <a:off x="1338025" y="523533"/>
            <a:ext cx="1116454" cy="1060057"/>
            <a:chOff x="2349303" y="1716258"/>
            <a:chExt cx="2827611" cy="171274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444BED5-F5A4-4E0E-B917-3C2771D12AD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C7A60C5-93BF-4575-8C50-3AE4046F6678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nNode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C795683-0F5E-4B37-9A66-823205DCC3DD}"/>
                </a:ext>
              </a:extLst>
            </p:cNvPr>
            <p:cNvSpPr/>
            <p:nvPr/>
          </p:nvSpPr>
          <p:spPr>
            <a:xfrm>
              <a:off x="2349303" y="2584938"/>
              <a:ext cx="2827611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745AC-BAC9-4AAE-94AE-6CD022C7A7C8}"/>
              </a:ext>
            </a:extLst>
          </p:cNvPr>
          <p:cNvCxnSpPr>
            <a:cxnSpLocks/>
            <a:stCxn id="65" idx="2"/>
            <a:endCxn id="34" idx="0"/>
          </p:cNvCxnSpPr>
          <p:nvPr/>
        </p:nvCxnSpPr>
        <p:spPr>
          <a:xfrm>
            <a:off x="1896252" y="1583590"/>
            <a:ext cx="286631" cy="917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55AEC1-A471-41F1-AEDE-71AEC82B937D}"/>
              </a:ext>
            </a:extLst>
          </p:cNvPr>
          <p:cNvCxnSpPr>
            <a:cxnSpLocks/>
            <a:stCxn id="50" idx="2"/>
            <a:endCxn id="34" idx="0"/>
          </p:cNvCxnSpPr>
          <p:nvPr/>
        </p:nvCxnSpPr>
        <p:spPr>
          <a:xfrm flipH="1">
            <a:off x="2182883" y="1361261"/>
            <a:ext cx="2465529" cy="1140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0B61B2-8482-4522-B8DB-CBB34B78F746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 flipV="1">
            <a:off x="3027740" y="2768762"/>
            <a:ext cx="825709" cy="531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45F706-CA89-4762-9DA1-28CE33E5396F}"/>
              </a:ext>
            </a:extLst>
          </p:cNvPr>
          <p:cNvCxnSpPr>
            <a:cxnSpLocks/>
            <a:stCxn id="35" idx="1"/>
            <a:endCxn id="49" idx="3"/>
          </p:cNvCxnSpPr>
          <p:nvPr/>
        </p:nvCxnSpPr>
        <p:spPr>
          <a:xfrm flipH="1">
            <a:off x="877533" y="3300267"/>
            <a:ext cx="460493" cy="48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E356444-4060-4E46-915C-63F2365FC157}"/>
              </a:ext>
            </a:extLst>
          </p:cNvPr>
          <p:cNvSpPr txBox="1"/>
          <p:nvPr/>
        </p:nvSpPr>
        <p:spPr>
          <a:xfrm>
            <a:off x="4698306" y="3662365"/>
            <a:ext cx="4698722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dNode&lt;T&gt; nNode = new dNode&lt;T&gt;();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nNode-&gt;setData(value);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nNode-&gt;setNext(NULL);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nNode-&gt;setPre(NULL);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nNode-&gt;setNext(head);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Head-&gt;setPre(nNode);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Head = nNode;</a:t>
            </a:r>
          </a:p>
          <a:p>
            <a:pPr>
              <a:spcAft>
                <a:spcPts val="600"/>
              </a:spcAft>
            </a:pPr>
            <a:r>
              <a:rPr lang="en-US" sz="2000" b="1">
                <a:latin typeface="Consolas" panose="020B0609020204030204" pitchFamily="49" charset="0"/>
              </a:rPr>
              <a:t>Size++;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E9E0E-2B9A-4032-8AA0-E51DAC389D50}"/>
              </a:ext>
            </a:extLst>
          </p:cNvPr>
          <p:cNvSpPr txBox="1"/>
          <p:nvPr/>
        </p:nvSpPr>
        <p:spPr>
          <a:xfrm>
            <a:off x="1110807" y="4722029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push_front()</a:t>
            </a:r>
          </a:p>
        </p:txBody>
      </p:sp>
    </p:spTree>
    <p:extLst>
      <p:ext uri="{BB962C8B-B14F-4D97-AF65-F5344CB8AC3E}">
        <p14:creationId xmlns:p14="http://schemas.microsoft.com/office/powerpoint/2010/main" val="32731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3" y="436511"/>
            <a:ext cx="1321378" cy="804592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7893851" y="312920"/>
            <a:ext cx="1289709" cy="811961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220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3685689" y="2418039"/>
            <a:ext cx="1589115" cy="911424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5583690" y="2461708"/>
            <a:ext cx="1589115" cy="911424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704355" y="2461708"/>
            <a:ext cx="1589115" cy="911424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7628998" y="2549194"/>
            <a:ext cx="1589115" cy="911424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220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1372958" y="3270567"/>
            <a:ext cx="726435" cy="649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498913" y="1235321"/>
            <a:ext cx="159759" cy="1226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293470" y="2642620"/>
            <a:ext cx="392219" cy="50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274804" y="2686289"/>
            <a:ext cx="308886" cy="418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7172805" y="2773775"/>
            <a:ext cx="456193" cy="3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9218113" y="2814393"/>
            <a:ext cx="282865" cy="421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>
            <a:off x="8538705" y="1119045"/>
            <a:ext cx="1756831" cy="1470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02776" y="2873751"/>
            <a:ext cx="401580" cy="27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293470" y="2686289"/>
            <a:ext cx="392220" cy="418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274804" y="2642620"/>
            <a:ext cx="308887" cy="50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7172805" y="2686289"/>
            <a:ext cx="456194" cy="549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072030" cy="649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B6CF17-49A4-4849-8085-A5F42832D6D6}"/>
              </a:ext>
            </a:extLst>
          </p:cNvPr>
          <p:cNvGrpSpPr/>
          <p:nvPr/>
        </p:nvGrpSpPr>
        <p:grpSpPr>
          <a:xfrm>
            <a:off x="9500978" y="2589812"/>
            <a:ext cx="1589115" cy="911424"/>
            <a:chOff x="2349305" y="1716258"/>
            <a:chExt cx="2827609" cy="171274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D824EE-6E47-47DF-B2E2-D0862E43CA16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29B7C7-9DE7-4D64-BE15-4DCDD9215CA2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220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6BD529-DBCF-48DE-8C22-652662CA9C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500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F2C57D-262A-448D-9C4E-2B0939E6F05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89ED9A-3F1D-4FA3-95BD-10AA5182A617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914BE6-7AD4-43D1-B3D3-62CCC85CC55E}"/>
              </a:ext>
            </a:extLst>
          </p:cNvPr>
          <p:cNvGrpSpPr/>
          <p:nvPr/>
        </p:nvGrpSpPr>
        <p:grpSpPr>
          <a:xfrm>
            <a:off x="10966722" y="343031"/>
            <a:ext cx="879683" cy="811961"/>
            <a:chOff x="5793544" y="1024596"/>
            <a:chExt cx="1950878" cy="118168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2DE2DE6-8CF2-418D-B643-267CF8CB5A92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DA2FBF4-0442-4C5C-AEB0-40A8746A11C6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25997F-877C-49EB-985C-1A4CEE45122A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nNode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878CDD-FCFB-4859-8CCC-97A92D95A8EC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220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F5D3CE-AFB6-4123-AA39-3C18191988D6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 flipH="1">
            <a:off x="10295536" y="1149156"/>
            <a:ext cx="1111028" cy="1440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6CCE96-BB77-4CC6-9803-6783F6EEE32E}"/>
              </a:ext>
            </a:extLst>
          </p:cNvPr>
          <p:cNvSpPr txBox="1"/>
          <p:nvPr/>
        </p:nvSpPr>
        <p:spPr>
          <a:xfrm>
            <a:off x="6588448" y="4169961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/>
              <a:t>Tail-&gt;setNext(nNode);</a:t>
            </a:r>
          </a:p>
          <a:p>
            <a:pPr>
              <a:spcAft>
                <a:spcPts val="600"/>
              </a:spcAft>
            </a:pPr>
            <a:r>
              <a:rPr lang="en-US" sz="2800" b="1"/>
              <a:t>nNode-&gt;setPre(tail);</a:t>
            </a:r>
          </a:p>
          <a:p>
            <a:pPr>
              <a:spcAft>
                <a:spcPts val="600"/>
              </a:spcAft>
            </a:pPr>
            <a:r>
              <a:rPr lang="en-US" sz="2800" b="1"/>
              <a:t>Tail = nNode;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72C678-7BF7-4F28-B46E-63BE5CEAB9B8}"/>
              </a:ext>
            </a:extLst>
          </p:cNvPr>
          <p:cNvCxnSpPr>
            <a:cxnSpLocks/>
            <a:stCxn id="55" idx="3"/>
            <a:endCxn id="38" idx="1"/>
          </p:cNvCxnSpPr>
          <p:nvPr/>
        </p:nvCxnSpPr>
        <p:spPr>
          <a:xfrm>
            <a:off x="11090093" y="3276655"/>
            <a:ext cx="282865" cy="318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3F025D-182A-4CC1-B41A-E744B2C7F653}"/>
              </a:ext>
            </a:extLst>
          </p:cNvPr>
          <p:cNvCxnSpPr>
            <a:cxnSpLocks/>
            <a:stCxn id="53" idx="1"/>
            <a:endCxn id="34" idx="3"/>
          </p:cNvCxnSpPr>
          <p:nvPr/>
        </p:nvCxnSpPr>
        <p:spPr>
          <a:xfrm flipH="1" flipV="1">
            <a:off x="9218113" y="2773775"/>
            <a:ext cx="282866" cy="50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2E7AB6-6124-473C-A1D8-1B9957EF0B27}"/>
              </a:ext>
            </a:extLst>
          </p:cNvPr>
          <p:cNvSpPr txBox="1"/>
          <p:nvPr/>
        </p:nvSpPr>
        <p:spPr>
          <a:xfrm>
            <a:off x="974850" y="4271454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push_back()</a:t>
            </a:r>
          </a:p>
        </p:txBody>
      </p:sp>
    </p:spTree>
    <p:extLst>
      <p:ext uri="{BB962C8B-B14F-4D97-AF65-F5344CB8AC3E}">
        <p14:creationId xmlns:p14="http://schemas.microsoft.com/office/powerpoint/2010/main" val="181469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5219412" y="606343"/>
            <a:ext cx="1287434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4173414" y="2476112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468111" y="2475876"/>
            <a:ext cx="1689715" cy="1060057"/>
            <a:chOff x="2349305" y="1716258"/>
            <a:chExt cx="2827609" cy="171274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920461" y="246087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581826" y="2468257"/>
            <a:ext cx="1689715" cy="1060057"/>
            <a:chOff x="2349305" y="1716258"/>
            <a:chExt cx="2827609" cy="171274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7135394" y="4185096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2700496" y="1365587"/>
            <a:ext cx="64823" cy="109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610176" y="2737317"/>
            <a:ext cx="563238" cy="52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863129" y="2737081"/>
            <a:ext cx="604982" cy="5378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57826" y="2729462"/>
            <a:ext cx="424000" cy="54526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>
            <a:off x="5863129" y="3274964"/>
            <a:ext cx="1272265" cy="128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5018272" y="1543930"/>
            <a:ext cx="844857" cy="932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549820" cy="33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610176" y="2722080"/>
            <a:ext cx="563239" cy="55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39E617-C889-4467-8C48-3E4A10A7E2C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863129" y="2737317"/>
            <a:ext cx="604983" cy="5374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8157826" y="2737081"/>
            <a:ext cx="424001" cy="53002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34DE0-2FC2-4D49-8652-70E3BF398CF3}"/>
              </a:ext>
            </a:extLst>
          </p:cNvPr>
          <p:cNvSpPr txBox="1"/>
          <p:nvPr/>
        </p:nvSpPr>
        <p:spPr>
          <a:xfrm>
            <a:off x="7451541" y="856570"/>
            <a:ext cx="3142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~dList();</a:t>
            </a:r>
          </a:p>
          <a:p>
            <a:r>
              <a:rPr lang="en-US" sz="2800" b="1"/>
              <a:t>//deconstructor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553ACA-81E6-47D2-AA9F-42337511DD08}"/>
              </a:ext>
            </a:extLst>
          </p:cNvPr>
          <p:cNvGrpSpPr/>
          <p:nvPr/>
        </p:nvGrpSpPr>
        <p:grpSpPr>
          <a:xfrm>
            <a:off x="5452283" y="5386252"/>
            <a:ext cx="1287434" cy="944374"/>
            <a:chOff x="5793544" y="1024596"/>
            <a:chExt cx="1950878" cy="11816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A843B73-0E86-4611-AABD-4E6DC89D14E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B6167D-29F2-41FA-87C8-A189E3C8885F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EB02A8-AA28-46FA-926B-25FD89B9185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it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0D2CA0-F871-4E2B-8626-A786220E814D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D79DCD-2E68-40EA-AFF7-C05A6AC105B9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H="1" flipV="1">
            <a:off x="5018272" y="3536169"/>
            <a:ext cx="1077729" cy="1850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04C295E-51E8-4D1F-98F8-18CBBF0756DE}"/>
              </a:ext>
            </a:extLst>
          </p:cNvPr>
          <p:cNvSpPr txBox="1"/>
          <p:nvPr/>
        </p:nvSpPr>
        <p:spPr>
          <a:xfrm>
            <a:off x="928618" y="4114625"/>
            <a:ext cx="4652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dNode&lt;T&gt; *it = tail;</a:t>
            </a:r>
          </a:p>
          <a:p>
            <a:r>
              <a:rPr lang="en-US" sz="2400" b="1"/>
              <a:t>While (it != NULL);</a:t>
            </a:r>
          </a:p>
          <a:p>
            <a:r>
              <a:rPr lang="en-US" sz="2400" b="1"/>
              <a:t>	Tail = it-&gt;getPre();</a:t>
            </a:r>
          </a:p>
          <a:p>
            <a:r>
              <a:rPr lang="en-US" sz="2400" b="1"/>
              <a:t>	delele it;</a:t>
            </a:r>
          </a:p>
          <a:p>
            <a:r>
              <a:rPr lang="en-US" sz="2400" b="1"/>
              <a:t>	it = tail;</a:t>
            </a:r>
          </a:p>
        </p:txBody>
      </p:sp>
    </p:spTree>
    <p:extLst>
      <p:ext uri="{BB962C8B-B14F-4D97-AF65-F5344CB8AC3E}">
        <p14:creationId xmlns:p14="http://schemas.microsoft.com/office/powerpoint/2010/main" val="367204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3B668-F69E-49B6-8B5E-0C40A54CFE9F}"/>
              </a:ext>
            </a:extLst>
          </p:cNvPr>
          <p:cNvGrpSpPr/>
          <p:nvPr/>
        </p:nvGrpSpPr>
        <p:grpSpPr>
          <a:xfrm>
            <a:off x="1997982" y="436510"/>
            <a:ext cx="1405029" cy="935803"/>
            <a:chOff x="5793544" y="1024596"/>
            <a:chExt cx="1950878" cy="11816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58935-0D0C-4D62-895F-C6BFFBEF8709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0D0A2E-3878-45E6-8DC6-662DA10DEF2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716F41-F33D-4CE1-8DA8-C6CB8508910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HEAD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05EDC3-EF84-4F93-9FE1-0F9A8C7931E6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858B7-82A6-4407-9737-C49F84B90ACC}"/>
              </a:ext>
            </a:extLst>
          </p:cNvPr>
          <p:cNvGrpSpPr/>
          <p:nvPr/>
        </p:nvGrpSpPr>
        <p:grpSpPr>
          <a:xfrm>
            <a:off x="10349623" y="231671"/>
            <a:ext cx="1371356" cy="944374"/>
            <a:chOff x="5793544" y="1024596"/>
            <a:chExt cx="1950878" cy="1181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0F701-F17A-4D19-8E44-ADC6996A5141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6E11E3-D54A-44AD-8407-FE79FD459502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331A92-99BB-4E13-A875-F9E438F2DB43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TAIL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9FFB32-3194-4089-9CFE-E80626F0B499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2757A-D738-40CC-966F-18FD658C6219}"/>
              </a:ext>
            </a:extLst>
          </p:cNvPr>
          <p:cNvGrpSpPr/>
          <p:nvPr/>
        </p:nvGrpSpPr>
        <p:grpSpPr>
          <a:xfrm>
            <a:off x="3838439" y="2528123"/>
            <a:ext cx="1689715" cy="1060057"/>
            <a:chOff x="2349305" y="1716258"/>
            <a:chExt cx="2827609" cy="1712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D6C54-FCAF-4E04-B6F3-6177C859BCF8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637BC-F3B9-4FC7-A3B1-E1BB2B33875A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68BBE7-F8D8-4F05-B1DE-E6D4895F47A9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A468DD-43D3-486E-9A45-D2458A929E31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FD0E19-228C-44BE-92DC-6863FA078BF9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8D18-7D28-47FB-AFFD-9910C522A2E4}"/>
              </a:ext>
            </a:extLst>
          </p:cNvPr>
          <p:cNvGrpSpPr/>
          <p:nvPr/>
        </p:nvGrpSpPr>
        <p:grpSpPr>
          <a:xfrm>
            <a:off x="6266333" y="2396650"/>
            <a:ext cx="1689715" cy="1060057"/>
            <a:chOff x="2349305" y="1716258"/>
            <a:chExt cx="2827609" cy="1712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FDB7E-5F00-4B52-869F-CDD36BA51DDE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F8973-822B-4FDA-B990-1C731ADDF91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09B2FC-AF40-439A-9658-0EEA3729B4AC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1E264-5FD1-4DAF-83CF-3DD10C3E6878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C0BFBC-ABDB-4BA1-A42F-E7E857C26710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9EFEB-8D86-43CE-9467-D53A760B2F6A}"/>
              </a:ext>
            </a:extLst>
          </p:cNvPr>
          <p:cNvGrpSpPr/>
          <p:nvPr/>
        </p:nvGrpSpPr>
        <p:grpSpPr>
          <a:xfrm>
            <a:off x="1638307" y="2520505"/>
            <a:ext cx="1689715" cy="1060057"/>
            <a:chOff x="2349305" y="1716258"/>
            <a:chExt cx="2827609" cy="17127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4A9807-528B-4E95-877F-6FB9E39D726A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80C575-B6C9-4BB5-89C3-B55B6394D72C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EDB61E-9791-48B3-9A49-8DD8D07D76E8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F482A-621E-4DAE-B506-C34BE81A2712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30C4B1-67A6-48E8-978D-ADE67EE72553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F2032-480D-4C12-A0C6-4DF9EC0944E3}"/>
              </a:ext>
            </a:extLst>
          </p:cNvPr>
          <p:cNvGrpSpPr/>
          <p:nvPr/>
        </p:nvGrpSpPr>
        <p:grpSpPr>
          <a:xfrm>
            <a:off x="8935960" y="2476114"/>
            <a:ext cx="1689715" cy="1060057"/>
            <a:chOff x="2349305" y="1716258"/>
            <a:chExt cx="2827609" cy="17127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9FFB5-BBA3-42E9-8658-0CE070FB2AA0}"/>
                </a:ext>
              </a:extLst>
            </p:cNvPr>
            <p:cNvSpPr/>
            <p:nvPr/>
          </p:nvSpPr>
          <p:spPr>
            <a:xfrm>
              <a:off x="2349305" y="1716258"/>
              <a:ext cx="2827609" cy="1712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2C2E67-75C1-4F6A-A941-9490E7FF75E3}"/>
                </a:ext>
              </a:extLst>
            </p:cNvPr>
            <p:cNvSpPr/>
            <p:nvPr/>
          </p:nvSpPr>
          <p:spPr>
            <a:xfrm>
              <a:off x="2349305" y="1716258"/>
              <a:ext cx="2827609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D2E505-0161-49CE-AB0B-636433B5512E}"/>
                </a:ext>
              </a:extLst>
            </p:cNvPr>
            <p:cNvSpPr/>
            <p:nvPr/>
          </p:nvSpPr>
          <p:spPr>
            <a:xfrm>
              <a:off x="2349306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BD8097-A3EF-412A-81F3-E4E05BAC0BB4}"/>
                </a:ext>
              </a:extLst>
            </p:cNvPr>
            <p:cNvSpPr/>
            <p:nvPr/>
          </p:nvSpPr>
          <p:spPr>
            <a:xfrm>
              <a:off x="3291842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6F273C-518B-40D8-A485-80CCB9992BB6}"/>
                </a:ext>
              </a:extLst>
            </p:cNvPr>
            <p:cNvSpPr/>
            <p:nvPr/>
          </p:nvSpPr>
          <p:spPr>
            <a:xfrm>
              <a:off x="4234378" y="2584938"/>
              <a:ext cx="942536" cy="8440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3586546-E368-4CDF-A61A-874A747D01B5}"/>
              </a:ext>
            </a:extLst>
          </p:cNvPr>
          <p:cNvSpPr/>
          <p:nvPr/>
        </p:nvSpPr>
        <p:spPr>
          <a:xfrm>
            <a:off x="10907294" y="2628658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E99B0-9A88-4D1E-88AC-A165F1691A9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483165" y="1365587"/>
            <a:ext cx="217331" cy="1154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1A482-195C-4C17-A3B2-A28B12EF0554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3328022" y="2789328"/>
            <a:ext cx="510417" cy="5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40D09-8477-431C-9B69-DFFFB1F25F5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528154" y="2657855"/>
            <a:ext cx="738179" cy="669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DC6AA-0D4B-46C1-801D-DF4D4C66596E}"/>
              </a:ext>
            </a:extLst>
          </p:cNvPr>
          <p:cNvCxnSpPr>
            <a:cxnSpLocks/>
            <a:stCxn id="63" idx="0"/>
            <a:endCxn id="18" idx="2"/>
          </p:cNvCxnSpPr>
          <p:nvPr/>
        </p:nvCxnSpPr>
        <p:spPr>
          <a:xfrm flipV="1">
            <a:off x="4629215" y="3588180"/>
            <a:ext cx="54082" cy="1070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17DD9-0F2D-4230-9C74-A74BFACC30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625675" y="3006143"/>
            <a:ext cx="281619" cy="26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83033-7D0F-4784-B023-FD8A5932363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9780818" y="1169258"/>
            <a:ext cx="1254483" cy="1306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9D1361-5A70-4B96-B443-5E1E421F37BB}"/>
              </a:ext>
            </a:extLst>
          </p:cNvPr>
          <p:cNvCxnSpPr>
            <a:cxnSpLocks/>
            <a:stCxn id="29" idx="1"/>
            <a:endCxn id="49" idx="3"/>
          </p:cNvCxnSpPr>
          <p:nvPr/>
        </p:nvCxnSpPr>
        <p:spPr>
          <a:xfrm flipH="1" flipV="1">
            <a:off x="1370642" y="2926679"/>
            <a:ext cx="267666" cy="39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E8A350-B7C8-4F41-968D-8F508A539426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3328022" y="2781710"/>
            <a:ext cx="510418" cy="545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469B3-C272-44DB-B922-3699B1D344A0}"/>
              </a:ext>
            </a:extLst>
          </p:cNvPr>
          <p:cNvCxnSpPr>
            <a:cxnSpLocks/>
            <a:stCxn id="53" idx="2"/>
            <a:endCxn id="22" idx="0"/>
          </p:cNvCxnSpPr>
          <p:nvPr/>
        </p:nvCxnSpPr>
        <p:spPr>
          <a:xfrm>
            <a:off x="7111189" y="1398158"/>
            <a:ext cx="2" cy="998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79151F7-2053-4D6F-8673-77461D76DE5E}"/>
              </a:ext>
            </a:extLst>
          </p:cNvPr>
          <p:cNvSpPr/>
          <p:nvPr/>
        </p:nvSpPr>
        <p:spPr>
          <a:xfrm>
            <a:off x="230746" y="2549194"/>
            <a:ext cx="1139896" cy="754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17584-B6F3-4FBF-AF0B-513A91B9C459}"/>
              </a:ext>
            </a:extLst>
          </p:cNvPr>
          <p:cNvSpPr txBox="1"/>
          <p:nvPr/>
        </p:nvSpPr>
        <p:spPr>
          <a:xfrm>
            <a:off x="1110807" y="472202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insert()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984716-0932-47B9-A65A-A45A2FCA2F0F}"/>
              </a:ext>
            </a:extLst>
          </p:cNvPr>
          <p:cNvGrpSpPr/>
          <p:nvPr/>
        </p:nvGrpSpPr>
        <p:grpSpPr>
          <a:xfrm>
            <a:off x="6408675" y="469081"/>
            <a:ext cx="1405029" cy="935803"/>
            <a:chOff x="5793544" y="1024596"/>
            <a:chExt cx="1950878" cy="118168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6CA896-F719-46C6-BE36-B00AF7F2B865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2D0133-9541-4DE8-B4B3-A530F57B4DD7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5D949F-CDCE-4A44-BC59-EE6BEA00C9B9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nNode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9D3424-8E8F-4ABD-8AF1-DAADD9D05EEC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320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F8D3C2-77F6-4E62-821D-60EBE75C5EE1}"/>
              </a:ext>
            </a:extLst>
          </p:cNvPr>
          <p:cNvGrpSpPr/>
          <p:nvPr/>
        </p:nvGrpSpPr>
        <p:grpSpPr>
          <a:xfrm>
            <a:off x="3926700" y="4658750"/>
            <a:ext cx="1405029" cy="935803"/>
            <a:chOff x="5793544" y="1024596"/>
            <a:chExt cx="1950878" cy="118168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CAC3F3-3501-4A83-8BD7-849CD9C3627A}"/>
                </a:ext>
              </a:extLst>
            </p:cNvPr>
            <p:cNvGrpSpPr/>
            <p:nvPr/>
          </p:nvGrpSpPr>
          <p:grpSpPr>
            <a:xfrm>
              <a:off x="5793545" y="1024596"/>
              <a:ext cx="1950877" cy="1181687"/>
              <a:chOff x="2349305" y="1716258"/>
              <a:chExt cx="2827609" cy="171274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F02ACC-C944-41D2-9787-65D9654D6EBC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171274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FBB284-C6A4-40F8-ABDA-73E59F9745E5}"/>
                  </a:ext>
                </a:extLst>
              </p:cNvPr>
              <p:cNvSpPr/>
              <p:nvPr/>
            </p:nvSpPr>
            <p:spPr>
              <a:xfrm>
                <a:off x="2349305" y="1716258"/>
                <a:ext cx="2827609" cy="84406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it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02880-1FFE-4F94-841A-1D3B317BF442}"/>
                </a:ext>
              </a:extLst>
            </p:cNvPr>
            <p:cNvSpPr/>
            <p:nvPr/>
          </p:nvSpPr>
          <p:spPr>
            <a:xfrm>
              <a:off x="5793544" y="1615439"/>
              <a:ext cx="1950877" cy="5823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480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1D2009F-7D9E-4606-AC79-D0B8F9DBB674}"/>
              </a:ext>
            </a:extLst>
          </p:cNvPr>
          <p:cNvSpPr txBox="1"/>
          <p:nvPr/>
        </p:nvSpPr>
        <p:spPr>
          <a:xfrm>
            <a:off x="6860272" y="3734774"/>
            <a:ext cx="461697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dNode&lt;T&gt; *it = head;</a:t>
            </a:r>
          </a:p>
          <a:p>
            <a:pPr>
              <a:spcAft>
                <a:spcPts val="600"/>
              </a:spcAft>
            </a:pPr>
            <a:r>
              <a:rPr lang="en-US" b="1"/>
              <a:t>For (int i = 0; i &lt; index – 1; i++)</a:t>
            </a:r>
          </a:p>
          <a:p>
            <a:pPr>
              <a:spcAft>
                <a:spcPts val="600"/>
              </a:spcAft>
            </a:pPr>
            <a:r>
              <a:rPr lang="en-US" b="1"/>
              <a:t>	it = it-&gt;getNext();</a:t>
            </a:r>
          </a:p>
          <a:p>
            <a:pPr>
              <a:spcAft>
                <a:spcPts val="600"/>
              </a:spcAft>
            </a:pPr>
            <a:r>
              <a:rPr lang="en-US" b="1"/>
              <a:t>nNode-&gt;setNext(it-&gt;getNext());</a:t>
            </a:r>
          </a:p>
          <a:p>
            <a:pPr>
              <a:spcAft>
                <a:spcPts val="600"/>
              </a:spcAft>
            </a:pPr>
            <a:r>
              <a:rPr lang="en-US" b="1"/>
              <a:t>nNode-&gt;setPre(it)</a:t>
            </a:r>
          </a:p>
          <a:p>
            <a:pPr>
              <a:spcAft>
                <a:spcPts val="600"/>
              </a:spcAft>
            </a:pPr>
            <a:r>
              <a:rPr lang="en-US" b="1"/>
              <a:t>(It-&gt;getNext())-&gt;setPre(nNode);</a:t>
            </a:r>
          </a:p>
          <a:p>
            <a:pPr>
              <a:spcAft>
                <a:spcPts val="600"/>
              </a:spcAft>
            </a:pPr>
            <a:r>
              <a:rPr lang="en-US" b="1"/>
              <a:t>It-&gt;setNext(nNode);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CB4B9F-4846-4E1E-A82A-FB724D7C7CF5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7956048" y="2737319"/>
            <a:ext cx="979912" cy="458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F718E5-3EB8-4C0F-84BD-BDB028EA7C75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 flipV="1">
            <a:off x="5528154" y="2789328"/>
            <a:ext cx="738180" cy="406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B56673-0AE2-40EB-95FE-2DD68F84B4A9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7956048" y="2657855"/>
            <a:ext cx="979913" cy="617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0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762</Words>
  <Application>Microsoft Office PowerPoint</Application>
  <PresentationFormat>Widescreen</PresentationFormat>
  <Paragraphs>371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NGUYEN THANH VINH</dc:creator>
  <cp:lastModifiedBy>LO NGUYEN THANH VINH</cp:lastModifiedBy>
  <cp:revision>1</cp:revision>
  <dcterms:created xsi:type="dcterms:W3CDTF">2021-10-11T14:56:39Z</dcterms:created>
  <dcterms:modified xsi:type="dcterms:W3CDTF">2021-10-13T15:43:00Z</dcterms:modified>
</cp:coreProperties>
</file>