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 NGUYEN THANH VINH" initials="LNTV" lastIdx="1" clrIdx="0">
    <p:extLst>
      <p:ext uri="{19B8F6BF-5375-455C-9EA6-DF929625EA0E}">
        <p15:presenceInfo xmlns:p15="http://schemas.microsoft.com/office/powerpoint/2012/main" userId="LO NGUYEN THANH VI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B9FBF-8BCF-4712-83B9-19FEC45C884D}" v="434" dt="2021-10-18T16:47:03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 NGUYEN THANH VINH" userId="08e381a3-9abc-47fc-bc07-bd46da425570" providerId="ADAL" clId="{8CCB9FBF-8BCF-4712-83B9-19FEC45C884D}"/>
    <pc:docChg chg="undo custSel addSld modSld">
      <pc:chgData name="LO NGUYEN THANH VINH" userId="08e381a3-9abc-47fc-bc07-bd46da425570" providerId="ADAL" clId="{8CCB9FBF-8BCF-4712-83B9-19FEC45C884D}" dt="2021-10-18T16:49:09.180" v="6104" actId="478"/>
      <pc:docMkLst>
        <pc:docMk/>
      </pc:docMkLst>
      <pc:sldChg chg="addSp delSp modSp mod">
        <pc:chgData name="LO NGUYEN THANH VINH" userId="08e381a3-9abc-47fc-bc07-bd46da425570" providerId="ADAL" clId="{8CCB9FBF-8BCF-4712-83B9-19FEC45C884D}" dt="2021-10-16T16:51:04.487" v="4738" actId="1076"/>
        <pc:sldMkLst>
          <pc:docMk/>
          <pc:sldMk cId="1367166271" sldId="256"/>
        </pc:sldMkLst>
        <pc:spChg chg="del">
          <ac:chgData name="LO NGUYEN THANH VINH" userId="08e381a3-9abc-47fc-bc07-bd46da425570" providerId="ADAL" clId="{8CCB9FBF-8BCF-4712-83B9-19FEC45C884D}" dt="2021-10-15T13:36:52.125" v="0" actId="478"/>
          <ac:spMkLst>
            <pc:docMk/>
            <pc:sldMk cId="1367166271" sldId="256"/>
            <ac:spMk id="2" creationId="{BAF0923F-F297-4DBF-9C0C-51833E053E2F}"/>
          </ac:spMkLst>
        </pc:spChg>
        <pc:spChg chg="del">
          <ac:chgData name="LO NGUYEN THANH VINH" userId="08e381a3-9abc-47fc-bc07-bd46da425570" providerId="ADAL" clId="{8CCB9FBF-8BCF-4712-83B9-19FEC45C884D}" dt="2021-10-15T13:36:54.192" v="1" actId="478"/>
          <ac:spMkLst>
            <pc:docMk/>
            <pc:sldMk cId="1367166271" sldId="256"/>
            <ac:spMk id="3" creationId="{48845895-DDAB-429C-9384-3944F7236976}"/>
          </ac:spMkLst>
        </pc:spChg>
        <pc:spChg chg="add del">
          <ac:chgData name="LO NGUYEN THANH VINH" userId="08e381a3-9abc-47fc-bc07-bd46da425570" providerId="ADAL" clId="{8CCB9FBF-8BCF-4712-83B9-19FEC45C884D}" dt="2021-10-15T13:37:00.452" v="3" actId="478"/>
          <ac:spMkLst>
            <pc:docMk/>
            <pc:sldMk cId="1367166271" sldId="256"/>
            <ac:spMk id="4" creationId="{BE97D416-3B82-4C0E-B56D-878B26C95B89}"/>
          </ac:spMkLst>
        </pc:spChg>
        <pc:spChg chg="add del mod">
          <ac:chgData name="LO NGUYEN THANH VINH" userId="08e381a3-9abc-47fc-bc07-bd46da425570" providerId="ADAL" clId="{8CCB9FBF-8BCF-4712-83B9-19FEC45C884D}" dt="2021-10-15T13:37:51.812" v="26" actId="478"/>
          <ac:spMkLst>
            <pc:docMk/>
            <pc:sldMk cId="1367166271" sldId="256"/>
            <ac:spMk id="5" creationId="{607250BF-F7BD-4A0E-BFEF-284CFBBF8DC9}"/>
          </ac:spMkLst>
        </pc:spChg>
        <pc:spChg chg="add mod">
          <ac:chgData name="LO NGUYEN THANH VINH" userId="08e381a3-9abc-47fc-bc07-bd46da425570" providerId="ADAL" clId="{8CCB9FBF-8BCF-4712-83B9-19FEC45C884D}" dt="2021-10-16T16:43:13.884" v="4732" actId="1076"/>
          <ac:spMkLst>
            <pc:docMk/>
            <pc:sldMk cId="1367166271" sldId="256"/>
            <ac:spMk id="6" creationId="{1B70F3D3-793E-47E2-B45B-2CED21A2885D}"/>
          </ac:spMkLst>
        </pc:spChg>
        <pc:spChg chg="add mod">
          <ac:chgData name="LO NGUYEN THANH VINH" userId="08e381a3-9abc-47fc-bc07-bd46da425570" providerId="ADAL" clId="{8CCB9FBF-8BCF-4712-83B9-19FEC45C884D}" dt="2021-10-16T16:25:09.540" v="4715" actId="1076"/>
          <ac:spMkLst>
            <pc:docMk/>
            <pc:sldMk cId="1367166271" sldId="256"/>
            <ac:spMk id="7" creationId="{D8F723D8-6758-4662-995B-FD6B3C291C3C}"/>
          </ac:spMkLst>
        </pc:spChg>
        <pc:spChg chg="add mod">
          <ac:chgData name="LO NGUYEN THANH VINH" userId="08e381a3-9abc-47fc-bc07-bd46da425570" providerId="ADAL" clId="{8CCB9FBF-8BCF-4712-83B9-19FEC45C884D}" dt="2021-10-16T16:25:09.540" v="4715" actId="1076"/>
          <ac:spMkLst>
            <pc:docMk/>
            <pc:sldMk cId="1367166271" sldId="256"/>
            <ac:spMk id="8" creationId="{2FDCA2FB-17F9-46BF-85BC-8D21645D0EF2}"/>
          </ac:spMkLst>
        </pc:spChg>
        <pc:spChg chg="add mod">
          <ac:chgData name="LO NGUYEN THANH VINH" userId="08e381a3-9abc-47fc-bc07-bd46da425570" providerId="ADAL" clId="{8CCB9FBF-8BCF-4712-83B9-19FEC45C884D}" dt="2021-10-16T16:39:38.740" v="4724" actId="1076"/>
          <ac:spMkLst>
            <pc:docMk/>
            <pc:sldMk cId="1367166271" sldId="256"/>
            <ac:spMk id="9" creationId="{E333433D-8B1C-4AA6-A9E9-B24586389B6F}"/>
          </ac:spMkLst>
        </pc:spChg>
        <pc:spChg chg="add mod">
          <ac:chgData name="LO NGUYEN THANH VINH" userId="08e381a3-9abc-47fc-bc07-bd46da425570" providerId="ADAL" clId="{8CCB9FBF-8BCF-4712-83B9-19FEC45C884D}" dt="2021-10-16T16:25:09.540" v="4715" actId="1076"/>
          <ac:spMkLst>
            <pc:docMk/>
            <pc:sldMk cId="1367166271" sldId="256"/>
            <ac:spMk id="10" creationId="{5482D1AE-CB3B-4FF5-925E-8B83BE6F7C21}"/>
          </ac:spMkLst>
        </pc:spChg>
        <pc:spChg chg="add mod">
          <ac:chgData name="LO NGUYEN THANH VINH" userId="08e381a3-9abc-47fc-bc07-bd46da425570" providerId="ADAL" clId="{8CCB9FBF-8BCF-4712-83B9-19FEC45C884D}" dt="2021-10-16T16:25:09.540" v="4715" actId="1076"/>
          <ac:spMkLst>
            <pc:docMk/>
            <pc:sldMk cId="1367166271" sldId="256"/>
            <ac:spMk id="11" creationId="{899015C1-AFA1-445F-9176-16FC9F0CDE5C}"/>
          </ac:spMkLst>
        </pc:spChg>
        <pc:spChg chg="add mod">
          <ac:chgData name="LO NGUYEN THANH VINH" userId="08e381a3-9abc-47fc-bc07-bd46da425570" providerId="ADAL" clId="{8CCB9FBF-8BCF-4712-83B9-19FEC45C884D}" dt="2021-10-16T16:25:09.540" v="4715" actId="1076"/>
          <ac:spMkLst>
            <pc:docMk/>
            <pc:sldMk cId="1367166271" sldId="256"/>
            <ac:spMk id="12" creationId="{BA1088B5-F437-4BD6-9C19-78A5F8847402}"/>
          </ac:spMkLst>
        </pc:spChg>
        <pc:spChg chg="add del mod">
          <ac:chgData name="LO NGUYEN THANH VINH" userId="08e381a3-9abc-47fc-bc07-bd46da425570" providerId="ADAL" clId="{8CCB9FBF-8BCF-4712-83B9-19FEC45C884D}" dt="2021-10-16T16:19:21.907" v="4697" actId="478"/>
          <ac:spMkLst>
            <pc:docMk/>
            <pc:sldMk cId="1367166271" sldId="256"/>
            <ac:spMk id="24" creationId="{DFE893E2-9EF8-4AF1-BA33-376B5A055339}"/>
          </ac:spMkLst>
        </pc:spChg>
        <pc:spChg chg="add mod">
          <ac:chgData name="LO NGUYEN THANH VINH" userId="08e381a3-9abc-47fc-bc07-bd46da425570" providerId="ADAL" clId="{8CCB9FBF-8BCF-4712-83B9-19FEC45C884D}" dt="2021-10-16T16:43:19.813" v="4733" actId="1076"/>
          <ac:spMkLst>
            <pc:docMk/>
            <pc:sldMk cId="1367166271" sldId="256"/>
            <ac:spMk id="44" creationId="{6F27029A-7C82-4A15-8CD2-BB9EC0F430BA}"/>
          </ac:spMkLst>
        </pc:spChg>
        <pc:spChg chg="add mod">
          <ac:chgData name="LO NGUYEN THANH VINH" userId="08e381a3-9abc-47fc-bc07-bd46da425570" providerId="ADAL" clId="{8CCB9FBF-8BCF-4712-83B9-19FEC45C884D}" dt="2021-10-16T16:39:30.022" v="4723" actId="164"/>
          <ac:spMkLst>
            <pc:docMk/>
            <pc:sldMk cId="1367166271" sldId="256"/>
            <ac:spMk id="82" creationId="{8058BC95-C25B-4BE8-B6E2-F4C9382C7366}"/>
          </ac:spMkLst>
        </pc:spChg>
        <pc:spChg chg="add mod">
          <ac:chgData name="LO NGUYEN THANH VINH" userId="08e381a3-9abc-47fc-bc07-bd46da425570" providerId="ADAL" clId="{8CCB9FBF-8BCF-4712-83B9-19FEC45C884D}" dt="2021-10-16T16:50:43.631" v="4735" actId="1076"/>
          <ac:spMkLst>
            <pc:docMk/>
            <pc:sldMk cId="1367166271" sldId="256"/>
            <ac:spMk id="86" creationId="{FE19DD32-3A76-474E-A62F-BB44BBD5673C}"/>
          </ac:spMkLst>
        </pc:spChg>
        <pc:spChg chg="add mod">
          <ac:chgData name="LO NGUYEN THANH VINH" userId="08e381a3-9abc-47fc-bc07-bd46da425570" providerId="ADAL" clId="{8CCB9FBF-8BCF-4712-83B9-19FEC45C884D}" dt="2021-10-16T16:51:04.487" v="4738" actId="1076"/>
          <ac:spMkLst>
            <pc:docMk/>
            <pc:sldMk cId="1367166271" sldId="256"/>
            <ac:spMk id="91" creationId="{22CBC643-24F6-4A65-B871-D2B7060236AA}"/>
          </ac:spMkLst>
        </pc:spChg>
        <pc:spChg chg="add del mod">
          <ac:chgData name="LO NGUYEN THANH VINH" userId="08e381a3-9abc-47fc-bc07-bd46da425570" providerId="ADAL" clId="{8CCB9FBF-8BCF-4712-83B9-19FEC45C884D}" dt="2021-10-15T15:59:19.437" v="1931" actId="478"/>
          <ac:spMkLst>
            <pc:docMk/>
            <pc:sldMk cId="1367166271" sldId="256"/>
            <ac:spMk id="95" creationId="{ACBFF97E-2194-4C93-B189-47492F5AC59B}"/>
          </ac:spMkLst>
        </pc:spChg>
        <pc:grpChg chg="add mod">
          <ac:chgData name="LO NGUYEN THANH VINH" userId="08e381a3-9abc-47fc-bc07-bd46da425570" providerId="ADAL" clId="{8CCB9FBF-8BCF-4712-83B9-19FEC45C884D}" dt="2021-10-16T16:39:30.022" v="4723" actId="164"/>
          <ac:grpSpMkLst>
            <pc:docMk/>
            <pc:sldMk cId="1367166271" sldId="256"/>
            <ac:grpSpMk id="50" creationId="{8BBE3F1F-AD66-49D0-A31F-49D48E29BCF6}"/>
          </ac:grpSpMkLst>
        </pc:grpChg>
        <pc:cxnChg chg="add mod">
          <ac:chgData name="LO NGUYEN THANH VINH" userId="08e381a3-9abc-47fc-bc07-bd46da425570" providerId="ADAL" clId="{8CCB9FBF-8BCF-4712-83B9-19FEC45C884D}" dt="2021-10-16T16:43:13.884" v="4732" actId="1076"/>
          <ac:cxnSpMkLst>
            <pc:docMk/>
            <pc:sldMk cId="1367166271" sldId="256"/>
            <ac:cxnSpMk id="14" creationId="{2A80F0F9-9E04-4046-86B5-70471F2012B5}"/>
          </ac:cxnSpMkLst>
        </pc:cxnChg>
        <pc:cxnChg chg="add mod">
          <ac:chgData name="LO NGUYEN THANH VINH" userId="08e381a3-9abc-47fc-bc07-bd46da425570" providerId="ADAL" clId="{8CCB9FBF-8BCF-4712-83B9-19FEC45C884D}" dt="2021-10-16T16:25:09.540" v="4715" actId="1076"/>
          <ac:cxnSpMkLst>
            <pc:docMk/>
            <pc:sldMk cId="1367166271" sldId="256"/>
            <ac:cxnSpMk id="15" creationId="{5D4CECCA-1518-4FEA-B098-307BB315BF52}"/>
          </ac:cxnSpMkLst>
        </pc:cxnChg>
        <pc:cxnChg chg="add mod">
          <ac:chgData name="LO NGUYEN THANH VINH" userId="08e381a3-9abc-47fc-bc07-bd46da425570" providerId="ADAL" clId="{8CCB9FBF-8BCF-4712-83B9-19FEC45C884D}" dt="2021-10-16T16:25:09.540" v="4715" actId="1076"/>
          <ac:cxnSpMkLst>
            <pc:docMk/>
            <pc:sldMk cId="1367166271" sldId="256"/>
            <ac:cxnSpMk id="18" creationId="{55285541-DE3C-4D61-9909-BA37C5F74D3A}"/>
          </ac:cxnSpMkLst>
        </pc:cxnChg>
        <pc:cxnChg chg="add mod">
          <ac:chgData name="LO NGUYEN THANH VINH" userId="08e381a3-9abc-47fc-bc07-bd46da425570" providerId="ADAL" clId="{8CCB9FBF-8BCF-4712-83B9-19FEC45C884D}" dt="2021-10-16T16:25:09.540" v="4715" actId="1076"/>
          <ac:cxnSpMkLst>
            <pc:docMk/>
            <pc:sldMk cId="1367166271" sldId="256"/>
            <ac:cxnSpMk id="21" creationId="{FC595457-6F4E-4A0A-B4C6-3D1C7B454A74}"/>
          </ac:cxnSpMkLst>
        </pc:cxnChg>
        <pc:cxnChg chg="add mod">
          <ac:chgData name="LO NGUYEN THANH VINH" userId="08e381a3-9abc-47fc-bc07-bd46da425570" providerId="ADAL" clId="{8CCB9FBF-8BCF-4712-83B9-19FEC45C884D}" dt="2021-10-16T16:39:38.740" v="4724" actId="1076"/>
          <ac:cxnSpMkLst>
            <pc:docMk/>
            <pc:sldMk cId="1367166271" sldId="256"/>
            <ac:cxnSpMk id="28" creationId="{4E3980A9-4D58-4083-93E1-D30CFC96F538}"/>
          </ac:cxnSpMkLst>
        </pc:cxnChg>
        <pc:cxnChg chg="add mod">
          <ac:chgData name="LO NGUYEN THANH VINH" userId="08e381a3-9abc-47fc-bc07-bd46da425570" providerId="ADAL" clId="{8CCB9FBF-8BCF-4712-83B9-19FEC45C884D}" dt="2021-10-16T16:25:09.540" v="4715" actId="1076"/>
          <ac:cxnSpMkLst>
            <pc:docMk/>
            <pc:sldMk cId="1367166271" sldId="256"/>
            <ac:cxnSpMk id="29" creationId="{AFC3D23E-E61D-4F6F-BB75-65C2AF2F2E2C}"/>
          </ac:cxnSpMkLst>
        </pc:cxnChg>
        <pc:cxnChg chg="add mod">
          <ac:chgData name="LO NGUYEN THANH VINH" userId="08e381a3-9abc-47fc-bc07-bd46da425570" providerId="ADAL" clId="{8CCB9FBF-8BCF-4712-83B9-19FEC45C884D}" dt="2021-10-16T16:43:19.813" v="4733" actId="1076"/>
          <ac:cxnSpMkLst>
            <pc:docMk/>
            <pc:sldMk cId="1367166271" sldId="256"/>
            <ac:cxnSpMk id="45" creationId="{4D9D59B4-D33A-4883-99CA-6712F7902452}"/>
          </ac:cxnSpMkLst>
        </pc:cxnChg>
        <pc:cxnChg chg="add mod">
          <ac:chgData name="LO NGUYEN THANH VINH" userId="08e381a3-9abc-47fc-bc07-bd46da425570" providerId="ADAL" clId="{8CCB9FBF-8BCF-4712-83B9-19FEC45C884D}" dt="2021-10-16T16:39:30.022" v="4723" actId="164"/>
          <ac:cxnSpMkLst>
            <pc:docMk/>
            <pc:sldMk cId="1367166271" sldId="256"/>
            <ac:cxnSpMk id="76" creationId="{CEFE09A1-BE75-44C7-A3FD-61449C245000}"/>
          </ac:cxnSpMkLst>
        </pc:cxnChg>
        <pc:cxnChg chg="add mod">
          <ac:chgData name="LO NGUYEN THANH VINH" userId="08e381a3-9abc-47fc-bc07-bd46da425570" providerId="ADAL" clId="{8CCB9FBF-8BCF-4712-83B9-19FEC45C884D}" dt="2021-10-16T16:50:43.631" v="4735" actId="1076"/>
          <ac:cxnSpMkLst>
            <pc:docMk/>
            <pc:sldMk cId="1367166271" sldId="256"/>
            <ac:cxnSpMk id="83" creationId="{29E9F3E2-F96D-41E4-8DE7-DA5BD7CE89EB}"/>
          </ac:cxnSpMkLst>
        </pc:cxnChg>
      </pc:sldChg>
      <pc:sldChg chg="addSp delSp modSp new mod modTransition">
        <pc:chgData name="LO NGUYEN THANH VINH" userId="08e381a3-9abc-47fc-bc07-bd46da425570" providerId="ADAL" clId="{8CCB9FBF-8BCF-4712-83B9-19FEC45C884D}" dt="2021-10-15T15:13:41.730" v="742" actId="478"/>
        <pc:sldMkLst>
          <pc:docMk/>
          <pc:sldMk cId="835500648" sldId="257"/>
        </pc:sldMkLst>
        <pc:spChg chg="del">
          <ac:chgData name="LO NGUYEN THANH VINH" userId="08e381a3-9abc-47fc-bc07-bd46da425570" providerId="ADAL" clId="{8CCB9FBF-8BCF-4712-83B9-19FEC45C884D}" dt="2021-10-15T13:37:04.959" v="5" actId="478"/>
          <ac:spMkLst>
            <pc:docMk/>
            <pc:sldMk cId="835500648" sldId="257"/>
            <ac:spMk id="2" creationId="{0E58F754-42DC-4C53-8A84-7A0499BC99C3}"/>
          </ac:spMkLst>
        </pc:spChg>
        <pc:spChg chg="del">
          <ac:chgData name="LO NGUYEN THANH VINH" userId="08e381a3-9abc-47fc-bc07-bd46da425570" providerId="ADAL" clId="{8CCB9FBF-8BCF-4712-83B9-19FEC45C884D}" dt="2021-10-15T13:37:05.490" v="6" actId="478"/>
          <ac:spMkLst>
            <pc:docMk/>
            <pc:sldMk cId="835500648" sldId="257"/>
            <ac:spMk id="3" creationId="{2646E9B6-8BEA-4A1D-822A-39771C082A53}"/>
          </ac:spMkLst>
        </pc:spChg>
        <pc:spChg chg="add mod">
          <ac:chgData name="LO NGUYEN THANH VINH" userId="08e381a3-9abc-47fc-bc07-bd46da425570" providerId="ADAL" clId="{8CCB9FBF-8BCF-4712-83B9-19FEC45C884D}" dt="2021-10-15T13:43:13.668" v="238"/>
          <ac:spMkLst>
            <pc:docMk/>
            <pc:sldMk cId="835500648" sldId="257"/>
            <ac:spMk id="4" creationId="{DE671095-DE1A-4A32-A514-E988074C51CA}"/>
          </ac:spMkLst>
        </pc:spChg>
        <pc:spChg chg="add mod">
          <ac:chgData name="LO NGUYEN THANH VINH" userId="08e381a3-9abc-47fc-bc07-bd46da425570" providerId="ADAL" clId="{8CCB9FBF-8BCF-4712-83B9-19FEC45C884D}" dt="2021-10-15T13:43:13.668" v="238"/>
          <ac:spMkLst>
            <pc:docMk/>
            <pc:sldMk cId="835500648" sldId="257"/>
            <ac:spMk id="5" creationId="{EFFA215C-62E6-4886-8834-3A5ABA2227C6}"/>
          </ac:spMkLst>
        </pc:spChg>
        <pc:spChg chg="add mod">
          <ac:chgData name="LO NGUYEN THANH VINH" userId="08e381a3-9abc-47fc-bc07-bd46da425570" providerId="ADAL" clId="{8CCB9FBF-8BCF-4712-83B9-19FEC45C884D}" dt="2021-10-15T13:44:11.818" v="260" actId="1076"/>
          <ac:spMkLst>
            <pc:docMk/>
            <pc:sldMk cId="835500648" sldId="257"/>
            <ac:spMk id="6" creationId="{BB7A0228-D36A-407F-A4F9-B690F6AAE3FB}"/>
          </ac:spMkLst>
        </pc:spChg>
        <pc:spChg chg="add mod">
          <ac:chgData name="LO NGUYEN THANH VINH" userId="08e381a3-9abc-47fc-bc07-bd46da425570" providerId="ADAL" clId="{8CCB9FBF-8BCF-4712-83B9-19FEC45C884D}" dt="2021-10-15T13:43:52.705" v="254" actId="1076"/>
          <ac:spMkLst>
            <pc:docMk/>
            <pc:sldMk cId="835500648" sldId="257"/>
            <ac:spMk id="7" creationId="{4890CA48-1413-4AF0-BADA-701BBD313226}"/>
          </ac:spMkLst>
        </pc:spChg>
        <pc:spChg chg="add mod">
          <ac:chgData name="LO NGUYEN THANH VINH" userId="08e381a3-9abc-47fc-bc07-bd46da425570" providerId="ADAL" clId="{8CCB9FBF-8BCF-4712-83B9-19FEC45C884D}" dt="2021-10-15T13:44:22.600" v="265" actId="1076"/>
          <ac:spMkLst>
            <pc:docMk/>
            <pc:sldMk cId="835500648" sldId="257"/>
            <ac:spMk id="8" creationId="{904F6C7E-3841-4093-96E1-0DEC9CD073FF}"/>
          </ac:spMkLst>
        </pc:spChg>
        <pc:spChg chg="add mod">
          <ac:chgData name="LO NGUYEN THANH VINH" userId="08e381a3-9abc-47fc-bc07-bd46da425570" providerId="ADAL" clId="{8CCB9FBF-8BCF-4712-83B9-19FEC45C884D}" dt="2021-10-15T13:43:41.273" v="250" actId="1076"/>
          <ac:spMkLst>
            <pc:docMk/>
            <pc:sldMk cId="835500648" sldId="257"/>
            <ac:spMk id="9" creationId="{65BBB753-5FA8-4D49-A763-C66FEBF3FFE0}"/>
          </ac:spMkLst>
        </pc:spChg>
        <pc:spChg chg="add mod">
          <ac:chgData name="LO NGUYEN THANH VINH" userId="08e381a3-9abc-47fc-bc07-bd46da425570" providerId="ADAL" clId="{8CCB9FBF-8BCF-4712-83B9-19FEC45C884D}" dt="2021-10-15T13:43:42.314" v="251" actId="1076"/>
          <ac:spMkLst>
            <pc:docMk/>
            <pc:sldMk cId="835500648" sldId="257"/>
            <ac:spMk id="10" creationId="{7D91B9A7-9D98-4973-A46A-1083F6177457}"/>
          </ac:spMkLst>
        </pc:spChg>
        <pc:spChg chg="add mod">
          <ac:chgData name="LO NGUYEN THANH VINH" userId="08e381a3-9abc-47fc-bc07-bd46da425570" providerId="ADAL" clId="{8CCB9FBF-8BCF-4712-83B9-19FEC45C884D}" dt="2021-10-15T13:43:13.668" v="238"/>
          <ac:spMkLst>
            <pc:docMk/>
            <pc:sldMk cId="835500648" sldId="257"/>
            <ac:spMk id="17" creationId="{A41CB476-D4E7-4C4D-8B7F-4417559427FD}"/>
          </ac:spMkLst>
        </pc:spChg>
        <pc:spChg chg="add mod">
          <ac:chgData name="LO NGUYEN THANH VINH" userId="08e381a3-9abc-47fc-bc07-bd46da425570" providerId="ADAL" clId="{8CCB9FBF-8BCF-4712-83B9-19FEC45C884D}" dt="2021-10-15T13:43:58.089" v="255" actId="1076"/>
          <ac:spMkLst>
            <pc:docMk/>
            <pc:sldMk cId="835500648" sldId="257"/>
            <ac:spMk id="20" creationId="{E66CF471-EE17-4726-A0A6-7D49980E7406}"/>
          </ac:spMkLst>
        </pc:spChg>
        <pc:spChg chg="add mod">
          <ac:chgData name="LO NGUYEN THANH VINH" userId="08e381a3-9abc-47fc-bc07-bd46da425570" providerId="ADAL" clId="{8CCB9FBF-8BCF-4712-83B9-19FEC45C884D}" dt="2021-10-15T13:43:13.668" v="238"/>
          <ac:spMkLst>
            <pc:docMk/>
            <pc:sldMk cId="835500648" sldId="257"/>
            <ac:spMk id="22" creationId="{F5F369BB-0CD0-48AD-84FA-BE70C6756087}"/>
          </ac:spMkLst>
        </pc:spChg>
        <pc:spChg chg="add mod">
          <ac:chgData name="LO NGUYEN THANH VINH" userId="08e381a3-9abc-47fc-bc07-bd46da425570" providerId="ADAL" clId="{8CCB9FBF-8BCF-4712-83B9-19FEC45C884D}" dt="2021-10-15T13:43:17.595" v="244" actId="20577"/>
          <ac:spMkLst>
            <pc:docMk/>
            <pc:sldMk cId="835500648" sldId="257"/>
            <ac:spMk id="23" creationId="{BE0B538C-8625-4DB8-9B24-58C1E853008E}"/>
          </ac:spMkLst>
        </pc:spChg>
        <pc:spChg chg="add mod">
          <ac:chgData name="LO NGUYEN THANH VINH" userId="08e381a3-9abc-47fc-bc07-bd46da425570" providerId="ADAL" clId="{8CCB9FBF-8BCF-4712-83B9-19FEC45C884D}" dt="2021-10-15T13:43:37.394" v="249" actId="1076"/>
          <ac:spMkLst>
            <pc:docMk/>
            <pc:sldMk cId="835500648" sldId="257"/>
            <ac:spMk id="25" creationId="{DB8B989E-5822-472E-9BA3-E08E8272F36B}"/>
          </ac:spMkLst>
        </pc:spChg>
        <pc:spChg chg="add mod">
          <ac:chgData name="LO NGUYEN THANH VINH" userId="08e381a3-9abc-47fc-bc07-bd46da425570" providerId="ADAL" clId="{8CCB9FBF-8BCF-4712-83B9-19FEC45C884D}" dt="2021-10-15T13:45:40.542" v="295" actId="164"/>
          <ac:spMkLst>
            <pc:docMk/>
            <pc:sldMk cId="835500648" sldId="257"/>
            <ac:spMk id="54" creationId="{686D43E0-52AA-40B3-9AF1-F54766AC634E}"/>
          </ac:spMkLst>
        </pc:spChg>
        <pc:spChg chg="mod">
          <ac:chgData name="LO NGUYEN THANH VINH" userId="08e381a3-9abc-47fc-bc07-bd46da425570" providerId="ADAL" clId="{8CCB9FBF-8BCF-4712-83B9-19FEC45C884D}" dt="2021-10-15T13:45:41.927" v="296"/>
          <ac:spMkLst>
            <pc:docMk/>
            <pc:sldMk cId="835500648" sldId="257"/>
            <ac:spMk id="59" creationId="{8E7E996B-5600-4644-B465-1EB10DB94916}"/>
          </ac:spMkLst>
        </pc:spChg>
        <pc:spChg chg="add del mod">
          <ac:chgData name="LO NGUYEN THANH VINH" userId="08e381a3-9abc-47fc-bc07-bd46da425570" providerId="ADAL" clId="{8CCB9FBF-8BCF-4712-83B9-19FEC45C884D}" dt="2021-10-15T15:13:40.553" v="741" actId="478"/>
          <ac:spMkLst>
            <pc:docMk/>
            <pc:sldMk cId="835500648" sldId="257"/>
            <ac:spMk id="84" creationId="{D2A7186A-7E58-45E8-AF97-F3670CF38B43}"/>
          </ac:spMkLst>
        </pc:spChg>
        <pc:spChg chg="add del mod">
          <ac:chgData name="LO NGUYEN THANH VINH" userId="08e381a3-9abc-47fc-bc07-bd46da425570" providerId="ADAL" clId="{8CCB9FBF-8BCF-4712-83B9-19FEC45C884D}" dt="2021-10-15T15:13:41.730" v="742" actId="478"/>
          <ac:spMkLst>
            <pc:docMk/>
            <pc:sldMk cId="835500648" sldId="257"/>
            <ac:spMk id="85" creationId="{8B2DD0B5-8B5B-4E50-9FD3-C0716B40EC49}"/>
          </ac:spMkLst>
        </pc:spChg>
        <pc:grpChg chg="add del mod">
          <ac:chgData name="LO NGUYEN THANH VINH" userId="08e381a3-9abc-47fc-bc07-bd46da425570" providerId="ADAL" clId="{8CCB9FBF-8BCF-4712-83B9-19FEC45C884D}" dt="2021-10-15T13:44:35.299" v="271" actId="478"/>
          <ac:grpSpMkLst>
            <pc:docMk/>
            <pc:sldMk cId="835500648" sldId="257"/>
            <ac:grpSpMk id="35" creationId="{0825A026-DA0F-4A9B-B6B0-D935BC34505E}"/>
          </ac:grpSpMkLst>
        </pc:grpChg>
        <pc:grpChg chg="add mod">
          <ac:chgData name="LO NGUYEN THANH VINH" userId="08e381a3-9abc-47fc-bc07-bd46da425570" providerId="ADAL" clId="{8CCB9FBF-8BCF-4712-83B9-19FEC45C884D}" dt="2021-10-15T15:12:27.356" v="717" actId="196"/>
          <ac:grpSpMkLst>
            <pc:docMk/>
            <pc:sldMk cId="835500648" sldId="257"/>
            <ac:grpSpMk id="55" creationId="{392D5A0A-B98E-4D11-9F3F-720A6247B535}"/>
          </ac:grpSpMkLst>
        </pc:grpChg>
        <pc:grpChg chg="add mod">
          <ac:chgData name="LO NGUYEN THANH VINH" userId="08e381a3-9abc-47fc-bc07-bd46da425570" providerId="ADAL" clId="{8CCB9FBF-8BCF-4712-83B9-19FEC45C884D}" dt="2021-10-15T13:45:49.776" v="299" actId="1076"/>
          <ac:grpSpMkLst>
            <pc:docMk/>
            <pc:sldMk cId="835500648" sldId="257"/>
            <ac:grpSpMk id="56" creationId="{AAB14237-DF76-4E87-B5B8-2218A231F200}"/>
          </ac:grpSpMkLst>
        </pc:grpChg>
        <pc:cxnChg chg="add mod">
          <ac:chgData name="LO NGUYEN THANH VINH" userId="08e381a3-9abc-47fc-bc07-bd46da425570" providerId="ADAL" clId="{8CCB9FBF-8BCF-4712-83B9-19FEC45C884D}" dt="2021-10-15T13:43:13.668" v="238"/>
          <ac:cxnSpMkLst>
            <pc:docMk/>
            <pc:sldMk cId="835500648" sldId="257"/>
            <ac:cxnSpMk id="11" creationId="{BA70E185-C7CC-4A7D-A3A5-72CFF07EC7FE}"/>
          </ac:cxnSpMkLst>
        </pc:cxnChg>
        <pc:cxnChg chg="add del mod">
          <ac:chgData name="LO NGUYEN THANH VINH" userId="08e381a3-9abc-47fc-bc07-bd46da425570" providerId="ADAL" clId="{8CCB9FBF-8BCF-4712-83B9-19FEC45C884D}" dt="2021-10-15T13:44:32.878" v="270" actId="478"/>
          <ac:cxnSpMkLst>
            <pc:docMk/>
            <pc:sldMk cId="835500648" sldId="257"/>
            <ac:cxnSpMk id="12" creationId="{C8FD452C-5AAF-46AF-8D8F-6CB17B2C1B02}"/>
          </ac:cxnSpMkLst>
        </pc:cxnChg>
        <pc:cxnChg chg="add del mod">
          <ac:chgData name="LO NGUYEN THANH VINH" userId="08e381a3-9abc-47fc-bc07-bd46da425570" providerId="ADAL" clId="{8CCB9FBF-8BCF-4712-83B9-19FEC45C884D}" dt="2021-10-15T13:44:32.122" v="269" actId="478"/>
          <ac:cxnSpMkLst>
            <pc:docMk/>
            <pc:sldMk cId="835500648" sldId="257"/>
            <ac:cxnSpMk id="13" creationId="{0581DAA5-CA4B-429C-B869-312138D9D382}"/>
          </ac:cxnSpMkLst>
        </pc:cxnChg>
        <pc:cxnChg chg="add del mod">
          <ac:chgData name="LO NGUYEN THANH VINH" userId="08e381a3-9abc-47fc-bc07-bd46da425570" providerId="ADAL" clId="{8CCB9FBF-8BCF-4712-83B9-19FEC45C884D}" dt="2021-10-15T13:44:31.172" v="268" actId="478"/>
          <ac:cxnSpMkLst>
            <pc:docMk/>
            <pc:sldMk cId="835500648" sldId="257"/>
            <ac:cxnSpMk id="14" creationId="{B4CED9E7-473F-4EEF-8B79-FD5711A3F84F}"/>
          </ac:cxnSpMkLst>
        </pc:cxnChg>
        <pc:cxnChg chg="add mod">
          <ac:chgData name="LO NGUYEN THANH VINH" userId="08e381a3-9abc-47fc-bc07-bd46da425570" providerId="ADAL" clId="{8CCB9FBF-8BCF-4712-83B9-19FEC45C884D}" dt="2021-10-15T13:44:35.299" v="271" actId="478"/>
          <ac:cxnSpMkLst>
            <pc:docMk/>
            <pc:sldMk cId="835500648" sldId="257"/>
            <ac:cxnSpMk id="15" creationId="{8B8F5DE5-5E25-4265-80B6-89434882B49D}"/>
          </ac:cxnSpMkLst>
        </pc:cxnChg>
        <pc:cxnChg chg="add del mod">
          <ac:chgData name="LO NGUYEN THANH VINH" userId="08e381a3-9abc-47fc-bc07-bd46da425570" providerId="ADAL" clId="{8CCB9FBF-8BCF-4712-83B9-19FEC45C884D}" dt="2021-10-15T13:44:29.658" v="267" actId="478"/>
          <ac:cxnSpMkLst>
            <pc:docMk/>
            <pc:sldMk cId="835500648" sldId="257"/>
            <ac:cxnSpMk id="16" creationId="{3B7DD973-6C51-4BD8-A70E-68E7728E15FD}"/>
          </ac:cxnSpMkLst>
        </pc:cxnChg>
        <pc:cxnChg chg="add mod">
          <ac:chgData name="LO NGUYEN THANH VINH" userId="08e381a3-9abc-47fc-bc07-bd46da425570" providerId="ADAL" clId="{8CCB9FBF-8BCF-4712-83B9-19FEC45C884D}" dt="2021-10-15T13:43:52.705" v="254" actId="1076"/>
          <ac:cxnSpMkLst>
            <pc:docMk/>
            <pc:sldMk cId="835500648" sldId="257"/>
            <ac:cxnSpMk id="18" creationId="{B8639DC9-CA08-4302-B3A0-8ECDD4FF2494}"/>
          </ac:cxnSpMkLst>
        </pc:cxnChg>
        <pc:cxnChg chg="add mod">
          <ac:chgData name="LO NGUYEN THANH VINH" userId="08e381a3-9abc-47fc-bc07-bd46da425570" providerId="ADAL" clId="{8CCB9FBF-8BCF-4712-83B9-19FEC45C884D}" dt="2021-10-15T13:44:01.305" v="256" actId="1076"/>
          <ac:cxnSpMkLst>
            <pc:docMk/>
            <pc:sldMk cId="835500648" sldId="257"/>
            <ac:cxnSpMk id="19" creationId="{9215F75F-1358-4F0D-B9B0-D62E6A099641}"/>
          </ac:cxnSpMkLst>
        </pc:cxnChg>
        <pc:cxnChg chg="add mod">
          <ac:chgData name="LO NGUYEN THANH VINH" userId="08e381a3-9abc-47fc-bc07-bd46da425570" providerId="ADAL" clId="{8CCB9FBF-8BCF-4712-83B9-19FEC45C884D}" dt="2021-10-15T13:43:52.705" v="254" actId="1076"/>
          <ac:cxnSpMkLst>
            <pc:docMk/>
            <pc:sldMk cId="835500648" sldId="257"/>
            <ac:cxnSpMk id="21" creationId="{1425388A-146B-4282-A295-B04B9B1320EC}"/>
          </ac:cxnSpMkLst>
        </pc:cxnChg>
        <pc:cxnChg chg="add mod">
          <ac:chgData name="LO NGUYEN THANH VINH" userId="08e381a3-9abc-47fc-bc07-bd46da425570" providerId="ADAL" clId="{8CCB9FBF-8BCF-4712-83B9-19FEC45C884D}" dt="2021-10-15T13:43:37.394" v="249" actId="1076"/>
          <ac:cxnSpMkLst>
            <pc:docMk/>
            <pc:sldMk cId="835500648" sldId="257"/>
            <ac:cxnSpMk id="24" creationId="{BFC78F0F-BDA3-4274-9329-B32248C1B7C1}"/>
          </ac:cxnSpMkLst>
        </pc:cxnChg>
        <pc:cxnChg chg="add mod">
          <ac:chgData name="LO NGUYEN THANH VINH" userId="08e381a3-9abc-47fc-bc07-bd46da425570" providerId="ADAL" clId="{8CCB9FBF-8BCF-4712-83B9-19FEC45C884D}" dt="2021-10-15T13:45:40.542" v="295" actId="164"/>
          <ac:cxnSpMkLst>
            <pc:docMk/>
            <pc:sldMk cId="835500648" sldId="257"/>
            <ac:cxnSpMk id="47" creationId="{2E8A0E8C-C83E-4DBD-83BD-680866F4A1E8}"/>
          </ac:cxnSpMkLst>
        </pc:cxnChg>
        <pc:cxnChg chg="add mod">
          <ac:chgData name="LO NGUYEN THANH VINH" userId="08e381a3-9abc-47fc-bc07-bd46da425570" providerId="ADAL" clId="{8CCB9FBF-8BCF-4712-83B9-19FEC45C884D}" dt="2021-10-15T13:45:40.542" v="295" actId="164"/>
          <ac:cxnSpMkLst>
            <pc:docMk/>
            <pc:sldMk cId="835500648" sldId="257"/>
            <ac:cxnSpMk id="49" creationId="{47E6D46F-A9A8-48C5-A18B-C68FEA4A4B56}"/>
          </ac:cxnSpMkLst>
        </pc:cxnChg>
        <pc:cxnChg chg="mod">
          <ac:chgData name="LO NGUYEN THANH VINH" userId="08e381a3-9abc-47fc-bc07-bd46da425570" providerId="ADAL" clId="{8CCB9FBF-8BCF-4712-83B9-19FEC45C884D}" dt="2021-10-15T13:45:41.927" v="296"/>
          <ac:cxnSpMkLst>
            <pc:docMk/>
            <pc:sldMk cId="835500648" sldId="257"/>
            <ac:cxnSpMk id="57" creationId="{4F83BFD6-EA9F-4492-9D72-6B03F59C19EB}"/>
          </ac:cxnSpMkLst>
        </pc:cxnChg>
        <pc:cxnChg chg="mod">
          <ac:chgData name="LO NGUYEN THANH VINH" userId="08e381a3-9abc-47fc-bc07-bd46da425570" providerId="ADAL" clId="{8CCB9FBF-8BCF-4712-83B9-19FEC45C884D}" dt="2021-10-15T13:45:41.927" v="296"/>
          <ac:cxnSpMkLst>
            <pc:docMk/>
            <pc:sldMk cId="835500648" sldId="257"/>
            <ac:cxnSpMk id="58" creationId="{62203096-708F-4CBE-BD3C-5D23C5943808}"/>
          </ac:cxnSpMkLst>
        </pc:cxnChg>
        <pc:cxnChg chg="add mod">
          <ac:chgData name="LO NGUYEN THANH VINH" userId="08e381a3-9abc-47fc-bc07-bd46da425570" providerId="ADAL" clId="{8CCB9FBF-8BCF-4712-83B9-19FEC45C884D}" dt="2021-10-15T15:12:24.501" v="716" actId="196"/>
          <ac:cxnSpMkLst>
            <pc:docMk/>
            <pc:sldMk cId="835500648" sldId="257"/>
            <ac:cxnSpMk id="60" creationId="{3F332D47-AF3B-42E5-BF81-BD8F569B4E60}"/>
          </ac:cxnSpMkLst>
        </pc:cxnChg>
        <pc:cxnChg chg="add mod">
          <ac:chgData name="LO NGUYEN THANH VINH" userId="08e381a3-9abc-47fc-bc07-bd46da425570" providerId="ADAL" clId="{8CCB9FBF-8BCF-4712-83B9-19FEC45C884D}" dt="2021-10-15T15:12:09.908" v="712" actId="196"/>
          <ac:cxnSpMkLst>
            <pc:docMk/>
            <pc:sldMk cId="835500648" sldId="257"/>
            <ac:cxnSpMk id="63" creationId="{DDB82504-DC1D-44DE-864E-1C9489AB2774}"/>
          </ac:cxnSpMkLst>
        </pc:cxnChg>
        <pc:cxnChg chg="add mod">
          <ac:chgData name="LO NGUYEN THANH VINH" userId="08e381a3-9abc-47fc-bc07-bd46da425570" providerId="ADAL" clId="{8CCB9FBF-8BCF-4712-83B9-19FEC45C884D}" dt="2021-10-15T15:12:13.309" v="713" actId="196"/>
          <ac:cxnSpMkLst>
            <pc:docMk/>
            <pc:sldMk cId="835500648" sldId="257"/>
            <ac:cxnSpMk id="66" creationId="{0028B2BE-9264-4D1A-BDE3-2ACC39E7005F}"/>
          </ac:cxnSpMkLst>
        </pc:cxnChg>
        <pc:cxnChg chg="add mod">
          <ac:chgData name="LO NGUYEN THANH VINH" userId="08e381a3-9abc-47fc-bc07-bd46da425570" providerId="ADAL" clId="{8CCB9FBF-8BCF-4712-83B9-19FEC45C884D}" dt="2021-10-15T15:12:15.429" v="714" actId="196"/>
          <ac:cxnSpMkLst>
            <pc:docMk/>
            <pc:sldMk cId="835500648" sldId="257"/>
            <ac:cxnSpMk id="69" creationId="{74AA3434-CF40-4257-BF05-5189A996415C}"/>
          </ac:cxnSpMkLst>
        </pc:cxnChg>
        <pc:cxnChg chg="add mod">
          <ac:chgData name="LO NGUYEN THANH VINH" userId="08e381a3-9abc-47fc-bc07-bd46da425570" providerId="ADAL" clId="{8CCB9FBF-8BCF-4712-83B9-19FEC45C884D}" dt="2021-10-15T15:12:18.283" v="715" actId="196"/>
          <ac:cxnSpMkLst>
            <pc:docMk/>
            <pc:sldMk cId="835500648" sldId="257"/>
            <ac:cxnSpMk id="72" creationId="{9097F05D-D3CA-4AB2-97FF-10DA90334980}"/>
          </ac:cxnSpMkLst>
        </pc:cxnChg>
        <pc:cxnChg chg="add mod">
          <ac:chgData name="LO NGUYEN THANH VINH" userId="08e381a3-9abc-47fc-bc07-bd46da425570" providerId="ADAL" clId="{8CCB9FBF-8BCF-4712-83B9-19FEC45C884D}" dt="2021-10-15T13:46:25.472" v="323" actId="14100"/>
          <ac:cxnSpMkLst>
            <pc:docMk/>
            <pc:sldMk cId="835500648" sldId="257"/>
            <ac:cxnSpMk id="75" creationId="{1ED6E1C4-50B3-4B8F-81F9-64FD038A6387}"/>
          </ac:cxnSpMkLst>
        </pc:cxnChg>
        <pc:cxnChg chg="add mod">
          <ac:chgData name="LO NGUYEN THANH VINH" userId="08e381a3-9abc-47fc-bc07-bd46da425570" providerId="ADAL" clId="{8CCB9FBF-8BCF-4712-83B9-19FEC45C884D}" dt="2021-10-15T13:46:30.847" v="327" actId="14100"/>
          <ac:cxnSpMkLst>
            <pc:docMk/>
            <pc:sldMk cId="835500648" sldId="257"/>
            <ac:cxnSpMk id="78" creationId="{6D89F252-6923-4CA3-A1CD-B5947B3CBB29}"/>
          </ac:cxnSpMkLst>
        </pc:cxnChg>
        <pc:cxnChg chg="add mod">
          <ac:chgData name="LO NGUYEN THANH VINH" userId="08e381a3-9abc-47fc-bc07-bd46da425570" providerId="ADAL" clId="{8CCB9FBF-8BCF-4712-83B9-19FEC45C884D}" dt="2021-10-15T13:46:35.632" v="330" actId="14100"/>
          <ac:cxnSpMkLst>
            <pc:docMk/>
            <pc:sldMk cId="835500648" sldId="257"/>
            <ac:cxnSpMk id="81" creationId="{1B1DBC41-848A-4F03-8DC5-B913FFFB1D46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8T15:28:10.348" v="4740" actId="14100"/>
        <pc:sldMkLst>
          <pc:docMk/>
          <pc:sldMk cId="798241950" sldId="258"/>
        </pc:sldMkLst>
        <pc:spChg chg="del">
          <ac:chgData name="LO NGUYEN THANH VINH" userId="08e381a3-9abc-47fc-bc07-bd46da425570" providerId="ADAL" clId="{8CCB9FBF-8BCF-4712-83B9-19FEC45C884D}" dt="2021-10-15T13:46:45.276" v="332" actId="478"/>
          <ac:spMkLst>
            <pc:docMk/>
            <pc:sldMk cId="798241950" sldId="258"/>
            <ac:spMk id="2" creationId="{739B7796-3D50-4C8B-99A1-9C3DCBEE9893}"/>
          </ac:spMkLst>
        </pc:spChg>
        <pc:spChg chg="del">
          <ac:chgData name="LO NGUYEN THANH VINH" userId="08e381a3-9abc-47fc-bc07-bd46da425570" providerId="ADAL" clId="{8CCB9FBF-8BCF-4712-83B9-19FEC45C884D}" dt="2021-10-15T13:46:46.964" v="333" actId="478"/>
          <ac:spMkLst>
            <pc:docMk/>
            <pc:sldMk cId="798241950" sldId="258"/>
            <ac:spMk id="3" creationId="{19992E22-A6D0-43A2-9153-81EFB3AD1FFE}"/>
          </ac:spMkLst>
        </pc:spChg>
        <pc:spChg chg="add del mod">
          <ac:chgData name="LO NGUYEN THANH VINH" userId="08e381a3-9abc-47fc-bc07-bd46da425570" providerId="ADAL" clId="{8CCB9FBF-8BCF-4712-83B9-19FEC45C884D}" dt="2021-10-15T13:47:25.703" v="343" actId="478"/>
          <ac:spMkLst>
            <pc:docMk/>
            <pc:sldMk cId="798241950" sldId="258"/>
            <ac:spMk id="4" creationId="{4BF97F09-AA27-4304-93A3-4ADD2B8AEC23}"/>
          </ac:spMkLst>
        </pc:spChg>
        <pc:spChg chg="add del mod">
          <ac:chgData name="LO NGUYEN THANH VINH" userId="08e381a3-9abc-47fc-bc07-bd46da425570" providerId="ADAL" clId="{8CCB9FBF-8BCF-4712-83B9-19FEC45C884D}" dt="2021-10-15T13:47:26.247" v="344" actId="478"/>
          <ac:spMkLst>
            <pc:docMk/>
            <pc:sldMk cId="798241950" sldId="258"/>
            <ac:spMk id="5" creationId="{9C7A7887-BAFC-4EF8-91E6-BA8DB5E17D02}"/>
          </ac:spMkLst>
        </pc:spChg>
        <pc:spChg chg="add del">
          <ac:chgData name="LO NGUYEN THANH VINH" userId="08e381a3-9abc-47fc-bc07-bd46da425570" providerId="ADAL" clId="{8CCB9FBF-8BCF-4712-83B9-19FEC45C884D}" dt="2021-10-15T13:47:35.285" v="346" actId="478"/>
          <ac:spMkLst>
            <pc:docMk/>
            <pc:sldMk cId="798241950" sldId="258"/>
            <ac:spMk id="6" creationId="{DF577BC1-482D-491F-A0DB-7EFD1761F41C}"/>
          </ac:spMkLst>
        </pc:spChg>
        <pc:spChg chg="add del mod">
          <ac:chgData name="LO NGUYEN THANH VINH" userId="08e381a3-9abc-47fc-bc07-bd46da425570" providerId="ADAL" clId="{8CCB9FBF-8BCF-4712-83B9-19FEC45C884D}" dt="2021-10-15T14:21:40.344" v="566" actId="478"/>
          <ac:spMkLst>
            <pc:docMk/>
            <pc:sldMk cId="798241950" sldId="258"/>
            <ac:spMk id="86" creationId="{9A377285-F1D6-4931-8DA2-E32E71876AEF}"/>
          </ac:spMkLst>
        </pc:spChg>
        <pc:spChg chg="add del mod">
          <ac:chgData name="LO NGUYEN THANH VINH" userId="08e381a3-9abc-47fc-bc07-bd46da425570" providerId="ADAL" clId="{8CCB9FBF-8BCF-4712-83B9-19FEC45C884D}" dt="2021-10-15T14:21:39.680" v="565" actId="478"/>
          <ac:spMkLst>
            <pc:docMk/>
            <pc:sldMk cId="798241950" sldId="258"/>
            <ac:spMk id="87" creationId="{E52886A2-91F8-41AE-BC2B-2588764C6944}"/>
          </ac:spMkLst>
        </pc:spChg>
        <pc:spChg chg="add del mod">
          <ac:chgData name="LO NGUYEN THANH VINH" userId="08e381a3-9abc-47fc-bc07-bd46da425570" providerId="ADAL" clId="{8CCB9FBF-8BCF-4712-83B9-19FEC45C884D}" dt="2021-10-15T14:27:41.227" v="697" actId="478"/>
          <ac:spMkLst>
            <pc:docMk/>
            <pc:sldMk cId="798241950" sldId="258"/>
            <ac:spMk id="91" creationId="{38AE794A-4164-4AA7-8F53-7B0E3410C468}"/>
          </ac:spMkLst>
        </pc:spChg>
        <pc:spChg chg="add del mod">
          <ac:chgData name="LO NGUYEN THANH VINH" userId="08e381a3-9abc-47fc-bc07-bd46da425570" providerId="ADAL" clId="{8CCB9FBF-8BCF-4712-83B9-19FEC45C884D}" dt="2021-10-18T15:28:10.348" v="4740" actId="14100"/>
          <ac:spMkLst>
            <pc:docMk/>
            <pc:sldMk cId="798241950" sldId="258"/>
            <ac:spMk id="92" creationId="{E81996F9-2A7D-47DF-B745-BD768E8E650F}"/>
          </ac:spMkLst>
        </pc:spChg>
        <pc:spChg chg="add del mod">
          <ac:chgData name="LO NGUYEN THANH VINH" userId="08e381a3-9abc-47fc-bc07-bd46da425570" providerId="ADAL" clId="{8CCB9FBF-8BCF-4712-83B9-19FEC45C884D}" dt="2021-10-15T14:27:41.227" v="697" actId="478"/>
          <ac:spMkLst>
            <pc:docMk/>
            <pc:sldMk cId="798241950" sldId="258"/>
            <ac:spMk id="96" creationId="{1C4FFE4F-8775-4ED9-995E-D6340EA06AA3}"/>
          </ac:spMkLst>
        </pc:spChg>
        <pc:spChg chg="add del mod">
          <ac:chgData name="LO NGUYEN THANH VINH" userId="08e381a3-9abc-47fc-bc07-bd46da425570" providerId="ADAL" clId="{8CCB9FBF-8BCF-4712-83B9-19FEC45C884D}" dt="2021-10-15T14:27:41.227" v="697" actId="478"/>
          <ac:spMkLst>
            <pc:docMk/>
            <pc:sldMk cId="798241950" sldId="258"/>
            <ac:spMk id="106" creationId="{A823CEF8-A140-4350-B6C2-916DE2859E1F}"/>
          </ac:spMkLst>
        </pc:spChg>
        <pc:spChg chg="add del mod">
          <ac:chgData name="LO NGUYEN THANH VINH" userId="08e381a3-9abc-47fc-bc07-bd46da425570" providerId="ADAL" clId="{8CCB9FBF-8BCF-4712-83B9-19FEC45C884D}" dt="2021-10-15T14:27:41.227" v="697" actId="478"/>
          <ac:spMkLst>
            <pc:docMk/>
            <pc:sldMk cId="798241950" sldId="258"/>
            <ac:spMk id="109" creationId="{753600B6-AC94-46AD-B78F-2FE6DE730BA2}"/>
          </ac:spMkLst>
        </pc:spChg>
        <pc:grpChg chg="add del mod">
          <ac:chgData name="LO NGUYEN THANH VINH" userId="08e381a3-9abc-47fc-bc07-bd46da425570" providerId="ADAL" clId="{8CCB9FBF-8BCF-4712-83B9-19FEC45C884D}" dt="2021-10-15T14:12:29.162" v="370" actId="165"/>
          <ac:grpSpMkLst>
            <pc:docMk/>
            <pc:sldMk cId="798241950" sldId="258"/>
            <ac:grpSpMk id="18" creationId="{AB5C5E80-B863-43C0-A4AD-F0F6ADCDAB5D}"/>
          </ac:grpSpMkLst>
        </pc:grpChg>
        <pc:grpChg chg="add del mod">
          <ac:chgData name="LO NGUYEN THANH VINH" userId="08e381a3-9abc-47fc-bc07-bd46da425570" providerId="ADAL" clId="{8CCB9FBF-8BCF-4712-83B9-19FEC45C884D}" dt="2021-10-15T14:14:26.054" v="420" actId="165"/>
          <ac:grpSpMkLst>
            <pc:docMk/>
            <pc:sldMk cId="798241950" sldId="258"/>
            <ac:grpSpMk id="31" creationId="{CD74F903-BE96-4C09-B514-E29EED01E605}"/>
          </ac:grpSpMkLst>
        </pc:grpChg>
        <pc:grpChg chg="add del mod">
          <ac:chgData name="LO NGUYEN THANH VINH" userId="08e381a3-9abc-47fc-bc07-bd46da425570" providerId="ADAL" clId="{8CCB9FBF-8BCF-4712-83B9-19FEC45C884D}" dt="2021-10-15T14:16:25.587" v="464" actId="165"/>
          <ac:grpSpMkLst>
            <pc:docMk/>
            <pc:sldMk cId="798241950" sldId="258"/>
            <ac:grpSpMk id="32" creationId="{C109059E-AC09-42A2-B1C2-554112AE22F2}"/>
          </ac:grpSpMkLst>
        </pc:grpChg>
        <pc:grpChg chg="add del mod">
          <ac:chgData name="LO NGUYEN THANH VINH" userId="08e381a3-9abc-47fc-bc07-bd46da425570" providerId="ADAL" clId="{8CCB9FBF-8BCF-4712-83B9-19FEC45C884D}" dt="2021-10-15T14:27:41.227" v="697" actId="478"/>
          <ac:grpSpMkLst>
            <pc:docMk/>
            <pc:sldMk cId="798241950" sldId="258"/>
            <ac:grpSpMk id="58" creationId="{C5B87855-D2B0-471A-A42C-B6ED124ED815}"/>
          </ac:grpSpMkLst>
        </pc:grpChg>
        <pc:cxnChg chg="add del">
          <ac:chgData name="LO NGUYEN THANH VINH" userId="08e381a3-9abc-47fc-bc07-bd46da425570" providerId="ADAL" clId="{8CCB9FBF-8BCF-4712-83B9-19FEC45C884D}" dt="2021-10-15T14:11:09.401" v="351" actId="478"/>
          <ac:cxnSpMkLst>
            <pc:docMk/>
            <pc:sldMk cId="798241950" sldId="258"/>
            <ac:cxnSpMk id="8" creationId="{DACFA484-4DE6-48CC-A257-6F3AADFC5CA7}"/>
          </ac:cxnSpMkLst>
        </pc:cxnChg>
        <pc:cxnChg chg="add mod topLvl">
          <ac:chgData name="LO NGUYEN THANH VINH" userId="08e381a3-9abc-47fc-bc07-bd46da425570" providerId="ADAL" clId="{8CCB9FBF-8BCF-4712-83B9-19FEC45C884D}" dt="2021-10-15T14:17:26.763" v="477" actId="164"/>
          <ac:cxnSpMkLst>
            <pc:docMk/>
            <pc:sldMk cId="798241950" sldId="258"/>
            <ac:cxnSpMk id="10" creationId="{2BE04C99-F2E0-40E6-A9DD-309BB9D062F6}"/>
          </ac:cxnSpMkLst>
        </pc:cxnChg>
        <pc:cxnChg chg="add mod topLvl">
          <ac:chgData name="LO NGUYEN THANH VINH" userId="08e381a3-9abc-47fc-bc07-bd46da425570" providerId="ADAL" clId="{8CCB9FBF-8BCF-4712-83B9-19FEC45C884D}" dt="2021-10-15T14:17:26.763" v="477" actId="164"/>
          <ac:cxnSpMkLst>
            <pc:docMk/>
            <pc:sldMk cId="798241950" sldId="258"/>
            <ac:cxnSpMk id="11" creationId="{D247E22E-2659-4E69-B69F-31E60AEFE460}"/>
          </ac:cxnSpMkLst>
        </pc:cxnChg>
        <pc:cxnChg chg="add del mod">
          <ac:chgData name="LO NGUYEN THANH VINH" userId="08e381a3-9abc-47fc-bc07-bd46da425570" providerId="ADAL" clId="{8CCB9FBF-8BCF-4712-83B9-19FEC45C884D}" dt="2021-10-15T14:11:45.527" v="361" actId="478"/>
          <ac:cxnSpMkLst>
            <pc:docMk/>
            <pc:sldMk cId="798241950" sldId="258"/>
            <ac:cxnSpMk id="15" creationId="{64F86245-8E8F-44F4-8ADA-68C3780809AD}"/>
          </ac:cxnSpMkLst>
        </pc:cxnChg>
        <pc:cxnChg chg="add del mod topLvl">
          <ac:chgData name="LO NGUYEN THANH VINH" userId="08e381a3-9abc-47fc-bc07-bd46da425570" providerId="ADAL" clId="{8CCB9FBF-8BCF-4712-83B9-19FEC45C884D}" dt="2021-10-15T14:14:08.703" v="413" actId="478"/>
          <ac:cxnSpMkLst>
            <pc:docMk/>
            <pc:sldMk cId="798241950" sldId="258"/>
            <ac:cxnSpMk id="16" creationId="{C68D3660-1E3B-431A-93EF-9027DCCE76AE}"/>
          </ac:cxnSpMkLst>
        </pc:cxnChg>
        <pc:cxnChg chg="add del mod topLvl">
          <ac:chgData name="LO NGUYEN THANH VINH" userId="08e381a3-9abc-47fc-bc07-bd46da425570" providerId="ADAL" clId="{8CCB9FBF-8BCF-4712-83B9-19FEC45C884D}" dt="2021-10-15T14:14:09.208" v="414" actId="478"/>
          <ac:cxnSpMkLst>
            <pc:docMk/>
            <pc:sldMk cId="798241950" sldId="258"/>
            <ac:cxnSpMk id="17" creationId="{5EAFCAFE-8CC7-44F7-A8FD-3995F348189B}"/>
          </ac:cxnSpMkLst>
        </pc:cxnChg>
        <pc:cxnChg chg="add del mod">
          <ac:chgData name="LO NGUYEN THANH VINH" userId="08e381a3-9abc-47fc-bc07-bd46da425570" providerId="ADAL" clId="{8CCB9FBF-8BCF-4712-83B9-19FEC45C884D}" dt="2021-10-15T14:14:05.161" v="407"/>
          <ac:cxnSpMkLst>
            <pc:docMk/>
            <pc:sldMk cId="798241950" sldId="258"/>
            <ac:cxnSpMk id="24" creationId="{BAF8F919-0246-409A-B882-EB4BDCBC5B4D}"/>
          </ac:cxnSpMkLst>
        </pc:cxnChg>
        <pc:cxnChg chg="add del mod">
          <ac:chgData name="LO NGUYEN THANH VINH" userId="08e381a3-9abc-47fc-bc07-bd46da425570" providerId="ADAL" clId="{8CCB9FBF-8BCF-4712-83B9-19FEC45C884D}" dt="2021-10-15T14:14:04.238" v="403"/>
          <ac:cxnSpMkLst>
            <pc:docMk/>
            <pc:sldMk cId="798241950" sldId="258"/>
            <ac:cxnSpMk id="26" creationId="{88D2B9D7-9291-4AC5-8046-2A9A2E7E644D}"/>
          </ac:cxnSpMkLst>
        </pc:cxnChg>
        <pc:cxnChg chg="mod topLvl">
          <ac:chgData name="LO NGUYEN THANH VINH" userId="08e381a3-9abc-47fc-bc07-bd46da425570" providerId="ADAL" clId="{8CCB9FBF-8BCF-4712-83B9-19FEC45C884D}" dt="2021-10-15T14:17:26.763" v="477" actId="164"/>
          <ac:cxnSpMkLst>
            <pc:docMk/>
            <pc:sldMk cId="798241950" sldId="258"/>
            <ac:cxnSpMk id="33" creationId="{B9988C92-C66D-46CA-ACD3-5164ED345FB1}"/>
          </ac:cxnSpMkLst>
        </pc:cxnChg>
        <pc:cxnChg chg="del mod topLvl">
          <ac:chgData name="LO NGUYEN THANH VINH" userId="08e381a3-9abc-47fc-bc07-bd46da425570" providerId="ADAL" clId="{8CCB9FBF-8BCF-4712-83B9-19FEC45C884D}" dt="2021-10-15T14:16:27.481" v="465" actId="478"/>
          <ac:cxnSpMkLst>
            <pc:docMk/>
            <pc:sldMk cId="798241950" sldId="258"/>
            <ac:cxnSpMk id="34" creationId="{204472C6-63D2-4A12-903A-1C7CD4385504}"/>
          </ac:cxnSpMkLst>
        </pc:cxnChg>
        <pc:cxnChg chg="add del mod">
          <ac:chgData name="LO NGUYEN THANH VINH" userId="08e381a3-9abc-47fc-bc07-bd46da425570" providerId="ADAL" clId="{8CCB9FBF-8BCF-4712-83B9-19FEC45C884D}" dt="2021-10-15T14:16:10.549" v="461" actId="478"/>
          <ac:cxnSpMkLst>
            <pc:docMk/>
            <pc:sldMk cId="798241950" sldId="258"/>
            <ac:cxnSpMk id="35" creationId="{5DF4D971-FEB5-4AE1-9EEC-E6D041AA332E}"/>
          </ac:cxnSpMkLst>
        </pc:cxnChg>
        <pc:cxnChg chg="add mod">
          <ac:chgData name="LO NGUYEN THANH VINH" userId="08e381a3-9abc-47fc-bc07-bd46da425570" providerId="ADAL" clId="{8CCB9FBF-8BCF-4712-83B9-19FEC45C884D}" dt="2021-10-15T14:17:26.763" v="477" actId="164"/>
          <ac:cxnSpMkLst>
            <pc:docMk/>
            <pc:sldMk cId="798241950" sldId="258"/>
            <ac:cxnSpMk id="37" creationId="{6F67BECD-D2B1-4064-AFF7-F7523F121CBB}"/>
          </ac:cxnSpMkLst>
        </pc:cxnChg>
        <pc:cxnChg chg="add mod">
          <ac:chgData name="LO NGUYEN THANH VINH" userId="08e381a3-9abc-47fc-bc07-bd46da425570" providerId="ADAL" clId="{8CCB9FBF-8BCF-4712-83B9-19FEC45C884D}" dt="2021-10-15T14:17:26.763" v="477" actId="164"/>
          <ac:cxnSpMkLst>
            <pc:docMk/>
            <pc:sldMk cId="798241950" sldId="258"/>
            <ac:cxnSpMk id="41" creationId="{3A4B3140-3F0E-403C-B1FB-51EA3EF54B3C}"/>
          </ac:cxnSpMkLst>
        </pc:cxnChg>
        <pc:cxnChg chg="add del">
          <ac:chgData name="LO NGUYEN THANH VINH" userId="08e381a3-9abc-47fc-bc07-bd46da425570" providerId="ADAL" clId="{8CCB9FBF-8BCF-4712-83B9-19FEC45C884D}" dt="2021-10-15T14:15:06.981" v="434" actId="11529"/>
          <ac:cxnSpMkLst>
            <pc:docMk/>
            <pc:sldMk cId="798241950" sldId="258"/>
            <ac:cxnSpMk id="43" creationId="{3AFB77B9-E59D-4337-B42A-E556559C7E65}"/>
          </ac:cxnSpMkLst>
        </pc:cxnChg>
        <pc:cxnChg chg="add del mod">
          <ac:chgData name="LO NGUYEN THANH VINH" userId="08e381a3-9abc-47fc-bc07-bd46da425570" providerId="ADAL" clId="{8CCB9FBF-8BCF-4712-83B9-19FEC45C884D}" dt="2021-10-15T14:16:36.504" v="469" actId="478"/>
          <ac:cxnSpMkLst>
            <pc:docMk/>
            <pc:sldMk cId="798241950" sldId="258"/>
            <ac:cxnSpMk id="44" creationId="{6B36E436-788B-4A0D-85DC-F2BFE141BBFC}"/>
          </ac:cxnSpMkLst>
        </pc:cxnChg>
        <pc:cxnChg chg="add del mod">
          <ac:chgData name="LO NGUYEN THANH VINH" userId="08e381a3-9abc-47fc-bc07-bd46da425570" providerId="ADAL" clId="{8CCB9FBF-8BCF-4712-83B9-19FEC45C884D}" dt="2021-10-15T14:16:35.608" v="468" actId="478"/>
          <ac:cxnSpMkLst>
            <pc:docMk/>
            <pc:sldMk cId="798241950" sldId="258"/>
            <ac:cxnSpMk id="47" creationId="{217FB5DC-6B19-4091-9166-C4394B22A6FE}"/>
          </ac:cxnSpMkLst>
        </pc:cxnChg>
        <pc:cxnChg chg="add del mod">
          <ac:chgData name="LO NGUYEN THANH VINH" userId="08e381a3-9abc-47fc-bc07-bd46da425570" providerId="ADAL" clId="{8CCB9FBF-8BCF-4712-83B9-19FEC45C884D}" dt="2021-10-15T14:16:37.737" v="471" actId="478"/>
          <ac:cxnSpMkLst>
            <pc:docMk/>
            <pc:sldMk cId="798241950" sldId="258"/>
            <ac:cxnSpMk id="48" creationId="{77029527-6F86-413C-ADE1-7ACFAA56DF08}"/>
          </ac:cxnSpMkLst>
        </pc:cxnChg>
        <pc:cxnChg chg="add del mod">
          <ac:chgData name="LO NGUYEN THANH VINH" userId="08e381a3-9abc-47fc-bc07-bd46da425570" providerId="ADAL" clId="{8CCB9FBF-8BCF-4712-83B9-19FEC45C884D}" dt="2021-10-15T14:16:39.142" v="473" actId="478"/>
          <ac:cxnSpMkLst>
            <pc:docMk/>
            <pc:sldMk cId="798241950" sldId="258"/>
            <ac:cxnSpMk id="49" creationId="{D178EB8B-26DA-49A9-A55E-5A0E56D03816}"/>
          </ac:cxnSpMkLst>
        </pc:cxnChg>
        <pc:cxnChg chg="add del mod">
          <ac:chgData name="LO NGUYEN THANH VINH" userId="08e381a3-9abc-47fc-bc07-bd46da425570" providerId="ADAL" clId="{8CCB9FBF-8BCF-4712-83B9-19FEC45C884D}" dt="2021-10-15T14:16:35.013" v="467" actId="478"/>
          <ac:cxnSpMkLst>
            <pc:docMk/>
            <pc:sldMk cId="798241950" sldId="258"/>
            <ac:cxnSpMk id="50" creationId="{B6044F8A-FB7D-4AEB-B543-6227C923E395}"/>
          </ac:cxnSpMkLst>
        </pc:cxnChg>
        <pc:cxnChg chg="add del mod">
          <ac:chgData name="LO NGUYEN THANH VINH" userId="08e381a3-9abc-47fc-bc07-bd46da425570" providerId="ADAL" clId="{8CCB9FBF-8BCF-4712-83B9-19FEC45C884D}" dt="2021-10-15T14:16:37.203" v="470" actId="478"/>
          <ac:cxnSpMkLst>
            <pc:docMk/>
            <pc:sldMk cId="798241950" sldId="258"/>
            <ac:cxnSpMk id="51" creationId="{C66C2201-3A51-4581-A202-C755F9263FE2}"/>
          </ac:cxnSpMkLst>
        </pc:cxnChg>
        <pc:cxnChg chg="add del mod">
          <ac:chgData name="LO NGUYEN THANH VINH" userId="08e381a3-9abc-47fc-bc07-bd46da425570" providerId="ADAL" clId="{8CCB9FBF-8BCF-4712-83B9-19FEC45C884D}" dt="2021-10-15T14:16:38.492" v="472" actId="478"/>
          <ac:cxnSpMkLst>
            <pc:docMk/>
            <pc:sldMk cId="798241950" sldId="258"/>
            <ac:cxnSpMk id="52" creationId="{E4FA9D7C-618F-4930-933B-5DF8E43D87CE}"/>
          </ac:cxnSpMkLst>
        </pc:cxnChg>
        <pc:cxnChg chg="add del mod">
          <ac:chgData name="LO NGUYEN THANH VINH" userId="08e381a3-9abc-47fc-bc07-bd46da425570" providerId="ADAL" clId="{8CCB9FBF-8BCF-4712-83B9-19FEC45C884D}" dt="2021-10-15T14:15:46.391" v="452"/>
          <ac:cxnSpMkLst>
            <pc:docMk/>
            <pc:sldMk cId="798241950" sldId="258"/>
            <ac:cxnSpMk id="53" creationId="{D2B2DBCC-F748-418A-AB83-32E985441E47}"/>
          </ac:cxnSpMkLst>
        </pc:cxnChg>
        <pc:cxnChg chg="add del mod">
          <ac:chgData name="LO NGUYEN THANH VINH" userId="08e381a3-9abc-47fc-bc07-bd46da425570" providerId="ADAL" clId="{8CCB9FBF-8BCF-4712-83B9-19FEC45C884D}" dt="2021-10-15T14:16:40.188" v="474" actId="478"/>
          <ac:cxnSpMkLst>
            <pc:docMk/>
            <pc:sldMk cId="798241950" sldId="258"/>
            <ac:cxnSpMk id="54" creationId="{C696F397-F91E-404E-AB80-0FD48361DEAD}"/>
          </ac:cxnSpMkLst>
        </pc:cxnChg>
        <pc:cxnChg chg="add del mod">
          <ac:chgData name="LO NGUYEN THANH VINH" userId="08e381a3-9abc-47fc-bc07-bd46da425570" providerId="ADAL" clId="{8CCB9FBF-8BCF-4712-83B9-19FEC45C884D}" dt="2021-10-15T14:16:03.306" v="460" actId="478"/>
          <ac:cxnSpMkLst>
            <pc:docMk/>
            <pc:sldMk cId="798241950" sldId="258"/>
            <ac:cxnSpMk id="55" creationId="{0BEBA7CB-DAF1-4578-9CB8-3AA3EC457A2F}"/>
          </ac:cxnSpMkLst>
        </pc:cxnChg>
        <pc:cxnChg chg="add del mod">
          <ac:chgData name="LO NGUYEN THANH VINH" userId="08e381a3-9abc-47fc-bc07-bd46da425570" providerId="ADAL" clId="{8CCB9FBF-8BCF-4712-83B9-19FEC45C884D}" dt="2021-10-15T14:16:33.865" v="466" actId="478"/>
          <ac:cxnSpMkLst>
            <pc:docMk/>
            <pc:sldMk cId="798241950" sldId="258"/>
            <ac:cxnSpMk id="56" creationId="{33CF0762-6E1D-4DDC-8B9C-42AAF1762141}"/>
          </ac:cxnSpMkLst>
        </pc:cxnChg>
        <pc:cxnChg chg="add del mod">
          <ac:chgData name="LO NGUYEN THANH VINH" userId="08e381a3-9abc-47fc-bc07-bd46da425570" providerId="ADAL" clId="{8CCB9FBF-8BCF-4712-83B9-19FEC45C884D}" dt="2021-10-15T14:20:18.635" v="540" actId="478"/>
          <ac:cxnSpMkLst>
            <pc:docMk/>
            <pc:sldMk cId="798241950" sldId="258"/>
            <ac:cxnSpMk id="59" creationId="{0DEE5388-F4E0-40B3-804F-B904D84D7E3F}"/>
          </ac:cxnSpMkLst>
        </pc:cxnChg>
        <pc:cxnChg chg="add del mod">
          <ac:chgData name="LO NGUYEN THANH VINH" userId="08e381a3-9abc-47fc-bc07-bd46da425570" providerId="ADAL" clId="{8CCB9FBF-8BCF-4712-83B9-19FEC45C884D}" dt="2021-10-15T14:17:47.009" v="484" actId="478"/>
          <ac:cxnSpMkLst>
            <pc:docMk/>
            <pc:sldMk cId="798241950" sldId="258"/>
            <ac:cxnSpMk id="61" creationId="{D4D7C297-1840-4341-919A-27DB668E87EF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62" creationId="{96C9C8B6-40F6-4DF7-97A2-3D8EB6830E45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64" creationId="{503870DA-DBDF-40B6-BD5F-A690C2547766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65" creationId="{9ED44C13-5CF8-4C4C-A809-02EF47D31D16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66" creationId="{204CA70C-43EF-4C1E-BD0C-845729B2D775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69" creationId="{800148CE-0AA8-4891-A06A-C090D89AC6FA}"/>
          </ac:cxnSpMkLst>
        </pc:cxnChg>
        <pc:cxnChg chg="add del mod">
          <ac:chgData name="LO NGUYEN THANH VINH" userId="08e381a3-9abc-47fc-bc07-bd46da425570" providerId="ADAL" clId="{8CCB9FBF-8BCF-4712-83B9-19FEC45C884D}" dt="2021-10-15T14:20:23.517" v="542" actId="478"/>
          <ac:cxnSpMkLst>
            <pc:docMk/>
            <pc:sldMk cId="798241950" sldId="258"/>
            <ac:cxnSpMk id="73" creationId="{493C3225-D6E7-4B04-B6A6-D11C40809B0C}"/>
          </ac:cxnSpMkLst>
        </pc:cxnChg>
        <pc:cxnChg chg="add del mod">
          <ac:chgData name="LO NGUYEN THANH VINH" userId="08e381a3-9abc-47fc-bc07-bd46da425570" providerId="ADAL" clId="{8CCB9FBF-8BCF-4712-83B9-19FEC45C884D}" dt="2021-10-15T14:20:22.728" v="541" actId="478"/>
          <ac:cxnSpMkLst>
            <pc:docMk/>
            <pc:sldMk cId="798241950" sldId="258"/>
            <ac:cxnSpMk id="78" creationId="{21B241D1-1724-435E-B53D-322F5436C81E}"/>
          </ac:cxnSpMkLst>
        </pc:cxnChg>
        <pc:cxnChg chg="add del mod">
          <ac:chgData name="LO NGUYEN THANH VINH" userId="08e381a3-9abc-47fc-bc07-bd46da425570" providerId="ADAL" clId="{8CCB9FBF-8BCF-4712-83B9-19FEC45C884D}" dt="2021-10-15T14:20:24.980" v="544" actId="478"/>
          <ac:cxnSpMkLst>
            <pc:docMk/>
            <pc:sldMk cId="798241950" sldId="258"/>
            <ac:cxnSpMk id="79" creationId="{DBE6F25B-FAF1-42C2-BDE1-2046F09C8FB5}"/>
          </ac:cxnSpMkLst>
        </pc:cxnChg>
        <pc:cxnChg chg="add del mod">
          <ac:chgData name="LO NGUYEN THANH VINH" userId="08e381a3-9abc-47fc-bc07-bd46da425570" providerId="ADAL" clId="{8CCB9FBF-8BCF-4712-83B9-19FEC45C884D}" dt="2021-10-15T14:20:26.205" v="546" actId="478"/>
          <ac:cxnSpMkLst>
            <pc:docMk/>
            <pc:sldMk cId="798241950" sldId="258"/>
            <ac:cxnSpMk id="80" creationId="{58A37712-3187-4D23-AA59-9C82E29859CC}"/>
          </ac:cxnSpMkLst>
        </pc:cxnChg>
        <pc:cxnChg chg="add del mod">
          <ac:chgData name="LO NGUYEN THANH VINH" userId="08e381a3-9abc-47fc-bc07-bd46da425570" providerId="ADAL" clId="{8CCB9FBF-8BCF-4712-83B9-19FEC45C884D}" dt="2021-10-15T14:20:24.067" v="543" actId="478"/>
          <ac:cxnSpMkLst>
            <pc:docMk/>
            <pc:sldMk cId="798241950" sldId="258"/>
            <ac:cxnSpMk id="81" creationId="{B396D674-7937-4AA9-ABE4-1969AD2A8B77}"/>
          </ac:cxnSpMkLst>
        </pc:cxnChg>
        <pc:cxnChg chg="add del mod">
          <ac:chgData name="LO NGUYEN THANH VINH" userId="08e381a3-9abc-47fc-bc07-bd46da425570" providerId="ADAL" clId="{8CCB9FBF-8BCF-4712-83B9-19FEC45C884D}" dt="2021-10-15T14:20:25.651" v="545" actId="478"/>
          <ac:cxnSpMkLst>
            <pc:docMk/>
            <pc:sldMk cId="798241950" sldId="258"/>
            <ac:cxnSpMk id="82" creationId="{A52458FF-AEC6-41CC-B609-46B1CFC80FFD}"/>
          </ac:cxnSpMkLst>
        </pc:cxnChg>
        <pc:cxnChg chg="add del mod">
          <ac:chgData name="LO NGUYEN THANH VINH" userId="08e381a3-9abc-47fc-bc07-bd46da425570" providerId="ADAL" clId="{8CCB9FBF-8BCF-4712-83B9-19FEC45C884D}" dt="2021-10-15T14:20:27.939" v="548" actId="478"/>
          <ac:cxnSpMkLst>
            <pc:docMk/>
            <pc:sldMk cId="798241950" sldId="258"/>
            <ac:cxnSpMk id="83" creationId="{CA132B48-661E-4438-91BA-8F5129251714}"/>
          </ac:cxnSpMkLst>
        </pc:cxnChg>
        <pc:cxnChg chg="add del mod">
          <ac:chgData name="LO NGUYEN THANH VINH" userId="08e381a3-9abc-47fc-bc07-bd46da425570" providerId="ADAL" clId="{8CCB9FBF-8BCF-4712-83B9-19FEC45C884D}" dt="2021-10-15T14:20:28.476" v="549" actId="478"/>
          <ac:cxnSpMkLst>
            <pc:docMk/>
            <pc:sldMk cId="798241950" sldId="258"/>
            <ac:cxnSpMk id="84" creationId="{DAFB18AC-15E6-48AF-94CC-A9C2D2238207}"/>
          </ac:cxnSpMkLst>
        </pc:cxnChg>
        <pc:cxnChg chg="add del mod">
          <ac:chgData name="LO NGUYEN THANH VINH" userId="08e381a3-9abc-47fc-bc07-bd46da425570" providerId="ADAL" clId="{8CCB9FBF-8BCF-4712-83B9-19FEC45C884D}" dt="2021-10-15T14:20:27.127" v="547" actId="478"/>
          <ac:cxnSpMkLst>
            <pc:docMk/>
            <pc:sldMk cId="798241950" sldId="258"/>
            <ac:cxnSpMk id="85" creationId="{328006D0-012D-48B8-88B2-57A94F1C0BED}"/>
          </ac:cxnSpMkLst>
        </pc:cxnChg>
        <pc:cxnChg chg="add del mod">
          <ac:chgData name="LO NGUYEN THANH VINH" userId="08e381a3-9abc-47fc-bc07-bd46da425570" providerId="ADAL" clId="{8CCB9FBF-8BCF-4712-83B9-19FEC45C884D}" dt="2021-10-15T14:21:41.069" v="567" actId="478"/>
          <ac:cxnSpMkLst>
            <pc:docMk/>
            <pc:sldMk cId="798241950" sldId="258"/>
            <ac:cxnSpMk id="88" creationId="{E8B40350-C794-4920-8CA4-644042E4EE46}"/>
          </ac:cxnSpMkLst>
        </pc:cxnChg>
        <pc:cxnChg chg="add del mod">
          <ac:chgData name="LO NGUYEN THANH VINH" userId="08e381a3-9abc-47fc-bc07-bd46da425570" providerId="ADAL" clId="{8CCB9FBF-8BCF-4712-83B9-19FEC45C884D}" dt="2021-10-15T14:27:34.502" v="695" actId="478"/>
          <ac:cxnSpMkLst>
            <pc:docMk/>
            <pc:sldMk cId="798241950" sldId="258"/>
            <ac:cxnSpMk id="94" creationId="{B02C414F-D690-4167-8765-E3E9F45C8853}"/>
          </ac:cxnSpMkLst>
        </pc:cxnChg>
        <pc:cxnChg chg="add del mod">
          <ac:chgData name="LO NGUYEN THANH VINH" userId="08e381a3-9abc-47fc-bc07-bd46da425570" providerId="ADAL" clId="{8CCB9FBF-8BCF-4712-83B9-19FEC45C884D}" dt="2021-10-15T14:26:26.590" v="681" actId="478"/>
          <ac:cxnSpMkLst>
            <pc:docMk/>
            <pc:sldMk cId="798241950" sldId="258"/>
            <ac:cxnSpMk id="95" creationId="{10251BF2-2181-4261-B60B-E0530E932EC6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97" creationId="{1AA511E7-BE77-4198-B80D-8AAA674CC08B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98" creationId="{2A96989E-0FAC-492F-A2BD-65F5E7052861}"/>
          </ac:cxnSpMkLst>
        </pc:cxnChg>
        <pc:cxnChg chg="add del mod">
          <ac:chgData name="LO NGUYEN THANH VINH" userId="08e381a3-9abc-47fc-bc07-bd46da425570" providerId="ADAL" clId="{8CCB9FBF-8BCF-4712-83B9-19FEC45C884D}" dt="2021-10-15T14:24:30.443" v="620" actId="478"/>
          <ac:cxnSpMkLst>
            <pc:docMk/>
            <pc:sldMk cId="798241950" sldId="258"/>
            <ac:cxnSpMk id="99" creationId="{7CA5D6F6-A891-46CB-A553-CC4954719E82}"/>
          </ac:cxnSpMkLst>
        </pc:cxnChg>
        <pc:cxnChg chg="add del mod">
          <ac:chgData name="LO NGUYEN THANH VINH" userId="08e381a3-9abc-47fc-bc07-bd46da425570" providerId="ADAL" clId="{8CCB9FBF-8BCF-4712-83B9-19FEC45C884D}" dt="2021-10-15T14:27:41.227" v="697" actId="478"/>
          <ac:cxnSpMkLst>
            <pc:docMk/>
            <pc:sldMk cId="798241950" sldId="258"/>
            <ac:cxnSpMk id="100" creationId="{2F77E5B8-B2A4-440E-BF38-0F23E4469FDE}"/>
          </ac:cxnSpMkLst>
        </pc:cxnChg>
        <pc:cxnChg chg="add del mod">
          <ac:chgData name="LO NGUYEN THANH VINH" userId="08e381a3-9abc-47fc-bc07-bd46da425570" providerId="ADAL" clId="{8CCB9FBF-8BCF-4712-83B9-19FEC45C884D}" dt="2021-10-15T14:25:31.020" v="657" actId="478"/>
          <ac:cxnSpMkLst>
            <pc:docMk/>
            <pc:sldMk cId="798241950" sldId="258"/>
            <ac:cxnSpMk id="102" creationId="{F961785F-EEC4-45F8-B118-CA84DDB41524}"/>
          </ac:cxnSpMkLst>
        </pc:cxnChg>
        <pc:cxnChg chg="add del mod">
          <ac:chgData name="LO NGUYEN THANH VINH" userId="08e381a3-9abc-47fc-bc07-bd46da425570" providerId="ADAL" clId="{8CCB9FBF-8BCF-4712-83B9-19FEC45C884D}" dt="2021-10-15T14:25:30.367" v="656" actId="478"/>
          <ac:cxnSpMkLst>
            <pc:docMk/>
            <pc:sldMk cId="798241950" sldId="258"/>
            <ac:cxnSpMk id="103" creationId="{3E422D37-784B-4DBB-BD6D-0DF0869CE39B}"/>
          </ac:cxnSpMkLst>
        </pc:cxnChg>
        <pc:cxnChg chg="add del mod">
          <ac:chgData name="LO NGUYEN THANH VINH" userId="08e381a3-9abc-47fc-bc07-bd46da425570" providerId="ADAL" clId="{8CCB9FBF-8BCF-4712-83B9-19FEC45C884D}" dt="2021-10-15T14:26:19.804" v="680" actId="478"/>
          <ac:cxnSpMkLst>
            <pc:docMk/>
            <pc:sldMk cId="798241950" sldId="258"/>
            <ac:cxnSpMk id="107" creationId="{E2D96CE9-A459-4583-A29A-D579E123C53A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5T16:15:36.903" v="2086" actId="1076"/>
        <pc:sldMkLst>
          <pc:docMk/>
          <pc:sldMk cId="4242808672" sldId="259"/>
        </pc:sldMkLst>
        <pc:spChg chg="del">
          <ac:chgData name="LO NGUYEN THANH VINH" userId="08e381a3-9abc-47fc-bc07-bd46da425570" providerId="ADAL" clId="{8CCB9FBF-8BCF-4712-83B9-19FEC45C884D}" dt="2021-10-15T15:08:43.686" v="701" actId="478"/>
          <ac:spMkLst>
            <pc:docMk/>
            <pc:sldMk cId="4242808672" sldId="259"/>
            <ac:spMk id="2" creationId="{B8ECC985-484C-47A2-AEBD-995F39E78BC5}"/>
          </ac:spMkLst>
        </pc:spChg>
        <pc:spChg chg="del">
          <ac:chgData name="LO NGUYEN THANH VINH" userId="08e381a3-9abc-47fc-bc07-bd46da425570" providerId="ADAL" clId="{8CCB9FBF-8BCF-4712-83B9-19FEC45C884D}" dt="2021-10-15T15:08:43.686" v="701" actId="478"/>
          <ac:spMkLst>
            <pc:docMk/>
            <pc:sldMk cId="4242808672" sldId="259"/>
            <ac:spMk id="3" creationId="{866C4A60-A8C4-4A30-8B21-9B787E2BA017}"/>
          </ac:spMkLst>
        </pc:spChg>
        <pc:spChg chg="add mod">
          <ac:chgData name="LO NGUYEN THANH VINH" userId="08e381a3-9abc-47fc-bc07-bd46da425570" providerId="ADAL" clId="{8CCB9FBF-8BCF-4712-83B9-19FEC45C884D}" dt="2021-10-15T16:00:11.568" v="1955" actId="20577"/>
          <ac:spMkLst>
            <pc:docMk/>
            <pc:sldMk cId="4242808672" sldId="259"/>
            <ac:spMk id="4" creationId="{3B31A431-5DB5-48AC-A7CA-2DC6AEBCEFC4}"/>
          </ac:spMkLst>
        </pc:spChg>
        <pc:spChg chg="add mod">
          <ac:chgData name="LO NGUYEN THANH VINH" userId="08e381a3-9abc-47fc-bc07-bd46da425570" providerId="ADAL" clId="{8CCB9FBF-8BCF-4712-83B9-19FEC45C884D}" dt="2021-10-15T16:15:36.903" v="2086" actId="1076"/>
          <ac:spMkLst>
            <pc:docMk/>
            <pc:sldMk cId="4242808672" sldId="259"/>
            <ac:spMk id="5" creationId="{C5A9ECBE-BAAB-4E84-8C8C-753FE7CC1D2D}"/>
          </ac:spMkLst>
        </pc:spChg>
        <pc:spChg chg="add mod">
          <ac:chgData name="LO NGUYEN THANH VINH" userId="08e381a3-9abc-47fc-bc07-bd46da425570" providerId="ADAL" clId="{8CCB9FBF-8BCF-4712-83B9-19FEC45C884D}" dt="2021-10-15T15:59:53.273" v="1940" actId="1076"/>
          <ac:spMkLst>
            <pc:docMk/>
            <pc:sldMk cId="4242808672" sldId="259"/>
            <ac:spMk id="6" creationId="{55AC4970-5C8A-4E06-8E80-B80739EA26E5}"/>
          </ac:spMkLst>
        </pc:spChg>
        <pc:spChg chg="add mod">
          <ac:chgData name="LO NGUYEN THANH VINH" userId="08e381a3-9abc-47fc-bc07-bd46da425570" providerId="ADAL" clId="{8CCB9FBF-8BCF-4712-83B9-19FEC45C884D}" dt="2021-10-15T16:00:20.378" v="1960" actId="403"/>
          <ac:spMkLst>
            <pc:docMk/>
            <pc:sldMk cId="4242808672" sldId="259"/>
            <ac:spMk id="7" creationId="{1A63BE95-9215-446C-9E70-480838FC5285}"/>
          </ac:spMkLst>
        </pc:spChg>
      </pc:sldChg>
      <pc:sldChg chg="addSp delSp modSp new mod">
        <pc:chgData name="LO NGUYEN THANH VINH" userId="08e381a3-9abc-47fc-bc07-bd46da425570" providerId="ADAL" clId="{8CCB9FBF-8BCF-4712-83B9-19FEC45C884D}" dt="2021-10-15T16:01:45.936" v="1961" actId="1076"/>
        <pc:sldMkLst>
          <pc:docMk/>
          <pc:sldMk cId="742729185" sldId="260"/>
        </pc:sldMkLst>
        <pc:spChg chg="del">
          <ac:chgData name="LO NGUYEN THANH VINH" userId="08e381a3-9abc-47fc-bc07-bd46da425570" providerId="ADAL" clId="{8CCB9FBF-8BCF-4712-83B9-19FEC45C884D}" dt="2021-10-15T15:08:46.416" v="702" actId="478"/>
          <ac:spMkLst>
            <pc:docMk/>
            <pc:sldMk cId="742729185" sldId="260"/>
            <ac:spMk id="2" creationId="{8649AF8B-9FFA-481A-9E94-BB5A4A7A8568}"/>
          </ac:spMkLst>
        </pc:spChg>
        <pc:spChg chg="del">
          <ac:chgData name="LO NGUYEN THANH VINH" userId="08e381a3-9abc-47fc-bc07-bd46da425570" providerId="ADAL" clId="{8CCB9FBF-8BCF-4712-83B9-19FEC45C884D}" dt="2021-10-15T15:08:46.416" v="702" actId="478"/>
          <ac:spMkLst>
            <pc:docMk/>
            <pc:sldMk cId="742729185" sldId="260"/>
            <ac:spMk id="3" creationId="{1FA42C77-38EA-4597-AA27-889414803298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4" creationId="{F56125C9-4615-4DBA-9C74-9B0AFAF5A149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5" creationId="{546BE57B-E161-4449-AC4A-774609BB9667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6" creationId="{C59A521E-D911-4E60-8B07-B768AC3B5E21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7" creationId="{1E379D8F-D2BC-494A-A3BD-1C45E7597440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8" creationId="{2716ADDF-452F-4EB2-A537-8402DDB7C395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9" creationId="{66F22631-718F-4E76-BFF8-48655C1B7595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10" creationId="{A3274378-8457-4A71-9F48-B3546293A7E1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17" creationId="{87B160FF-78C4-4722-8ECF-5DCD6DDA2524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20" creationId="{9475A3BD-606C-4C6E-AABD-E1F9B7C5860D}"/>
          </ac:spMkLst>
        </pc:spChg>
        <pc:spChg chg="add mod">
          <ac:chgData name="LO NGUYEN THANH VINH" userId="08e381a3-9abc-47fc-bc07-bd46da425570" providerId="ADAL" clId="{8CCB9FBF-8BCF-4712-83B9-19FEC45C884D}" dt="2021-10-15T16:01:45.936" v="1961" actId="1076"/>
          <ac:spMkLst>
            <pc:docMk/>
            <pc:sldMk cId="742729185" sldId="260"/>
            <ac:spMk id="22" creationId="{2BFFCCF8-699D-40CE-98F0-BC5C8D952449}"/>
          </ac:spMkLst>
        </pc:spChg>
        <pc:spChg chg="add mod">
          <ac:chgData name="LO NGUYEN THANH VINH" userId="08e381a3-9abc-47fc-bc07-bd46da425570" providerId="ADAL" clId="{8CCB9FBF-8BCF-4712-83B9-19FEC45C884D}" dt="2021-10-15T15:16:27.248" v="1276"/>
          <ac:spMkLst>
            <pc:docMk/>
            <pc:sldMk cId="742729185" sldId="260"/>
            <ac:spMk id="23" creationId="{B1C3FBD5-B2E4-4A9A-A01B-6E7BEFCCBE4D}"/>
          </ac:spMkLst>
        </pc:spChg>
        <pc:spChg chg="add mod">
          <ac:chgData name="LO NGUYEN THANH VINH" userId="08e381a3-9abc-47fc-bc07-bd46da425570" providerId="ADAL" clId="{8CCB9FBF-8BCF-4712-83B9-19FEC45C884D}" dt="2021-10-15T15:17:59.541" v="1588" actId="1076"/>
          <ac:spMkLst>
            <pc:docMk/>
            <pc:sldMk cId="742729185" sldId="260"/>
            <ac:spMk id="25" creationId="{DBE640B1-03C0-492D-86EB-ED59D17354CD}"/>
          </ac:spMkLst>
        </pc:sp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1" creationId="{C268F57C-F52F-4048-A939-D50ECE734E54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2" creationId="{48F6B0B6-89EA-4F20-87CF-388101C549D9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3" creationId="{2EBE7F3C-A6A7-43B9-8D31-B1E2B5B4FE19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4" creationId="{4255F20A-EE2E-44E5-AA3C-13FAF3C40355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5" creationId="{122BCD98-752D-4282-B424-B7CA95F6D8CB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6" creationId="{65B436BD-5D1D-46A4-A8E3-2709E405A73C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8" creationId="{96BEE432-1BAE-43BC-8692-CE5E7DCD4550}"/>
          </ac:cxnSpMkLst>
        </pc:cxnChg>
        <pc:cxnChg chg="add mod">
          <ac:chgData name="LO NGUYEN THANH VINH" userId="08e381a3-9abc-47fc-bc07-bd46da425570" providerId="ADAL" clId="{8CCB9FBF-8BCF-4712-83B9-19FEC45C884D}" dt="2021-10-15T15:16:27.248" v="1276"/>
          <ac:cxnSpMkLst>
            <pc:docMk/>
            <pc:sldMk cId="742729185" sldId="260"/>
            <ac:cxnSpMk id="19" creationId="{D72AF45D-8798-4F17-AC91-A6E26D4C674E}"/>
          </ac:cxnSpMkLst>
        </pc:cxnChg>
        <pc:cxnChg chg="add mod">
          <ac:chgData name="LO NGUYEN THANH VINH" userId="08e381a3-9abc-47fc-bc07-bd46da425570" providerId="ADAL" clId="{8CCB9FBF-8BCF-4712-83B9-19FEC45C884D}" dt="2021-10-15T16:01:45.936" v="1961" actId="1076"/>
          <ac:cxnSpMkLst>
            <pc:docMk/>
            <pc:sldMk cId="742729185" sldId="260"/>
            <ac:cxnSpMk id="21" creationId="{C4FFFF4C-C906-4218-A383-5799318213DD}"/>
          </ac:cxnSpMkLst>
        </pc:cxnChg>
      </pc:sldChg>
      <pc:sldChg chg="addSp delSp modSp new mod addCm delCm modCm">
        <pc:chgData name="LO NGUYEN THANH VINH" userId="08e381a3-9abc-47fc-bc07-bd46da425570" providerId="ADAL" clId="{8CCB9FBF-8BCF-4712-83B9-19FEC45C884D}" dt="2021-10-15T15:56:12.436" v="1896" actId="1076"/>
        <pc:sldMkLst>
          <pc:docMk/>
          <pc:sldMk cId="2658127047" sldId="261"/>
        </pc:sldMkLst>
        <pc:spChg chg="del">
          <ac:chgData name="LO NGUYEN THANH VINH" userId="08e381a3-9abc-47fc-bc07-bd46da425570" providerId="ADAL" clId="{8CCB9FBF-8BCF-4712-83B9-19FEC45C884D}" dt="2021-10-15T15:08:48.816" v="703" actId="478"/>
          <ac:spMkLst>
            <pc:docMk/>
            <pc:sldMk cId="2658127047" sldId="261"/>
            <ac:spMk id="2" creationId="{FAC71D91-CDF5-490F-8ABE-75E116E6193D}"/>
          </ac:spMkLst>
        </pc:spChg>
        <pc:spChg chg="del">
          <ac:chgData name="LO NGUYEN THANH VINH" userId="08e381a3-9abc-47fc-bc07-bd46da425570" providerId="ADAL" clId="{8CCB9FBF-8BCF-4712-83B9-19FEC45C884D}" dt="2021-10-15T15:08:48.816" v="703" actId="478"/>
          <ac:spMkLst>
            <pc:docMk/>
            <pc:sldMk cId="2658127047" sldId="261"/>
            <ac:spMk id="3" creationId="{4C86436F-BB80-47B0-A4A7-E650FD603E72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4" creationId="{D46F0F83-EE18-4A14-B93D-12E40EFF37D4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5" creationId="{B2BB005C-5C7C-4358-AA43-9233DD3BC9DA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6" creationId="{D623006F-FF5A-473F-9DB5-8FE9D137EF6E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7" creationId="{B5BC016E-5696-4C1F-B813-D56551E11E9F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8" creationId="{8249DC4F-7E38-4A16-8190-D33F2A9409AF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9" creationId="{B59CFC33-1350-4E91-B072-28D471C220F9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10" creationId="{66362652-A9EA-4145-8994-F5E191C60E85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17" creationId="{5B5940C5-FF71-471A-9003-C51752104338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20" creationId="{942DE653-9551-43C6-AA3B-9EDF3181E1FE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22" creationId="{E702821D-6733-484E-BBF3-AA0223915DC7}"/>
          </ac:spMkLst>
        </pc:spChg>
        <pc:spChg chg="add del mod">
          <ac:chgData name="LO NGUYEN THANH VINH" userId="08e381a3-9abc-47fc-bc07-bd46da425570" providerId="ADAL" clId="{8CCB9FBF-8BCF-4712-83B9-19FEC45C884D}" dt="2021-10-15T15:28:11.645" v="1598"/>
          <ac:spMkLst>
            <pc:docMk/>
            <pc:sldMk cId="2658127047" sldId="261"/>
            <ac:spMk id="23" creationId="{1D9014DA-71F1-4458-BA70-90BE45A02D16}"/>
          </ac:spMkLst>
        </pc:spChg>
        <pc:spChg chg="add del mod">
          <ac:chgData name="LO NGUYEN THANH VINH" userId="08e381a3-9abc-47fc-bc07-bd46da425570" providerId="ADAL" clId="{8CCB9FBF-8BCF-4712-83B9-19FEC45C884D}" dt="2021-10-15T15:28:33.604" v="1601" actId="478"/>
          <ac:spMkLst>
            <pc:docMk/>
            <pc:sldMk cId="2658127047" sldId="261"/>
            <ac:spMk id="24" creationId="{EC00DC41-8DE0-4147-8FFE-69908CB16BE9}"/>
          </ac:spMkLst>
        </pc:spChg>
        <pc:spChg chg="add mod">
          <ac:chgData name="LO NGUYEN THANH VINH" userId="08e381a3-9abc-47fc-bc07-bd46da425570" providerId="ADAL" clId="{8CCB9FBF-8BCF-4712-83B9-19FEC45C884D}" dt="2021-10-15T15:31:52.184" v="1668" actId="403"/>
          <ac:spMkLst>
            <pc:docMk/>
            <pc:sldMk cId="2658127047" sldId="261"/>
            <ac:spMk id="25" creationId="{121904BE-DA72-4EE4-B850-CDB29F715155}"/>
          </ac:spMkLst>
        </pc:spChg>
        <pc:spChg chg="add mod">
          <ac:chgData name="LO NGUYEN THANH VINH" userId="08e381a3-9abc-47fc-bc07-bd46da425570" providerId="ADAL" clId="{8CCB9FBF-8BCF-4712-83B9-19FEC45C884D}" dt="2021-10-15T15:31:52.184" v="1668" actId="403"/>
          <ac:spMkLst>
            <pc:docMk/>
            <pc:sldMk cId="2658127047" sldId="261"/>
            <ac:spMk id="26" creationId="{30CC5FF3-33AC-49F4-BB86-648BAF43F0B5}"/>
          </ac:spMkLst>
        </pc:spChg>
        <pc:spChg chg="add mod">
          <ac:chgData name="LO NGUYEN THANH VINH" userId="08e381a3-9abc-47fc-bc07-bd46da425570" providerId="ADAL" clId="{8CCB9FBF-8BCF-4712-83B9-19FEC45C884D}" dt="2021-10-15T15:31:52.184" v="1668" actId="403"/>
          <ac:spMkLst>
            <pc:docMk/>
            <pc:sldMk cId="2658127047" sldId="261"/>
            <ac:spMk id="27" creationId="{05D62104-31C6-4948-AB3C-5ED9B9B2C768}"/>
          </ac:spMkLst>
        </pc:spChg>
        <pc:spChg chg="add mod">
          <ac:chgData name="LO NGUYEN THANH VINH" userId="08e381a3-9abc-47fc-bc07-bd46da425570" providerId="ADAL" clId="{8CCB9FBF-8BCF-4712-83B9-19FEC45C884D}" dt="2021-10-15T15:34:24.158" v="1690" actId="20577"/>
          <ac:spMkLst>
            <pc:docMk/>
            <pc:sldMk cId="2658127047" sldId="261"/>
            <ac:spMk id="28" creationId="{5D802209-221E-4A0E-B4FC-C1B11FF4F182}"/>
          </ac:spMkLst>
        </pc:spChg>
        <pc:spChg chg="add mod">
          <ac:chgData name="LO NGUYEN THANH VINH" userId="08e381a3-9abc-47fc-bc07-bd46da425570" providerId="ADAL" clId="{8CCB9FBF-8BCF-4712-83B9-19FEC45C884D}" dt="2021-10-15T15:55:02.975" v="1886" actId="1076"/>
          <ac:spMkLst>
            <pc:docMk/>
            <pc:sldMk cId="2658127047" sldId="261"/>
            <ac:spMk id="30" creationId="{D27E2767-ACCD-47F1-9412-D1CA06A94A69}"/>
          </ac:spMkLst>
        </pc:spChg>
        <pc:spChg chg="add del mod">
          <ac:chgData name="LO NGUYEN THANH VINH" userId="08e381a3-9abc-47fc-bc07-bd46da425570" providerId="ADAL" clId="{8CCB9FBF-8BCF-4712-83B9-19FEC45C884D}" dt="2021-10-15T15:34:31.632" v="1691" actId="478"/>
          <ac:spMkLst>
            <pc:docMk/>
            <pc:sldMk cId="2658127047" sldId="261"/>
            <ac:spMk id="36" creationId="{CC06F4A5-BB37-4308-BC72-E7771C9CFF09}"/>
          </ac:spMkLst>
        </pc:spChg>
        <pc:spChg chg="mod">
          <ac:chgData name="LO NGUYEN THANH VINH" userId="08e381a3-9abc-47fc-bc07-bd46da425570" providerId="ADAL" clId="{8CCB9FBF-8BCF-4712-83B9-19FEC45C884D}" dt="2021-10-15T15:32:51.672" v="1669"/>
          <ac:spMkLst>
            <pc:docMk/>
            <pc:sldMk cId="2658127047" sldId="261"/>
            <ac:spMk id="41" creationId="{C14687A3-5C7E-4D24-A629-8F79C534F653}"/>
          </ac:spMkLst>
        </pc:spChg>
        <pc:spChg chg="mod">
          <ac:chgData name="LO NGUYEN THANH VINH" userId="08e381a3-9abc-47fc-bc07-bd46da425570" providerId="ADAL" clId="{8CCB9FBF-8BCF-4712-83B9-19FEC45C884D}" dt="2021-10-15T15:33:27.088" v="1682" actId="20577"/>
          <ac:spMkLst>
            <pc:docMk/>
            <pc:sldMk cId="2658127047" sldId="261"/>
            <ac:spMk id="42" creationId="{FB042B94-F1FA-4524-990C-45BBC5ABB2F0}"/>
          </ac:spMkLst>
        </pc:spChg>
        <pc:spChg chg="mod">
          <ac:chgData name="LO NGUYEN THANH VINH" userId="08e381a3-9abc-47fc-bc07-bd46da425570" providerId="ADAL" clId="{8CCB9FBF-8BCF-4712-83B9-19FEC45C884D}" dt="2021-10-15T15:33:34.057" v="1686" actId="20577"/>
          <ac:spMkLst>
            <pc:docMk/>
            <pc:sldMk cId="2658127047" sldId="261"/>
            <ac:spMk id="43" creationId="{8545F695-F3C1-4B52-BE69-204497D25E12}"/>
          </ac:spMkLst>
        </pc:spChg>
        <pc:spChg chg="mod">
          <ac:chgData name="LO NGUYEN THANH VINH" userId="08e381a3-9abc-47fc-bc07-bd46da425570" providerId="ADAL" clId="{8CCB9FBF-8BCF-4712-83B9-19FEC45C884D}" dt="2021-10-15T15:39:40.625" v="1726" actId="20577"/>
          <ac:spMkLst>
            <pc:docMk/>
            <pc:sldMk cId="2658127047" sldId="261"/>
            <ac:spMk id="44" creationId="{3D55AD62-83F4-43D5-B3EF-B653471EDE71}"/>
          </ac:spMkLst>
        </pc:spChg>
        <pc:spChg chg="add del mod">
          <ac:chgData name="LO NGUYEN THANH VINH" userId="08e381a3-9abc-47fc-bc07-bd46da425570" providerId="ADAL" clId="{8CCB9FBF-8BCF-4712-83B9-19FEC45C884D}" dt="2021-10-15T15:49:47.073" v="1868" actId="478"/>
          <ac:spMkLst>
            <pc:docMk/>
            <pc:sldMk cId="2658127047" sldId="261"/>
            <ac:spMk id="45" creationId="{63B83CF5-2DF5-4D98-B3E8-F6B37B2466D0}"/>
          </ac:spMkLst>
        </pc:spChg>
        <pc:spChg chg="add mod">
          <ac:chgData name="LO NGUYEN THANH VINH" userId="08e381a3-9abc-47fc-bc07-bd46da425570" providerId="ADAL" clId="{8CCB9FBF-8BCF-4712-83B9-19FEC45C884D}" dt="2021-10-15T15:54:56.141" v="1885" actId="1076"/>
          <ac:spMkLst>
            <pc:docMk/>
            <pc:sldMk cId="2658127047" sldId="261"/>
            <ac:spMk id="48" creationId="{3043BCED-5C7C-4486-BCEB-0E7735479748}"/>
          </ac:spMkLst>
        </pc:spChg>
        <pc:spChg chg="mod">
          <ac:chgData name="LO NGUYEN THANH VINH" userId="08e381a3-9abc-47fc-bc07-bd46da425570" providerId="ADAL" clId="{8CCB9FBF-8BCF-4712-83B9-19FEC45C884D}" dt="2021-10-15T15:39:16.133" v="1711"/>
          <ac:spMkLst>
            <pc:docMk/>
            <pc:sldMk cId="2658127047" sldId="261"/>
            <ac:spMk id="62" creationId="{7C1A1660-CA99-4690-91DD-B7FE68A91703}"/>
          </ac:spMkLst>
        </pc:spChg>
        <pc:spChg chg="mod">
          <ac:chgData name="LO NGUYEN THANH VINH" userId="08e381a3-9abc-47fc-bc07-bd46da425570" providerId="ADAL" clId="{8CCB9FBF-8BCF-4712-83B9-19FEC45C884D}" dt="2021-10-15T15:39:25.922" v="1718" actId="20577"/>
          <ac:spMkLst>
            <pc:docMk/>
            <pc:sldMk cId="2658127047" sldId="261"/>
            <ac:spMk id="63" creationId="{4629627B-CEA7-424F-A583-4AC42F0E3C0A}"/>
          </ac:spMkLst>
        </pc:spChg>
        <pc:spChg chg="mod">
          <ac:chgData name="LO NGUYEN THANH VINH" userId="08e381a3-9abc-47fc-bc07-bd46da425570" providerId="ADAL" clId="{8CCB9FBF-8BCF-4712-83B9-19FEC45C884D}" dt="2021-10-15T15:39:31.137" v="1719" actId="20577"/>
          <ac:spMkLst>
            <pc:docMk/>
            <pc:sldMk cId="2658127047" sldId="261"/>
            <ac:spMk id="64" creationId="{5162C1BE-B80C-47D4-BCAE-E630E3E98462}"/>
          </ac:spMkLst>
        </pc:spChg>
        <pc:spChg chg="mod">
          <ac:chgData name="LO NGUYEN THANH VINH" userId="08e381a3-9abc-47fc-bc07-bd46da425570" providerId="ADAL" clId="{8CCB9FBF-8BCF-4712-83B9-19FEC45C884D}" dt="2021-10-15T15:39:16.133" v="1711"/>
          <ac:spMkLst>
            <pc:docMk/>
            <pc:sldMk cId="2658127047" sldId="261"/>
            <ac:spMk id="65" creationId="{A37CD366-E671-41C5-8656-43E17E99A142}"/>
          </ac:spMkLst>
        </pc:spChg>
        <pc:spChg chg="add del mod">
          <ac:chgData name="LO NGUYEN THANH VINH" userId="08e381a3-9abc-47fc-bc07-bd46da425570" providerId="ADAL" clId="{8CCB9FBF-8BCF-4712-83B9-19FEC45C884D}" dt="2021-10-15T15:49:48.473" v="1869" actId="478"/>
          <ac:spMkLst>
            <pc:docMk/>
            <pc:sldMk cId="2658127047" sldId="261"/>
            <ac:spMk id="66" creationId="{CD7E6FB2-488B-41EF-8E7B-581CF4A0DAE0}"/>
          </ac:spMkLst>
        </pc:spChg>
        <pc:spChg chg="add mod">
          <ac:chgData name="LO NGUYEN THANH VINH" userId="08e381a3-9abc-47fc-bc07-bd46da425570" providerId="ADAL" clId="{8CCB9FBF-8BCF-4712-83B9-19FEC45C884D}" dt="2021-10-15T15:56:12.436" v="1896" actId="1076"/>
          <ac:spMkLst>
            <pc:docMk/>
            <pc:sldMk cId="2658127047" sldId="261"/>
            <ac:spMk id="75" creationId="{26E970A0-5877-497C-88A0-98F04E704EAC}"/>
          </ac:spMkLst>
        </pc:spChg>
        <pc:grpChg chg="add mod">
          <ac:chgData name="LO NGUYEN THANH VINH" userId="08e381a3-9abc-47fc-bc07-bd46da425570" providerId="ADAL" clId="{8CCB9FBF-8BCF-4712-83B9-19FEC45C884D}" dt="2021-10-15T15:49:54.544" v="1873" actId="1076"/>
          <ac:grpSpMkLst>
            <pc:docMk/>
            <pc:sldMk cId="2658127047" sldId="261"/>
            <ac:grpSpMk id="29" creationId="{CEBBACBC-ECF1-4D35-96C6-5158E5936637}"/>
          </ac:grpSpMkLst>
        </pc:grpChg>
        <pc:grpChg chg="add mod">
          <ac:chgData name="LO NGUYEN THANH VINH" userId="08e381a3-9abc-47fc-bc07-bd46da425570" providerId="ADAL" clId="{8CCB9FBF-8BCF-4712-83B9-19FEC45C884D}" dt="2021-10-15T15:54:52.406" v="1883" actId="1076"/>
          <ac:grpSpMkLst>
            <pc:docMk/>
            <pc:sldMk cId="2658127047" sldId="261"/>
            <ac:grpSpMk id="40" creationId="{EB7965E2-EF3E-4FF5-83C8-3366CC066A2B}"/>
          </ac:grpSpMkLst>
        </pc:grpChg>
        <pc:grpChg chg="add mod">
          <ac:chgData name="LO NGUYEN THANH VINH" userId="08e381a3-9abc-47fc-bc07-bd46da425570" providerId="ADAL" clId="{8CCB9FBF-8BCF-4712-83B9-19FEC45C884D}" dt="2021-10-15T15:54:53.798" v="1884" actId="1076"/>
          <ac:grpSpMkLst>
            <pc:docMk/>
            <pc:sldMk cId="2658127047" sldId="261"/>
            <ac:grpSpMk id="61" creationId="{2B0F263E-CACB-44DA-BB93-BDCB5F28043A}"/>
          </ac:grpSpMkLst>
        </pc:grp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1" creationId="{2A1009F5-5F64-4B64-B92B-DFECF183524E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2" creationId="{273911B4-2799-45DF-8C95-001E87C55F68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3" creationId="{8FCBF2A1-C2EA-4C43-B141-6EBB97AE5A55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4" creationId="{3D9512FA-277A-44BF-BAEB-A1F801093912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5" creationId="{8BA93C2E-B0CD-4CA2-A756-EE8DDA3C5483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6" creationId="{1BE32FCD-F23E-4A53-9825-DEF8FDA8BE1A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8" creationId="{2685D895-3AE4-4B95-900B-0BB67DAAFC48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19" creationId="{C9CC42E5-5A33-4402-9CA1-45D0A3F23AE4}"/>
          </ac:cxnSpMkLst>
        </pc:cxnChg>
        <pc:cxnChg chg="add del mod">
          <ac:chgData name="LO NGUYEN THANH VINH" userId="08e381a3-9abc-47fc-bc07-bd46da425570" providerId="ADAL" clId="{8CCB9FBF-8BCF-4712-83B9-19FEC45C884D}" dt="2021-10-15T15:28:11.645" v="1598"/>
          <ac:cxnSpMkLst>
            <pc:docMk/>
            <pc:sldMk cId="2658127047" sldId="261"/>
            <ac:cxnSpMk id="21" creationId="{BF18313B-C2C8-4B21-ACD2-18429E01010F}"/>
          </ac:cxnSpMkLst>
        </pc:cxnChg>
        <pc:cxnChg chg="add mod">
          <ac:chgData name="LO NGUYEN THANH VINH" userId="08e381a3-9abc-47fc-bc07-bd46da425570" providerId="ADAL" clId="{8CCB9FBF-8BCF-4712-83B9-19FEC45C884D}" dt="2021-10-15T15:55:02.975" v="1886" actId="1076"/>
          <ac:cxnSpMkLst>
            <pc:docMk/>
            <pc:sldMk cId="2658127047" sldId="261"/>
            <ac:cxnSpMk id="32" creationId="{CDFD267C-6316-4A81-98A2-F044397F9DFA}"/>
          </ac:cxnSpMkLst>
        </pc:cxnChg>
        <pc:cxnChg chg="add del mod">
          <ac:chgData name="LO NGUYEN THANH VINH" userId="08e381a3-9abc-47fc-bc07-bd46da425570" providerId="ADAL" clId="{8CCB9FBF-8BCF-4712-83B9-19FEC45C884D}" dt="2021-10-15T15:34:32.971" v="1692" actId="478"/>
          <ac:cxnSpMkLst>
            <pc:docMk/>
            <pc:sldMk cId="2658127047" sldId="261"/>
            <ac:cxnSpMk id="34" creationId="{0CF4BAC6-C8CC-4480-A161-680093E8F3FA}"/>
          </ac:cxnSpMkLst>
        </pc:cxnChg>
        <pc:cxnChg chg="add del mod">
          <ac:chgData name="LO NGUYEN THANH VINH" userId="08e381a3-9abc-47fc-bc07-bd46da425570" providerId="ADAL" clId="{8CCB9FBF-8BCF-4712-83B9-19FEC45C884D}" dt="2021-10-15T15:49:50.161" v="1871" actId="478"/>
          <ac:cxnSpMkLst>
            <pc:docMk/>
            <pc:sldMk cId="2658127047" sldId="261"/>
            <ac:cxnSpMk id="46" creationId="{382AAD28-1701-411E-B57D-9C4A004C63F3}"/>
          </ac:cxnSpMkLst>
        </pc:cxnChg>
        <pc:cxnChg chg="add mod">
          <ac:chgData name="LO NGUYEN THANH VINH" userId="08e381a3-9abc-47fc-bc07-bd46da425570" providerId="ADAL" clId="{8CCB9FBF-8BCF-4712-83B9-19FEC45C884D}" dt="2021-10-15T15:54:56.141" v="1885" actId="1076"/>
          <ac:cxnSpMkLst>
            <pc:docMk/>
            <pc:sldMk cId="2658127047" sldId="261"/>
            <ac:cxnSpMk id="47" creationId="{F0AE861E-5082-44A3-813C-AD7D97A9C9AA}"/>
          </ac:cxnSpMkLst>
        </pc:cxnChg>
        <pc:cxnChg chg="add mod">
          <ac:chgData name="LO NGUYEN THANH VINH" userId="08e381a3-9abc-47fc-bc07-bd46da425570" providerId="ADAL" clId="{8CCB9FBF-8BCF-4712-83B9-19FEC45C884D}" dt="2021-10-15T15:54:52.406" v="1883" actId="1076"/>
          <ac:cxnSpMkLst>
            <pc:docMk/>
            <pc:sldMk cId="2658127047" sldId="261"/>
            <ac:cxnSpMk id="53" creationId="{FA3DEC7E-CBFB-486C-976C-9CEE4F2A77AE}"/>
          </ac:cxnSpMkLst>
        </pc:cxnChg>
        <pc:cxnChg chg="add del mod">
          <ac:chgData name="LO NGUYEN THANH VINH" userId="08e381a3-9abc-47fc-bc07-bd46da425570" providerId="ADAL" clId="{8CCB9FBF-8BCF-4712-83B9-19FEC45C884D}" dt="2021-10-15T15:49:49.022" v="1870" actId="478"/>
          <ac:cxnSpMkLst>
            <pc:docMk/>
            <pc:sldMk cId="2658127047" sldId="261"/>
            <ac:cxnSpMk id="67" creationId="{0780F0E7-9E0A-4779-80EA-694D61A487E9}"/>
          </ac:cxnSpMkLst>
        </pc:cxnChg>
        <pc:cxnChg chg="add mod">
          <ac:chgData name="LO NGUYEN THANH VINH" userId="08e381a3-9abc-47fc-bc07-bd46da425570" providerId="ADAL" clId="{8CCB9FBF-8BCF-4712-83B9-19FEC45C884D}" dt="2021-10-15T15:54:53.798" v="1884" actId="1076"/>
          <ac:cxnSpMkLst>
            <pc:docMk/>
            <pc:sldMk cId="2658127047" sldId="261"/>
            <ac:cxnSpMk id="68" creationId="{A2C4E86B-29BB-4480-A08D-5799997B8FD4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6T14:51:30.896" v="2446" actId="1076"/>
        <pc:sldMkLst>
          <pc:docMk/>
          <pc:sldMk cId="3346652828" sldId="262"/>
        </pc:sldMkLst>
        <pc:spChg chg="del">
          <ac:chgData name="LO NGUYEN THANH VINH" userId="08e381a3-9abc-47fc-bc07-bd46da425570" providerId="ADAL" clId="{8CCB9FBF-8BCF-4712-83B9-19FEC45C884D}" dt="2021-10-15T15:18:10.225" v="1592" actId="478"/>
          <ac:spMkLst>
            <pc:docMk/>
            <pc:sldMk cId="3346652828" sldId="262"/>
            <ac:spMk id="2" creationId="{BB318649-0D08-4B6B-8F77-D6F74396EDA0}"/>
          </ac:spMkLst>
        </pc:spChg>
        <pc:spChg chg="del">
          <ac:chgData name="LO NGUYEN THANH VINH" userId="08e381a3-9abc-47fc-bc07-bd46da425570" providerId="ADAL" clId="{8CCB9FBF-8BCF-4712-83B9-19FEC45C884D}" dt="2021-10-15T15:18:10.225" v="1592" actId="478"/>
          <ac:spMkLst>
            <pc:docMk/>
            <pc:sldMk cId="3346652828" sldId="262"/>
            <ac:spMk id="3" creationId="{A309B49E-221E-4D8E-B8A2-F3FD661F5F54}"/>
          </ac:spMkLst>
        </pc:spChg>
        <pc:spChg chg="mod">
          <ac:chgData name="LO NGUYEN THANH VINH" userId="08e381a3-9abc-47fc-bc07-bd46da425570" providerId="ADAL" clId="{8CCB9FBF-8BCF-4712-83B9-19FEC45C884D}" dt="2021-10-15T16:14:38.951" v="2084" actId="404"/>
          <ac:spMkLst>
            <pc:docMk/>
            <pc:sldMk cId="3346652828" sldId="262"/>
            <ac:spMk id="5" creationId="{2D8F2242-3AFA-4F53-9189-F96F578D92FE}"/>
          </ac:spMkLst>
        </pc:spChg>
        <pc:spChg chg="add del mod">
          <ac:chgData name="LO NGUYEN THANH VINH" userId="08e381a3-9abc-47fc-bc07-bd46da425570" providerId="ADAL" clId="{8CCB9FBF-8BCF-4712-83B9-19FEC45C884D}" dt="2021-10-15T16:14:38.951" v="2084" actId="404"/>
          <ac:spMkLst>
            <pc:docMk/>
            <pc:sldMk cId="3346652828" sldId="262"/>
            <ac:spMk id="6" creationId="{C17914BA-2622-4CDD-841B-DBBACCB691A1}"/>
          </ac:spMkLst>
        </pc:spChg>
        <pc:spChg chg="mod">
          <ac:chgData name="LO NGUYEN THANH VINH" userId="08e381a3-9abc-47fc-bc07-bd46da425570" providerId="ADAL" clId="{8CCB9FBF-8BCF-4712-83B9-19FEC45C884D}" dt="2021-10-15T16:14:38.951" v="2084" actId="404"/>
          <ac:spMkLst>
            <pc:docMk/>
            <pc:sldMk cId="3346652828" sldId="262"/>
            <ac:spMk id="7" creationId="{131C26AD-4D70-4CE6-9D77-EAA12F18E232}"/>
          </ac:spMkLst>
        </pc:spChg>
        <pc:spChg chg="mod">
          <ac:chgData name="LO NGUYEN THANH VINH" userId="08e381a3-9abc-47fc-bc07-bd46da425570" providerId="ADAL" clId="{8CCB9FBF-8BCF-4712-83B9-19FEC45C884D}" dt="2021-10-15T16:14:38.951" v="2084" actId="404"/>
          <ac:spMkLst>
            <pc:docMk/>
            <pc:sldMk cId="3346652828" sldId="262"/>
            <ac:spMk id="8" creationId="{9DF8517D-6C31-4DDA-9252-C966DA2FC985}"/>
          </ac:spMkLst>
        </pc:spChg>
        <pc:spChg chg="add del mod">
          <ac:chgData name="LO NGUYEN THANH VINH" userId="08e381a3-9abc-47fc-bc07-bd46da425570" providerId="ADAL" clId="{8CCB9FBF-8BCF-4712-83B9-19FEC45C884D}" dt="2021-10-15T16:10:48.841" v="2027" actId="478"/>
          <ac:spMkLst>
            <pc:docMk/>
            <pc:sldMk cId="3346652828" sldId="262"/>
            <ac:spMk id="9" creationId="{2E754A82-F1EF-45DD-B364-17A21C5D41E9}"/>
          </ac:spMkLst>
        </pc:spChg>
        <pc:spChg chg="add mod">
          <ac:chgData name="LO NGUYEN THANH VINH" userId="08e381a3-9abc-47fc-bc07-bd46da425570" providerId="ADAL" clId="{8CCB9FBF-8BCF-4712-83B9-19FEC45C884D}" dt="2021-10-16T14:51:27.497" v="2444" actId="1076"/>
          <ac:spMkLst>
            <pc:docMk/>
            <pc:sldMk cId="3346652828" sldId="262"/>
            <ac:spMk id="10" creationId="{9A7FFE73-7A7E-4E0D-AE62-4874DBDCDF6D}"/>
          </ac:spMkLst>
        </pc:spChg>
        <pc:spChg chg="add del mod">
          <ac:chgData name="LO NGUYEN THANH VINH" userId="08e381a3-9abc-47fc-bc07-bd46da425570" providerId="ADAL" clId="{8CCB9FBF-8BCF-4712-83B9-19FEC45C884D}" dt="2021-10-15T16:14:23.657" v="2081" actId="478"/>
          <ac:spMkLst>
            <pc:docMk/>
            <pc:sldMk cId="3346652828" sldId="262"/>
            <ac:spMk id="22" creationId="{4B87F0A0-78A1-471F-B119-509C2DE86DB4}"/>
          </ac:spMkLst>
        </pc:spChg>
        <pc:spChg chg="mod">
          <ac:chgData name="LO NGUYEN THANH VINH" userId="08e381a3-9abc-47fc-bc07-bd46da425570" providerId="ADAL" clId="{8CCB9FBF-8BCF-4712-83B9-19FEC45C884D}" dt="2021-10-15T16:13:00.123" v="2061"/>
          <ac:spMkLst>
            <pc:docMk/>
            <pc:sldMk cId="3346652828" sldId="262"/>
            <ac:spMk id="27" creationId="{2C0D6C0D-C464-4B39-A10E-3E09C75B3275}"/>
          </ac:spMkLst>
        </pc:spChg>
        <pc:spChg chg="mod">
          <ac:chgData name="LO NGUYEN THANH VINH" userId="08e381a3-9abc-47fc-bc07-bd46da425570" providerId="ADAL" clId="{8CCB9FBF-8BCF-4712-83B9-19FEC45C884D}" dt="2021-10-15T16:13:11.692" v="2063"/>
          <ac:spMkLst>
            <pc:docMk/>
            <pc:sldMk cId="3346652828" sldId="262"/>
            <ac:spMk id="28" creationId="{48A165AA-D52D-44F3-9030-B85E91C3B681}"/>
          </ac:spMkLst>
        </pc:spChg>
        <pc:spChg chg="mod">
          <ac:chgData name="LO NGUYEN THANH VINH" userId="08e381a3-9abc-47fc-bc07-bd46da425570" providerId="ADAL" clId="{8CCB9FBF-8BCF-4712-83B9-19FEC45C884D}" dt="2021-10-15T16:13:43.154" v="2076" actId="20577"/>
          <ac:spMkLst>
            <pc:docMk/>
            <pc:sldMk cId="3346652828" sldId="262"/>
            <ac:spMk id="29" creationId="{A25791AC-4BCC-46C6-8081-3CB1ED518DAF}"/>
          </ac:spMkLst>
        </pc:spChg>
        <pc:spChg chg="mod">
          <ac:chgData name="LO NGUYEN THANH VINH" userId="08e381a3-9abc-47fc-bc07-bd46da425570" providerId="ADAL" clId="{8CCB9FBF-8BCF-4712-83B9-19FEC45C884D}" dt="2021-10-15T16:13:00.123" v="2061"/>
          <ac:spMkLst>
            <pc:docMk/>
            <pc:sldMk cId="3346652828" sldId="262"/>
            <ac:spMk id="30" creationId="{A50F16E0-A284-47C6-B8A4-884513B98200}"/>
          </ac:spMkLst>
        </pc:spChg>
        <pc:spChg chg="add del mod">
          <ac:chgData name="LO NGUYEN THANH VINH" userId="08e381a3-9abc-47fc-bc07-bd46da425570" providerId="ADAL" clId="{8CCB9FBF-8BCF-4712-83B9-19FEC45C884D}" dt="2021-10-16T14:51:24.089" v="2442" actId="478"/>
          <ac:spMkLst>
            <pc:docMk/>
            <pc:sldMk cId="3346652828" sldId="262"/>
            <ac:spMk id="31" creationId="{91EC0E6C-4191-4635-A30A-B232331B6B4B}"/>
          </ac:spMkLst>
        </pc:spChg>
        <pc:spChg chg="add mod">
          <ac:chgData name="LO NGUYEN THANH VINH" userId="08e381a3-9abc-47fc-bc07-bd46da425570" providerId="ADAL" clId="{8CCB9FBF-8BCF-4712-83B9-19FEC45C884D}" dt="2021-10-16T14:51:30.896" v="2446" actId="1076"/>
          <ac:spMkLst>
            <pc:docMk/>
            <pc:sldMk cId="3346652828" sldId="262"/>
            <ac:spMk id="34" creationId="{2A8BF3F3-A626-4574-B3AE-9A67BDB43090}"/>
          </ac:spMkLst>
        </pc:spChg>
        <pc:spChg chg="add del mod">
          <ac:chgData name="LO NGUYEN THANH VINH" userId="08e381a3-9abc-47fc-bc07-bd46da425570" providerId="ADAL" clId="{8CCB9FBF-8BCF-4712-83B9-19FEC45C884D}" dt="2021-10-15T16:19:44.115" v="2091" actId="478"/>
          <ac:spMkLst>
            <pc:docMk/>
            <pc:sldMk cId="3346652828" sldId="262"/>
            <ac:spMk id="40" creationId="{0A615F60-294B-44ED-A47D-F02ABFD0B875}"/>
          </ac:spMkLst>
        </pc:spChg>
        <pc:spChg chg="add del mod">
          <ac:chgData name="LO NGUYEN THANH VINH" userId="08e381a3-9abc-47fc-bc07-bd46da425570" providerId="ADAL" clId="{8CCB9FBF-8BCF-4712-83B9-19FEC45C884D}" dt="2021-10-15T16:19:51.016" v="2095" actId="478"/>
          <ac:spMkLst>
            <pc:docMk/>
            <pc:sldMk cId="3346652828" sldId="262"/>
            <ac:spMk id="41" creationId="{26BF094E-DD02-4B5A-9C78-29A4AEFB0FED}"/>
          </ac:spMkLst>
        </pc:spChg>
        <pc:spChg chg="add del mod">
          <ac:chgData name="LO NGUYEN THANH VINH" userId="08e381a3-9abc-47fc-bc07-bd46da425570" providerId="ADAL" clId="{8CCB9FBF-8BCF-4712-83B9-19FEC45C884D}" dt="2021-10-15T16:20:41.207" v="2101" actId="478"/>
          <ac:spMkLst>
            <pc:docMk/>
            <pc:sldMk cId="3346652828" sldId="262"/>
            <ac:spMk id="42" creationId="{66627886-B06F-4E40-AE25-ABAA7057D382}"/>
          </ac:spMkLst>
        </pc:spChg>
        <pc:spChg chg="add del mod">
          <ac:chgData name="LO NGUYEN THANH VINH" userId="08e381a3-9abc-47fc-bc07-bd46da425570" providerId="ADAL" clId="{8CCB9FBF-8BCF-4712-83B9-19FEC45C884D}" dt="2021-10-15T16:24:58.304" v="2136" actId="478"/>
          <ac:spMkLst>
            <pc:docMk/>
            <pc:sldMk cId="3346652828" sldId="262"/>
            <ac:spMk id="43" creationId="{4C0DAA97-8378-466F-842C-D48006FF7248}"/>
          </ac:spMkLst>
        </pc:spChg>
        <pc:grpChg chg="add mod">
          <ac:chgData name="LO NGUYEN THANH VINH" userId="08e381a3-9abc-47fc-bc07-bd46da425570" providerId="ADAL" clId="{8CCB9FBF-8BCF-4712-83B9-19FEC45C884D}" dt="2021-10-16T14:48:18.228" v="2437" actId="1076"/>
          <ac:grpSpMkLst>
            <pc:docMk/>
            <pc:sldMk cId="3346652828" sldId="262"/>
            <ac:grpSpMk id="4" creationId="{DF22982C-8E5D-489B-9D18-DAA200FC59C4}"/>
          </ac:grpSpMkLst>
        </pc:grpChg>
        <pc:grpChg chg="add mod">
          <ac:chgData name="LO NGUYEN THANH VINH" userId="08e381a3-9abc-47fc-bc07-bd46da425570" providerId="ADAL" clId="{8CCB9FBF-8BCF-4712-83B9-19FEC45C884D}" dt="2021-10-16T14:51:29.898" v="2445" actId="1076"/>
          <ac:grpSpMkLst>
            <pc:docMk/>
            <pc:sldMk cId="3346652828" sldId="262"/>
            <ac:grpSpMk id="26" creationId="{A431F5A0-FC32-4D97-8B6B-2A977FB77C5F}"/>
          </ac:grpSpMkLst>
        </pc:grpChg>
        <pc:cxnChg chg="add mod">
          <ac:chgData name="LO NGUYEN THANH VINH" userId="08e381a3-9abc-47fc-bc07-bd46da425570" providerId="ADAL" clId="{8CCB9FBF-8BCF-4712-83B9-19FEC45C884D}" dt="2021-10-16T14:51:27.497" v="2444" actId="1076"/>
          <ac:cxnSpMkLst>
            <pc:docMk/>
            <pc:sldMk cId="3346652828" sldId="262"/>
            <ac:cxnSpMk id="12" creationId="{CB9F6765-2426-4A87-846F-22B8DF13A14F}"/>
          </ac:cxnSpMkLst>
        </pc:cxnChg>
        <pc:cxnChg chg="add mod">
          <ac:chgData name="LO NGUYEN THANH VINH" userId="08e381a3-9abc-47fc-bc07-bd46da425570" providerId="ADAL" clId="{8CCB9FBF-8BCF-4712-83B9-19FEC45C884D}" dt="2021-10-16T14:51:29.898" v="2445" actId="1076"/>
          <ac:cxnSpMkLst>
            <pc:docMk/>
            <pc:sldMk cId="3346652828" sldId="262"/>
            <ac:cxnSpMk id="19" creationId="{45E8123E-0EA8-41B7-B5DD-7C85F9C207A4}"/>
          </ac:cxnSpMkLst>
        </pc:cxnChg>
        <pc:cxnChg chg="add del mod">
          <ac:chgData name="LO NGUYEN THANH VINH" userId="08e381a3-9abc-47fc-bc07-bd46da425570" providerId="ADAL" clId="{8CCB9FBF-8BCF-4712-83B9-19FEC45C884D}" dt="2021-10-16T14:51:25.743" v="2443" actId="478"/>
          <ac:cxnSpMkLst>
            <pc:docMk/>
            <pc:sldMk cId="3346652828" sldId="262"/>
            <ac:cxnSpMk id="32" creationId="{257A31F8-966B-4673-AE03-403E9AF0B93F}"/>
          </ac:cxnSpMkLst>
        </pc:cxnChg>
        <pc:cxnChg chg="add mod">
          <ac:chgData name="LO NGUYEN THANH VINH" userId="08e381a3-9abc-47fc-bc07-bd46da425570" providerId="ADAL" clId="{8CCB9FBF-8BCF-4712-83B9-19FEC45C884D}" dt="2021-10-16T14:51:30.896" v="2446" actId="1076"/>
          <ac:cxnSpMkLst>
            <pc:docMk/>
            <pc:sldMk cId="3346652828" sldId="262"/>
            <ac:cxnSpMk id="33" creationId="{AAE2D875-E63C-4FE9-BEA9-14A779C72BC3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6T14:59:06.918" v="3001" actId="1076"/>
        <pc:sldMkLst>
          <pc:docMk/>
          <pc:sldMk cId="3319114331" sldId="263"/>
        </pc:sldMkLst>
        <pc:spChg chg="del">
          <ac:chgData name="LO NGUYEN THANH VINH" userId="08e381a3-9abc-47fc-bc07-bd46da425570" providerId="ADAL" clId="{8CCB9FBF-8BCF-4712-83B9-19FEC45C884D}" dt="2021-10-15T15:18:07.299" v="1591" actId="478"/>
          <ac:spMkLst>
            <pc:docMk/>
            <pc:sldMk cId="3319114331" sldId="263"/>
            <ac:spMk id="2" creationId="{178BC317-6A12-4BD0-AC40-6304C444F56C}"/>
          </ac:spMkLst>
        </pc:spChg>
        <pc:spChg chg="add mod">
          <ac:chgData name="LO NGUYEN THANH VINH" userId="08e381a3-9abc-47fc-bc07-bd46da425570" providerId="ADAL" clId="{8CCB9FBF-8BCF-4712-83B9-19FEC45C884D}" dt="2021-10-16T14:55:56.463" v="2465" actId="1076"/>
          <ac:spMkLst>
            <pc:docMk/>
            <pc:sldMk cId="3319114331" sldId="263"/>
            <ac:spMk id="2" creationId="{375C566B-C838-4DD7-9143-36688E6E9EC1}"/>
          </ac:spMkLst>
        </pc:spChg>
        <pc:spChg chg="add mod">
          <ac:chgData name="LO NGUYEN THANH VINH" userId="08e381a3-9abc-47fc-bc07-bd46da425570" providerId="ADAL" clId="{8CCB9FBF-8BCF-4712-83B9-19FEC45C884D}" dt="2021-10-16T14:59:06.918" v="3001" actId="1076"/>
          <ac:spMkLst>
            <pc:docMk/>
            <pc:sldMk cId="3319114331" sldId="263"/>
            <ac:spMk id="3" creationId="{2E727BE7-E464-4F5B-9E10-6F174F4791A6}"/>
          </ac:spMkLst>
        </pc:spChg>
        <pc:spChg chg="del">
          <ac:chgData name="LO NGUYEN THANH VINH" userId="08e381a3-9abc-47fc-bc07-bd46da425570" providerId="ADAL" clId="{8CCB9FBF-8BCF-4712-83B9-19FEC45C884D}" dt="2021-10-15T15:18:07.299" v="1591" actId="478"/>
          <ac:spMkLst>
            <pc:docMk/>
            <pc:sldMk cId="3319114331" sldId="263"/>
            <ac:spMk id="3" creationId="{372A9BF3-3B79-4633-AD97-B7BD11F81B12}"/>
          </ac:spMkLst>
        </pc:spChg>
        <pc:spChg chg="add del mod">
          <ac:chgData name="LO NGUYEN THANH VINH" userId="08e381a3-9abc-47fc-bc07-bd46da425570" providerId="ADAL" clId="{8CCB9FBF-8BCF-4712-83B9-19FEC45C884D}" dt="2021-10-15T16:33:47.026" v="2392"/>
          <ac:spMkLst>
            <pc:docMk/>
            <pc:sldMk cId="3319114331" sldId="263"/>
            <ac:spMk id="5" creationId="{737A3045-6925-47A0-A1D6-019D49F76103}"/>
          </ac:spMkLst>
        </pc:spChg>
        <pc:spChg chg="add del mod">
          <ac:chgData name="LO NGUYEN THANH VINH" userId="08e381a3-9abc-47fc-bc07-bd46da425570" providerId="ADAL" clId="{8CCB9FBF-8BCF-4712-83B9-19FEC45C884D}" dt="2021-10-15T16:32:06.719" v="2330" actId="478"/>
          <ac:spMkLst>
            <pc:docMk/>
            <pc:sldMk cId="3319114331" sldId="263"/>
            <ac:spMk id="14" creationId="{70D9E92B-F1F0-499E-930A-E5945D649B07}"/>
          </ac:spMkLst>
        </pc:spChg>
        <pc:spChg chg="add del mod">
          <ac:chgData name="LO NGUYEN THANH VINH" userId="08e381a3-9abc-47fc-bc07-bd46da425570" providerId="ADAL" clId="{8CCB9FBF-8BCF-4712-83B9-19FEC45C884D}" dt="2021-10-15T16:35:40.676" v="2436" actId="478"/>
          <ac:spMkLst>
            <pc:docMk/>
            <pc:sldMk cId="3319114331" sldId="263"/>
            <ac:spMk id="15" creationId="{9B9C5553-8AE8-4732-8675-114DD2317442}"/>
          </ac:spMkLst>
        </pc:spChg>
        <pc:spChg chg="add del mod">
          <ac:chgData name="LO NGUYEN THANH VINH" userId="08e381a3-9abc-47fc-bc07-bd46da425570" providerId="ADAL" clId="{8CCB9FBF-8BCF-4712-83B9-19FEC45C884D}" dt="2021-10-15T16:35:40.676" v="2436" actId="478"/>
          <ac:spMkLst>
            <pc:docMk/>
            <pc:sldMk cId="3319114331" sldId="263"/>
            <ac:spMk id="16" creationId="{26337772-A629-4D7A-B03A-67049A0F3FED}"/>
          </ac:spMkLst>
        </pc:spChg>
        <pc:spChg chg="add del mod">
          <ac:chgData name="LO NGUYEN THANH VINH" userId="08e381a3-9abc-47fc-bc07-bd46da425570" providerId="ADAL" clId="{8CCB9FBF-8BCF-4712-83B9-19FEC45C884D}" dt="2021-10-15T16:35:40.676" v="2436" actId="478"/>
          <ac:spMkLst>
            <pc:docMk/>
            <pc:sldMk cId="3319114331" sldId="263"/>
            <ac:spMk id="19" creationId="{2650205D-2DD4-4EF4-ABAB-BC492116959A}"/>
          </ac:spMkLst>
        </pc:spChg>
        <pc:spChg chg="add del mod">
          <ac:chgData name="LO NGUYEN THANH VINH" userId="08e381a3-9abc-47fc-bc07-bd46da425570" providerId="ADAL" clId="{8CCB9FBF-8BCF-4712-83B9-19FEC45C884D}" dt="2021-10-15T16:35:40.676" v="2436" actId="478"/>
          <ac:spMkLst>
            <pc:docMk/>
            <pc:sldMk cId="3319114331" sldId="263"/>
            <ac:spMk id="20" creationId="{39276C91-0882-43F8-AD16-DBE857CDF11F}"/>
          </ac:spMkLst>
        </pc:spChg>
        <pc:spChg chg="add del">
          <ac:chgData name="LO NGUYEN THANH VINH" userId="08e381a3-9abc-47fc-bc07-bd46da425570" providerId="ADAL" clId="{8CCB9FBF-8BCF-4712-83B9-19FEC45C884D}" dt="2021-10-15T16:35:22.470" v="2435" actId="478"/>
          <ac:spMkLst>
            <pc:docMk/>
            <pc:sldMk cId="3319114331" sldId="263"/>
            <ac:spMk id="24" creationId="{7B568DDF-8310-40E2-B059-130F6EFD856E}"/>
          </ac:spMkLst>
        </pc:spChg>
        <pc:graphicFrameChg chg="add del mod modGraphic">
          <ac:chgData name="LO NGUYEN THANH VINH" userId="08e381a3-9abc-47fc-bc07-bd46da425570" providerId="ADAL" clId="{8CCB9FBF-8BCF-4712-83B9-19FEC45C884D}" dt="2021-10-15T16:33:50.535" v="2393" actId="478"/>
          <ac:graphicFrameMkLst>
            <pc:docMk/>
            <pc:sldMk cId="3319114331" sldId="263"/>
            <ac:graphicFrameMk id="4" creationId="{48F9AE88-FD96-45A0-8ADD-9B1D0B555850}"/>
          </ac:graphicFrameMkLst>
        </pc:graphicFrameChg>
        <pc:cxnChg chg="add del mod">
          <ac:chgData name="LO NGUYEN THANH VINH" userId="08e381a3-9abc-47fc-bc07-bd46da425570" providerId="ADAL" clId="{8CCB9FBF-8BCF-4712-83B9-19FEC45C884D}" dt="2021-10-15T16:29:19.242" v="2283" actId="478"/>
          <ac:cxnSpMkLst>
            <pc:docMk/>
            <pc:sldMk cId="3319114331" sldId="263"/>
            <ac:cxnSpMk id="7" creationId="{B1D91227-2836-4495-BE35-E2BC3B07EFF9}"/>
          </ac:cxnSpMkLst>
        </pc:cxnChg>
        <pc:cxnChg chg="add del">
          <ac:chgData name="LO NGUYEN THANH VINH" userId="08e381a3-9abc-47fc-bc07-bd46da425570" providerId="ADAL" clId="{8CCB9FBF-8BCF-4712-83B9-19FEC45C884D}" dt="2021-10-15T16:29:33.826" v="2285" actId="478"/>
          <ac:cxnSpMkLst>
            <pc:docMk/>
            <pc:sldMk cId="3319114331" sldId="263"/>
            <ac:cxnSpMk id="13" creationId="{826196BC-9063-4FD4-84A8-D8F22FB6FCB1}"/>
          </ac:cxnSpMkLst>
        </pc:cxnChg>
        <pc:cxnChg chg="add del mod">
          <ac:chgData name="LO NGUYEN THANH VINH" userId="08e381a3-9abc-47fc-bc07-bd46da425570" providerId="ADAL" clId="{8CCB9FBF-8BCF-4712-83B9-19FEC45C884D}" dt="2021-10-15T16:35:40.676" v="2436" actId="478"/>
          <ac:cxnSpMkLst>
            <pc:docMk/>
            <pc:sldMk cId="3319114331" sldId="263"/>
            <ac:cxnSpMk id="18" creationId="{7747E95D-5CAB-438E-9387-C31F3A836B94}"/>
          </ac:cxnSpMkLst>
        </pc:cxnChg>
        <pc:cxnChg chg="add del mod">
          <ac:chgData name="LO NGUYEN THANH VINH" userId="08e381a3-9abc-47fc-bc07-bd46da425570" providerId="ADAL" clId="{8CCB9FBF-8BCF-4712-83B9-19FEC45C884D}" dt="2021-10-15T16:35:40.676" v="2436" actId="478"/>
          <ac:cxnSpMkLst>
            <pc:docMk/>
            <pc:sldMk cId="3319114331" sldId="263"/>
            <ac:cxnSpMk id="21" creationId="{5F9C5379-DF1B-4714-A388-D06547183365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8T16:49:09.180" v="6104" actId="478"/>
        <pc:sldMkLst>
          <pc:docMk/>
          <pc:sldMk cId="2505227194" sldId="264"/>
        </pc:sldMkLst>
        <pc:spChg chg="del">
          <ac:chgData name="LO NGUYEN THANH VINH" userId="08e381a3-9abc-47fc-bc07-bd46da425570" providerId="ADAL" clId="{8CCB9FBF-8BCF-4712-83B9-19FEC45C884D}" dt="2021-10-16T14:59:15.857" v="3003" actId="478"/>
          <ac:spMkLst>
            <pc:docMk/>
            <pc:sldMk cId="2505227194" sldId="264"/>
            <ac:spMk id="2" creationId="{EAEE2C02-D0CE-4116-A9C2-AE285801FDF9}"/>
          </ac:spMkLst>
        </pc:spChg>
        <pc:spChg chg="del">
          <ac:chgData name="LO NGUYEN THANH VINH" userId="08e381a3-9abc-47fc-bc07-bd46da425570" providerId="ADAL" clId="{8CCB9FBF-8BCF-4712-83B9-19FEC45C884D}" dt="2021-10-16T14:59:16.817" v="3004" actId="478"/>
          <ac:spMkLst>
            <pc:docMk/>
            <pc:sldMk cId="2505227194" sldId="264"/>
            <ac:spMk id="3" creationId="{D6EF3A6E-78D0-4A0F-9375-73E2C3E590AD}"/>
          </ac:spMkLst>
        </pc:spChg>
        <pc:spChg chg="add mod">
          <ac:chgData name="LO NGUYEN THANH VINH" userId="08e381a3-9abc-47fc-bc07-bd46da425570" providerId="ADAL" clId="{8CCB9FBF-8BCF-4712-83B9-19FEC45C884D}" dt="2021-10-18T15:31:31.047" v="4777" actId="20577"/>
          <ac:spMkLst>
            <pc:docMk/>
            <pc:sldMk cId="2505227194" sldId="264"/>
            <ac:spMk id="4" creationId="{56E35967-5620-47FA-8F52-4F3E1C955BDB}"/>
          </ac:spMkLst>
        </pc:spChg>
        <pc:spChg chg="add mod">
          <ac:chgData name="LO NGUYEN THANH VINH" userId="08e381a3-9abc-47fc-bc07-bd46da425570" providerId="ADAL" clId="{8CCB9FBF-8BCF-4712-83B9-19FEC45C884D}" dt="2021-10-16T15:18:05.454" v="3671" actId="1076"/>
          <ac:spMkLst>
            <pc:docMk/>
            <pc:sldMk cId="2505227194" sldId="264"/>
            <ac:spMk id="5" creationId="{492A618C-03FB-4AE0-A3B5-274159C278AD}"/>
          </ac:spMkLst>
        </pc:spChg>
        <pc:spChg chg="add del mod">
          <ac:chgData name="LO NGUYEN THANH VINH" userId="08e381a3-9abc-47fc-bc07-bd46da425570" providerId="ADAL" clId="{8CCB9FBF-8BCF-4712-83B9-19FEC45C884D}" dt="2021-10-16T15:02:29.437" v="3127" actId="478"/>
          <ac:spMkLst>
            <pc:docMk/>
            <pc:sldMk cId="2505227194" sldId="264"/>
            <ac:spMk id="6" creationId="{C7070871-18CA-40DC-BE08-951A53FD0F3D}"/>
          </ac:spMkLst>
        </pc:spChg>
        <pc:spChg chg="add mod">
          <ac:chgData name="LO NGUYEN THANH VINH" userId="08e381a3-9abc-47fc-bc07-bd46da425570" providerId="ADAL" clId="{8CCB9FBF-8BCF-4712-83B9-19FEC45C884D}" dt="2021-10-16T15:02:33.056" v="3131" actId="20577"/>
          <ac:spMkLst>
            <pc:docMk/>
            <pc:sldMk cId="2505227194" sldId="264"/>
            <ac:spMk id="7" creationId="{4BF3589C-A8DC-4747-B9B0-213B48D85DA0}"/>
          </ac:spMkLst>
        </pc:spChg>
        <pc:spChg chg="add mod">
          <ac:chgData name="LO NGUYEN THANH VINH" userId="08e381a3-9abc-47fc-bc07-bd46da425570" providerId="ADAL" clId="{8CCB9FBF-8BCF-4712-83B9-19FEC45C884D}" dt="2021-10-16T15:02:37.636" v="3132" actId="20577"/>
          <ac:spMkLst>
            <pc:docMk/>
            <pc:sldMk cId="2505227194" sldId="264"/>
            <ac:spMk id="8" creationId="{E166BF01-E308-4154-A18E-27E8F135AE6A}"/>
          </ac:spMkLst>
        </pc:spChg>
        <pc:spChg chg="add mod">
          <ac:chgData name="LO NGUYEN THANH VINH" userId="08e381a3-9abc-47fc-bc07-bd46da425570" providerId="ADAL" clId="{8CCB9FBF-8BCF-4712-83B9-19FEC45C884D}" dt="2021-10-16T15:02:40.693" v="3135" actId="20577"/>
          <ac:spMkLst>
            <pc:docMk/>
            <pc:sldMk cId="2505227194" sldId="264"/>
            <ac:spMk id="9" creationId="{1A78C206-53EF-4A23-ACD8-E9B396B79BE6}"/>
          </ac:spMkLst>
        </pc:spChg>
        <pc:spChg chg="mod">
          <ac:chgData name="LO NGUYEN THANH VINH" userId="08e381a3-9abc-47fc-bc07-bd46da425570" providerId="ADAL" clId="{8CCB9FBF-8BCF-4712-83B9-19FEC45C884D}" dt="2021-10-16T15:04:09.893" v="3187" actId="20577"/>
          <ac:spMkLst>
            <pc:docMk/>
            <pc:sldMk cId="2505227194" sldId="264"/>
            <ac:spMk id="18" creationId="{8C67784F-CEE5-4093-ACC6-C0E140D05D2E}"/>
          </ac:spMkLst>
        </pc:spChg>
        <pc:spChg chg="mod">
          <ac:chgData name="LO NGUYEN THANH VINH" userId="08e381a3-9abc-47fc-bc07-bd46da425570" providerId="ADAL" clId="{8CCB9FBF-8BCF-4712-83B9-19FEC45C884D}" dt="2021-10-16T15:04:18.940" v="3195" actId="20577"/>
          <ac:spMkLst>
            <pc:docMk/>
            <pc:sldMk cId="2505227194" sldId="264"/>
            <ac:spMk id="19" creationId="{9EB5BE39-E76B-4EC0-A467-F4A6F64ADA1C}"/>
          </ac:spMkLst>
        </pc:spChg>
        <pc:spChg chg="mod">
          <ac:chgData name="LO NGUYEN THANH VINH" userId="08e381a3-9abc-47fc-bc07-bd46da425570" providerId="ADAL" clId="{8CCB9FBF-8BCF-4712-83B9-19FEC45C884D}" dt="2021-10-16T15:04:12.529" v="3190" actId="20577"/>
          <ac:spMkLst>
            <pc:docMk/>
            <pc:sldMk cId="2505227194" sldId="264"/>
            <ac:spMk id="20" creationId="{CC4A5224-ECB6-4EF3-8A7A-DCB8365D0261}"/>
          </ac:spMkLst>
        </pc:spChg>
        <pc:spChg chg="mod">
          <ac:chgData name="LO NGUYEN THANH VINH" userId="08e381a3-9abc-47fc-bc07-bd46da425570" providerId="ADAL" clId="{8CCB9FBF-8BCF-4712-83B9-19FEC45C884D}" dt="2021-10-16T15:04:15.935" v="3193" actId="20577"/>
          <ac:spMkLst>
            <pc:docMk/>
            <pc:sldMk cId="2505227194" sldId="264"/>
            <ac:spMk id="22" creationId="{2D26F5C6-C76D-43E6-B406-D5A1F41ED77F}"/>
          </ac:spMkLst>
        </pc:spChg>
        <pc:spChg chg="mod">
          <ac:chgData name="LO NGUYEN THANH VINH" userId="08e381a3-9abc-47fc-bc07-bd46da425570" providerId="ADAL" clId="{8CCB9FBF-8BCF-4712-83B9-19FEC45C884D}" dt="2021-10-16T15:04:21.507" v="3196" actId="20577"/>
          <ac:spMkLst>
            <pc:docMk/>
            <pc:sldMk cId="2505227194" sldId="264"/>
            <ac:spMk id="23" creationId="{E832C62D-5C6B-42A5-8D64-B76801F88888}"/>
          </ac:spMkLst>
        </pc:spChg>
        <pc:spChg chg="mod">
          <ac:chgData name="LO NGUYEN THANH VINH" userId="08e381a3-9abc-47fc-bc07-bd46da425570" providerId="ADAL" clId="{8CCB9FBF-8BCF-4712-83B9-19FEC45C884D}" dt="2021-10-16T15:03:43.397" v="3166" actId="20577"/>
          <ac:spMkLst>
            <pc:docMk/>
            <pc:sldMk cId="2505227194" sldId="264"/>
            <ac:spMk id="24" creationId="{FC48D505-13D6-491C-9EC9-D5DBE64E25F9}"/>
          </ac:spMkLst>
        </pc:spChg>
        <pc:spChg chg="add mod">
          <ac:chgData name="LO NGUYEN THANH VINH" userId="08e381a3-9abc-47fc-bc07-bd46da425570" providerId="ADAL" clId="{8CCB9FBF-8BCF-4712-83B9-19FEC45C884D}" dt="2021-10-16T15:07:46.658" v="3270" actId="1076"/>
          <ac:spMkLst>
            <pc:docMk/>
            <pc:sldMk cId="2505227194" sldId="264"/>
            <ac:spMk id="32" creationId="{A85D1490-A46A-4258-BFB4-D7B88190EB3C}"/>
          </ac:spMkLst>
        </pc:spChg>
        <pc:spChg chg="add mod">
          <ac:chgData name="LO NGUYEN THANH VINH" userId="08e381a3-9abc-47fc-bc07-bd46da425570" providerId="ADAL" clId="{8CCB9FBF-8BCF-4712-83B9-19FEC45C884D}" dt="2021-10-18T15:32:12.201" v="4801" actId="20577"/>
          <ac:spMkLst>
            <pc:docMk/>
            <pc:sldMk cId="2505227194" sldId="264"/>
            <ac:spMk id="33" creationId="{02C76678-CA35-4E11-95DB-F33B3AC4D376}"/>
          </ac:spMkLst>
        </pc:spChg>
        <pc:spChg chg="mod">
          <ac:chgData name="LO NGUYEN THANH VINH" userId="08e381a3-9abc-47fc-bc07-bd46da425570" providerId="ADAL" clId="{8CCB9FBF-8BCF-4712-83B9-19FEC45C884D}" dt="2021-10-16T15:06:07.204" v="3212" actId="20577"/>
          <ac:spMkLst>
            <pc:docMk/>
            <pc:sldMk cId="2505227194" sldId="264"/>
            <ac:spMk id="40" creationId="{2E299A3B-8367-49C1-B03F-FA37CAAA6705}"/>
          </ac:spMkLst>
        </pc:spChg>
        <pc:spChg chg="mod">
          <ac:chgData name="LO NGUYEN THANH VINH" userId="08e381a3-9abc-47fc-bc07-bd46da425570" providerId="ADAL" clId="{8CCB9FBF-8BCF-4712-83B9-19FEC45C884D}" dt="2021-10-16T15:06:10.196" v="3214" actId="20577"/>
          <ac:spMkLst>
            <pc:docMk/>
            <pc:sldMk cId="2505227194" sldId="264"/>
            <ac:spMk id="41" creationId="{0593030D-A90F-4C4B-88E3-287D0131FE6C}"/>
          </ac:spMkLst>
        </pc:spChg>
        <pc:spChg chg="mod">
          <ac:chgData name="LO NGUYEN THANH VINH" userId="08e381a3-9abc-47fc-bc07-bd46da425570" providerId="ADAL" clId="{8CCB9FBF-8BCF-4712-83B9-19FEC45C884D}" dt="2021-10-16T15:16:44.979" v="3567" actId="20577"/>
          <ac:spMkLst>
            <pc:docMk/>
            <pc:sldMk cId="2505227194" sldId="264"/>
            <ac:spMk id="42" creationId="{7C7F06B0-1C43-462B-BB7F-C385C871B1B3}"/>
          </ac:spMkLst>
        </pc:spChg>
        <pc:spChg chg="add mod">
          <ac:chgData name="LO NGUYEN THANH VINH" userId="08e381a3-9abc-47fc-bc07-bd46da425570" providerId="ADAL" clId="{8CCB9FBF-8BCF-4712-83B9-19FEC45C884D}" dt="2021-10-18T15:32:54.850" v="4806" actId="20577"/>
          <ac:spMkLst>
            <pc:docMk/>
            <pc:sldMk cId="2505227194" sldId="264"/>
            <ac:spMk id="43" creationId="{ACA5B584-F073-4F37-83B1-ED327A861E98}"/>
          </ac:spMkLst>
        </pc:spChg>
        <pc:spChg chg="add del mod">
          <ac:chgData name="LO NGUYEN THANH VINH" userId="08e381a3-9abc-47fc-bc07-bd46da425570" providerId="ADAL" clId="{8CCB9FBF-8BCF-4712-83B9-19FEC45C884D}" dt="2021-10-16T15:18:03.449" v="3670" actId="478"/>
          <ac:spMkLst>
            <pc:docMk/>
            <pc:sldMk cId="2505227194" sldId="264"/>
            <ac:spMk id="43" creationId="{E753D0E0-47E2-4223-99CE-5B14AEB45932}"/>
          </ac:spMkLst>
        </pc:spChg>
        <pc:spChg chg="add mod">
          <ac:chgData name="LO NGUYEN THANH VINH" userId="08e381a3-9abc-47fc-bc07-bd46da425570" providerId="ADAL" clId="{8CCB9FBF-8BCF-4712-83B9-19FEC45C884D}" dt="2021-10-18T15:31:39.571" v="4778" actId="1076"/>
          <ac:spMkLst>
            <pc:docMk/>
            <pc:sldMk cId="2505227194" sldId="264"/>
            <ac:spMk id="69" creationId="{F640D68A-C300-4B8E-9D9D-C945FE7FB0FC}"/>
          </ac:spMkLst>
        </pc:spChg>
        <pc:spChg chg="add mod">
          <ac:chgData name="LO NGUYEN THANH VINH" userId="08e381a3-9abc-47fc-bc07-bd46da425570" providerId="ADAL" clId="{8CCB9FBF-8BCF-4712-83B9-19FEC45C884D}" dt="2021-10-16T15:31:34.300" v="3810" actId="20577"/>
          <ac:spMkLst>
            <pc:docMk/>
            <pc:sldMk cId="2505227194" sldId="264"/>
            <ac:spMk id="87" creationId="{7F76B4A1-49A7-4D88-A959-65481DC207B8}"/>
          </ac:spMkLst>
        </pc:spChg>
        <pc:spChg chg="add mod">
          <ac:chgData name="LO NGUYEN THANH VINH" userId="08e381a3-9abc-47fc-bc07-bd46da425570" providerId="ADAL" clId="{8CCB9FBF-8BCF-4712-83B9-19FEC45C884D}" dt="2021-10-18T15:32:42.050" v="4802" actId="1076"/>
          <ac:spMkLst>
            <pc:docMk/>
            <pc:sldMk cId="2505227194" sldId="264"/>
            <ac:spMk id="89" creationId="{E7006E21-6B0E-48D5-8E2E-C1A241F1D082}"/>
          </ac:spMkLst>
        </pc:spChg>
        <pc:spChg chg="add mod">
          <ac:chgData name="LO NGUYEN THANH VINH" userId="08e381a3-9abc-47fc-bc07-bd46da425570" providerId="ADAL" clId="{8CCB9FBF-8BCF-4712-83B9-19FEC45C884D}" dt="2021-10-18T15:33:02.533" v="4815" actId="20577"/>
          <ac:spMkLst>
            <pc:docMk/>
            <pc:sldMk cId="2505227194" sldId="264"/>
            <ac:spMk id="99" creationId="{DBF7F1A5-70DA-4902-A402-17AA81DB246B}"/>
          </ac:spMkLst>
        </pc:spChg>
        <pc:spChg chg="mod">
          <ac:chgData name="LO NGUYEN THANH VINH" userId="08e381a3-9abc-47fc-bc07-bd46da425570" providerId="ADAL" clId="{8CCB9FBF-8BCF-4712-83B9-19FEC45C884D}" dt="2021-10-16T15:21:00.884" v="3701"/>
          <ac:spMkLst>
            <pc:docMk/>
            <pc:sldMk cId="2505227194" sldId="264"/>
            <ac:spMk id="101" creationId="{802CBD43-C644-4880-B54A-C7846CEDE7F3}"/>
          </ac:spMkLst>
        </pc:spChg>
        <pc:spChg chg="mod">
          <ac:chgData name="LO NGUYEN THANH VINH" userId="08e381a3-9abc-47fc-bc07-bd46da425570" providerId="ADAL" clId="{8CCB9FBF-8BCF-4712-83B9-19FEC45C884D}" dt="2021-10-16T15:21:00.884" v="3701"/>
          <ac:spMkLst>
            <pc:docMk/>
            <pc:sldMk cId="2505227194" sldId="264"/>
            <ac:spMk id="102" creationId="{AA6AD239-302A-4EB4-A0C9-28D9D6B1E282}"/>
          </ac:spMkLst>
        </pc:spChg>
        <pc:spChg chg="mod">
          <ac:chgData name="LO NGUYEN THANH VINH" userId="08e381a3-9abc-47fc-bc07-bd46da425570" providerId="ADAL" clId="{8CCB9FBF-8BCF-4712-83B9-19FEC45C884D}" dt="2021-10-16T15:21:05.440" v="3704" actId="20577"/>
          <ac:spMkLst>
            <pc:docMk/>
            <pc:sldMk cId="2505227194" sldId="264"/>
            <ac:spMk id="103" creationId="{3680F496-9713-4213-8303-B23504BDA181}"/>
          </ac:spMkLst>
        </pc:spChg>
        <pc:grpChg chg="add mod">
          <ac:chgData name="LO NGUYEN THANH VINH" userId="08e381a3-9abc-47fc-bc07-bd46da425570" providerId="ADAL" clId="{8CCB9FBF-8BCF-4712-83B9-19FEC45C884D}" dt="2021-10-16T15:14:37.304" v="3541" actId="1076"/>
          <ac:grpSpMkLst>
            <pc:docMk/>
            <pc:sldMk cId="2505227194" sldId="264"/>
            <ac:grpSpMk id="10" creationId="{573F5843-D91E-41D6-AEEE-B9B7A6ECC4E5}"/>
          </ac:grpSpMkLst>
        </pc:grpChg>
        <pc:grpChg chg="add mod">
          <ac:chgData name="LO NGUYEN THANH VINH" userId="08e381a3-9abc-47fc-bc07-bd46da425570" providerId="ADAL" clId="{8CCB9FBF-8BCF-4712-83B9-19FEC45C884D}" dt="2021-10-16T15:10:42.241" v="3296" actId="1076"/>
          <ac:grpSpMkLst>
            <pc:docMk/>
            <pc:sldMk cId="2505227194" sldId="264"/>
            <ac:grpSpMk id="17" creationId="{F4DF7E85-9C51-4D0E-A6A4-C6945B056C36}"/>
          </ac:grpSpMkLst>
        </pc:grpChg>
        <pc:grpChg chg="add mod">
          <ac:chgData name="LO NGUYEN THANH VINH" userId="08e381a3-9abc-47fc-bc07-bd46da425570" providerId="ADAL" clId="{8CCB9FBF-8BCF-4712-83B9-19FEC45C884D}" dt="2021-10-16T15:10:47.825" v="3297" actId="1076"/>
          <ac:grpSpMkLst>
            <pc:docMk/>
            <pc:sldMk cId="2505227194" sldId="264"/>
            <ac:grpSpMk id="21" creationId="{BB24F7E8-BA61-4E0C-AE10-057A17F32DFD}"/>
          </ac:grpSpMkLst>
        </pc:grpChg>
        <pc:grpChg chg="add mod">
          <ac:chgData name="LO NGUYEN THANH VINH" userId="08e381a3-9abc-47fc-bc07-bd46da425570" providerId="ADAL" clId="{8CCB9FBF-8BCF-4712-83B9-19FEC45C884D}" dt="2021-10-16T15:18:06.861" v="3672" actId="1076"/>
          <ac:grpSpMkLst>
            <pc:docMk/>
            <pc:sldMk cId="2505227194" sldId="264"/>
            <ac:grpSpMk id="39" creationId="{9578C4DB-FA05-4338-BC74-9D8F27F3E48F}"/>
          </ac:grpSpMkLst>
        </pc:grpChg>
        <pc:grpChg chg="add del mod">
          <ac:chgData name="LO NGUYEN THANH VINH" userId="08e381a3-9abc-47fc-bc07-bd46da425570" providerId="ADAL" clId="{8CCB9FBF-8BCF-4712-83B9-19FEC45C884D}" dt="2021-10-16T15:31:25.364" v="3805" actId="478"/>
          <ac:grpSpMkLst>
            <pc:docMk/>
            <pc:sldMk cId="2505227194" sldId="264"/>
            <ac:grpSpMk id="100" creationId="{82B37BB3-CA79-4E7B-BC5D-377B5DFBFEAF}"/>
          </ac:grpSpMkLst>
        </pc:grpChg>
        <pc:cxnChg chg="add mod">
          <ac:chgData name="LO NGUYEN THANH VINH" userId="08e381a3-9abc-47fc-bc07-bd46da425570" providerId="ADAL" clId="{8CCB9FBF-8BCF-4712-83B9-19FEC45C884D}" dt="2021-10-16T15:18:06.861" v="3672" actId="1076"/>
          <ac:cxnSpMkLst>
            <pc:docMk/>
            <pc:sldMk cId="2505227194" sldId="264"/>
            <ac:cxnSpMk id="12" creationId="{9DC6E60D-51F3-413B-B0F5-D9F21578F2D5}"/>
          </ac:cxnSpMkLst>
        </pc:cxnChg>
        <pc:cxnChg chg="add mod">
          <ac:chgData name="LO NGUYEN THANH VINH" userId="08e381a3-9abc-47fc-bc07-bd46da425570" providerId="ADAL" clId="{8CCB9FBF-8BCF-4712-83B9-19FEC45C884D}" dt="2021-10-16T15:14:37.304" v="3541" actId="1076"/>
          <ac:cxnSpMkLst>
            <pc:docMk/>
            <pc:sldMk cId="2505227194" sldId="264"/>
            <ac:cxnSpMk id="14" creationId="{DC2F1354-1A30-4B51-85E5-6A1579A8B9BA}"/>
          </ac:cxnSpMkLst>
        </pc:cxnChg>
        <pc:cxnChg chg="add mod">
          <ac:chgData name="LO NGUYEN THANH VINH" userId="08e381a3-9abc-47fc-bc07-bd46da425570" providerId="ADAL" clId="{8CCB9FBF-8BCF-4712-83B9-19FEC45C884D}" dt="2021-10-16T15:10:47.825" v="3297" actId="1076"/>
          <ac:cxnSpMkLst>
            <pc:docMk/>
            <pc:sldMk cId="2505227194" sldId="264"/>
            <ac:cxnSpMk id="27" creationId="{CD10BE38-B403-4FBE-A3E3-D595F486938F}"/>
          </ac:cxnSpMkLst>
        </pc:cxnChg>
        <pc:cxnChg chg="add mod">
          <ac:chgData name="LO NGUYEN THANH VINH" userId="08e381a3-9abc-47fc-bc07-bd46da425570" providerId="ADAL" clId="{8CCB9FBF-8BCF-4712-83B9-19FEC45C884D}" dt="2021-10-16T15:10:47.825" v="3297" actId="1076"/>
          <ac:cxnSpMkLst>
            <pc:docMk/>
            <pc:sldMk cId="2505227194" sldId="264"/>
            <ac:cxnSpMk id="30" creationId="{7D50FC6A-3BF8-4E99-BE04-53D3C787CC34}"/>
          </ac:cxnSpMkLst>
        </pc:cxnChg>
        <pc:cxnChg chg="add mod">
          <ac:chgData name="LO NGUYEN THANH VINH" userId="08e381a3-9abc-47fc-bc07-bd46da425570" providerId="ADAL" clId="{8CCB9FBF-8BCF-4712-83B9-19FEC45C884D}" dt="2021-10-18T15:32:04.081" v="4790" actId="14100"/>
          <ac:cxnSpMkLst>
            <pc:docMk/>
            <pc:sldMk cId="2505227194" sldId="264"/>
            <ac:cxnSpMk id="34" creationId="{3F7DCD6A-9CDD-4609-8B7F-AB5DCAD6ED5C}"/>
          </ac:cxnSpMkLst>
        </pc:cxnChg>
        <pc:cxnChg chg="add del mod">
          <ac:chgData name="LO NGUYEN THANH VINH" userId="08e381a3-9abc-47fc-bc07-bd46da425570" providerId="ADAL" clId="{8CCB9FBF-8BCF-4712-83B9-19FEC45C884D}" dt="2021-10-16T15:18:03.449" v="3670" actId="478"/>
          <ac:cxnSpMkLst>
            <pc:docMk/>
            <pc:sldMk cId="2505227194" sldId="264"/>
            <ac:cxnSpMk id="44" creationId="{5165134C-A1A7-4FA9-9994-704F907CDFD5}"/>
          </ac:cxnSpMkLst>
        </pc:cxnChg>
        <pc:cxnChg chg="add mod">
          <ac:chgData name="LO NGUYEN THANH VINH" userId="08e381a3-9abc-47fc-bc07-bd46da425570" providerId="ADAL" clId="{8CCB9FBF-8BCF-4712-83B9-19FEC45C884D}" dt="2021-10-18T15:32:49.832" v="4805" actId="14100"/>
          <ac:cxnSpMkLst>
            <pc:docMk/>
            <pc:sldMk cId="2505227194" sldId="264"/>
            <ac:cxnSpMk id="44" creationId="{7D363B7D-841B-481B-93F6-C0B32E021770}"/>
          </ac:cxnSpMkLst>
        </pc:cxnChg>
        <pc:cxnChg chg="add del mod">
          <ac:chgData name="LO NGUYEN THANH VINH" userId="08e381a3-9abc-47fc-bc07-bd46da425570" providerId="ADAL" clId="{8CCB9FBF-8BCF-4712-83B9-19FEC45C884D}" dt="2021-10-16T15:13:04.624" v="3538" actId="478"/>
          <ac:cxnSpMkLst>
            <pc:docMk/>
            <pc:sldMk cId="2505227194" sldId="264"/>
            <ac:cxnSpMk id="54" creationId="{BE8D4AE2-E420-46C2-AE7D-D9F5CBFC2705}"/>
          </ac:cxnSpMkLst>
        </pc:cxnChg>
        <pc:cxnChg chg="add mod">
          <ac:chgData name="LO NGUYEN THANH VINH" userId="08e381a3-9abc-47fc-bc07-bd46da425570" providerId="ADAL" clId="{8CCB9FBF-8BCF-4712-83B9-19FEC45C884D}" dt="2021-10-16T15:18:09.726" v="3673" actId="14100"/>
          <ac:cxnSpMkLst>
            <pc:docMk/>
            <pc:sldMk cId="2505227194" sldId="264"/>
            <ac:cxnSpMk id="79" creationId="{210BFA13-62F4-4790-A3D1-58AC0E1D8243}"/>
          </ac:cxnSpMkLst>
        </pc:cxnChg>
        <pc:cxnChg chg="add mod">
          <ac:chgData name="LO NGUYEN THANH VINH" userId="08e381a3-9abc-47fc-bc07-bd46da425570" providerId="ADAL" clId="{8CCB9FBF-8BCF-4712-83B9-19FEC45C884D}" dt="2021-10-18T15:32:42.050" v="4802" actId="1076"/>
          <ac:cxnSpMkLst>
            <pc:docMk/>
            <pc:sldMk cId="2505227194" sldId="264"/>
            <ac:cxnSpMk id="88" creationId="{FA9118F0-5BB4-4E43-8D89-FC1203C54387}"/>
          </ac:cxnSpMkLst>
        </pc:cxnChg>
        <pc:cxnChg chg="add del mod">
          <ac:chgData name="LO NGUYEN THANH VINH" userId="08e381a3-9abc-47fc-bc07-bd46da425570" providerId="ADAL" clId="{8CCB9FBF-8BCF-4712-83B9-19FEC45C884D}" dt="2021-10-18T16:49:09.180" v="6104" actId="478"/>
          <ac:cxnSpMkLst>
            <pc:docMk/>
            <pc:sldMk cId="2505227194" sldId="264"/>
            <ac:cxnSpMk id="105" creationId="{91726144-8717-40BB-AEC3-9D25AC50CCA6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6T15:26:25.156" v="3804" actId="20577"/>
        <pc:sldMkLst>
          <pc:docMk/>
          <pc:sldMk cId="1004145007" sldId="265"/>
        </pc:sldMkLst>
        <pc:spChg chg="del">
          <ac:chgData name="LO NGUYEN THANH VINH" userId="08e381a3-9abc-47fc-bc07-bd46da425570" providerId="ADAL" clId="{8CCB9FBF-8BCF-4712-83B9-19FEC45C884D}" dt="2021-10-16T15:18:50.283" v="3678" actId="478"/>
          <ac:spMkLst>
            <pc:docMk/>
            <pc:sldMk cId="1004145007" sldId="265"/>
            <ac:spMk id="2" creationId="{BB696992-753D-491C-9FFF-85C46BEF3300}"/>
          </ac:spMkLst>
        </pc:spChg>
        <pc:spChg chg="del">
          <ac:chgData name="LO NGUYEN THANH VINH" userId="08e381a3-9abc-47fc-bc07-bd46da425570" providerId="ADAL" clId="{8CCB9FBF-8BCF-4712-83B9-19FEC45C884D}" dt="2021-10-16T15:18:51.047" v="3679" actId="478"/>
          <ac:spMkLst>
            <pc:docMk/>
            <pc:sldMk cId="1004145007" sldId="265"/>
            <ac:spMk id="3" creationId="{AF3903DA-46EF-4A35-938D-4B2FBE862667}"/>
          </ac:spMkLst>
        </pc:spChg>
        <pc:spChg chg="add mod">
          <ac:chgData name="LO NGUYEN THANH VINH" userId="08e381a3-9abc-47fc-bc07-bd46da425570" providerId="ADAL" clId="{8CCB9FBF-8BCF-4712-83B9-19FEC45C884D}" dt="2021-10-16T15:26:25.156" v="3804" actId="20577"/>
          <ac:spMkLst>
            <pc:docMk/>
            <pc:sldMk cId="1004145007" sldId="265"/>
            <ac:spMk id="4" creationId="{0F092A13-2788-408D-B94C-95835D576CF4}"/>
          </ac:spMkLst>
        </pc:spChg>
        <pc:spChg chg="add mod">
          <ac:chgData name="LO NGUYEN THANH VINH" userId="08e381a3-9abc-47fc-bc07-bd46da425570" providerId="ADAL" clId="{8CCB9FBF-8BCF-4712-83B9-19FEC45C884D}" dt="2021-10-16T15:26:08.154" v="3797" actId="1076"/>
          <ac:spMkLst>
            <pc:docMk/>
            <pc:sldMk cId="1004145007" sldId="265"/>
            <ac:spMk id="7" creationId="{DD4C5399-E657-452E-8A15-B5CE171BCAAF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8" creationId="{A6924EE4-24B3-4CDD-81AD-EAF207D61967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9" creationId="{1376FFB3-27F1-4197-A6FC-7580DD19B1E5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10" creationId="{6C73A419-8049-4CC8-BB65-59E4E2B5A5CF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11" creationId="{1A45C56F-D51F-45D1-9990-84945B7A2530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12" creationId="{2433EECE-687E-404A-B56E-EEC4C29954A1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13" creationId="{8E3CFFB2-76A9-43AD-8FC2-C1888B217538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20" creationId="{F97CCA4B-4A85-4127-AAA0-E65E1F4BC2F8}"/>
          </ac:spMkLst>
        </pc:spChg>
        <pc:spChg chg="add mod">
          <ac:chgData name="LO NGUYEN THANH VINH" userId="08e381a3-9abc-47fc-bc07-bd46da425570" providerId="ADAL" clId="{8CCB9FBF-8BCF-4712-83B9-19FEC45C884D}" dt="2021-10-16T15:26:04.243" v="3795" actId="1076"/>
          <ac:spMkLst>
            <pc:docMk/>
            <pc:sldMk cId="1004145007" sldId="265"/>
            <ac:spMk id="23" creationId="{E3917D1B-F728-41BD-B1AF-E6B274CAF493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25" creationId="{38E94C90-CBA6-4E36-958C-9003602538E1}"/>
          </ac:spMkLst>
        </pc:spChg>
        <pc:spChg chg="add mod">
          <ac:chgData name="LO NGUYEN THANH VINH" userId="08e381a3-9abc-47fc-bc07-bd46da425570" providerId="ADAL" clId="{8CCB9FBF-8BCF-4712-83B9-19FEC45C884D}" dt="2021-10-16T15:26:01.267" v="3793"/>
          <ac:spMkLst>
            <pc:docMk/>
            <pc:sldMk cId="1004145007" sldId="265"/>
            <ac:spMk id="26" creationId="{6D312BC8-4737-48A6-B1EA-D6B415CD62CC}"/>
          </ac:spMkLst>
        </pc:spChg>
        <pc:cxnChg chg="add mod">
          <ac:chgData name="LO NGUYEN THANH VINH" userId="08e381a3-9abc-47fc-bc07-bd46da425570" providerId="ADAL" clId="{8CCB9FBF-8BCF-4712-83B9-19FEC45C884D}" dt="2021-10-16T15:26:20.637" v="3802" actId="14100"/>
          <ac:cxnSpMkLst>
            <pc:docMk/>
            <pc:sldMk cId="1004145007" sldId="265"/>
            <ac:cxnSpMk id="5" creationId="{6C1C8451-0A78-461D-9961-8F7A9C63282A}"/>
          </ac:cxnSpMkLst>
        </pc:cxnChg>
        <pc:cxnChg chg="add mod">
          <ac:chgData name="LO NGUYEN THANH VINH" userId="08e381a3-9abc-47fc-bc07-bd46da425570" providerId="ADAL" clId="{8CCB9FBF-8BCF-4712-83B9-19FEC45C884D}" dt="2021-10-16T15:26:11.266" v="3799" actId="14100"/>
          <ac:cxnSpMkLst>
            <pc:docMk/>
            <pc:sldMk cId="1004145007" sldId="265"/>
            <ac:cxnSpMk id="14" creationId="{1C0090F1-FC1D-4009-855D-719E50F0FB58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15" creationId="{27669362-342B-4558-9395-53FCAA367659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16" creationId="{2ECA06B2-F86E-4B08-A977-F4715E3F0B83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17" creationId="{09A4F5C3-ED5E-4E3C-931D-132C55BF7CF8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18" creationId="{9F9D7F79-2E7D-4CAA-A0ED-B269A1DF8012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19" creationId="{74EF28CF-45A1-4ADF-9AF9-916299B8FA5C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21" creationId="{F89A6355-D26B-4095-98C9-F6F18283ECE9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22" creationId="{18369756-DBF5-42DF-9BD0-F659352DA67F}"/>
          </ac:cxnSpMkLst>
        </pc:cxnChg>
        <pc:cxnChg chg="add mod">
          <ac:chgData name="LO NGUYEN THANH VINH" userId="08e381a3-9abc-47fc-bc07-bd46da425570" providerId="ADAL" clId="{8CCB9FBF-8BCF-4712-83B9-19FEC45C884D}" dt="2021-10-16T15:26:01.267" v="3793"/>
          <ac:cxnSpMkLst>
            <pc:docMk/>
            <pc:sldMk cId="1004145007" sldId="265"/>
            <ac:cxnSpMk id="24" creationId="{43B2ED3B-2AED-44C9-B4E9-41F1B526EFCD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6T16:10:12.312" v="4632"/>
        <pc:sldMkLst>
          <pc:docMk/>
          <pc:sldMk cId="3248911466" sldId="266"/>
        </pc:sldMkLst>
        <pc:spChg chg="del">
          <ac:chgData name="LO NGUYEN THANH VINH" userId="08e381a3-9abc-47fc-bc07-bd46da425570" providerId="ADAL" clId="{8CCB9FBF-8BCF-4712-83B9-19FEC45C884D}" dt="2021-10-16T15:18:46.598" v="3676" actId="478"/>
          <ac:spMkLst>
            <pc:docMk/>
            <pc:sldMk cId="3248911466" sldId="266"/>
            <ac:spMk id="2" creationId="{C6206ED9-91B0-45DE-BBAE-8E5FCA9259C9}"/>
          </ac:spMkLst>
        </pc:spChg>
        <pc:spChg chg="del">
          <ac:chgData name="LO NGUYEN THANH VINH" userId="08e381a3-9abc-47fc-bc07-bd46da425570" providerId="ADAL" clId="{8CCB9FBF-8BCF-4712-83B9-19FEC45C884D}" dt="2021-10-16T15:18:47.732" v="3677" actId="478"/>
          <ac:spMkLst>
            <pc:docMk/>
            <pc:sldMk cId="3248911466" sldId="266"/>
            <ac:spMk id="3" creationId="{0A7A62E0-5925-43AA-8017-B6F9C16F3DAE}"/>
          </ac:spMkLst>
        </pc:spChg>
        <pc:spChg chg="add mod">
          <ac:chgData name="LO NGUYEN THANH VINH" userId="08e381a3-9abc-47fc-bc07-bd46da425570" providerId="ADAL" clId="{8CCB9FBF-8BCF-4712-83B9-19FEC45C884D}" dt="2021-10-16T15:49:14.271" v="4527" actId="20577"/>
          <ac:spMkLst>
            <pc:docMk/>
            <pc:sldMk cId="3248911466" sldId="266"/>
            <ac:spMk id="108" creationId="{47FE8DB3-9A15-447B-8840-FC76DE32BFAB}"/>
          </ac:spMkLst>
        </pc:spChg>
        <pc:grpChg chg="del mod">
          <ac:chgData name="LO NGUYEN THANH VINH" userId="08e381a3-9abc-47fc-bc07-bd46da425570" providerId="ADAL" clId="{8CCB9FBF-8BCF-4712-83B9-19FEC45C884D}" dt="2021-10-16T15:37:00.144" v="3816"/>
          <ac:grpSpMkLst>
            <pc:docMk/>
            <pc:sldMk cId="3248911466" sldId="266"/>
            <ac:grpSpMk id="7" creationId="{CB446281-1D83-472D-AFF1-6840AE9E2586}"/>
          </ac:grpSpMkLst>
        </pc:grpChg>
        <pc:grpChg chg="del mod">
          <ac:chgData name="LO NGUYEN THANH VINH" userId="08e381a3-9abc-47fc-bc07-bd46da425570" providerId="ADAL" clId="{8CCB9FBF-8BCF-4712-83B9-19FEC45C884D}" dt="2021-10-16T15:37:44.458" v="3830"/>
          <ac:grpSpMkLst>
            <pc:docMk/>
            <pc:sldMk cId="3248911466" sldId="266"/>
            <ac:grpSpMk id="16" creationId="{839ABC5B-8C9F-4DC8-9E8A-89D6210E4966}"/>
          </ac:grpSpMkLst>
        </pc:grpChg>
        <pc:grpChg chg="del mod">
          <ac:chgData name="LO NGUYEN THANH VINH" userId="08e381a3-9abc-47fc-bc07-bd46da425570" providerId="ADAL" clId="{8CCB9FBF-8BCF-4712-83B9-19FEC45C884D}" dt="2021-10-16T15:45:25.417" v="4378"/>
          <ac:grpSpMkLst>
            <pc:docMk/>
            <pc:sldMk cId="3248911466" sldId="266"/>
            <ac:grpSpMk id="20" creationId="{221641AC-9E1A-4860-9321-B4D75889B442}"/>
          </ac:grpSpMkLst>
        </pc:grpChg>
        <pc:grpChg chg="del mod">
          <ac:chgData name="LO NGUYEN THANH VINH" userId="08e381a3-9abc-47fc-bc07-bd46da425570" providerId="ADAL" clId="{8CCB9FBF-8BCF-4712-83B9-19FEC45C884D}" dt="2021-10-16T15:38:03.815" v="3859"/>
          <ac:grpSpMkLst>
            <pc:docMk/>
            <pc:sldMk cId="3248911466" sldId="266"/>
            <ac:grpSpMk id="26" creationId="{1DB44983-BEAE-4025-83B7-CEAF1A2E3303}"/>
          </ac:grpSpMkLst>
        </pc:grpChg>
        <pc:grpChg chg="del mod">
          <ac:chgData name="LO NGUYEN THANH VINH" userId="08e381a3-9abc-47fc-bc07-bd46da425570" providerId="ADAL" clId="{8CCB9FBF-8BCF-4712-83B9-19FEC45C884D}" dt="2021-10-16T15:38:03.815" v="3859"/>
          <ac:grpSpMkLst>
            <pc:docMk/>
            <pc:sldMk cId="3248911466" sldId="266"/>
            <ac:grpSpMk id="33" creationId="{9AEB515C-295D-4D26-AC07-B987D7FD89AC}"/>
          </ac:grpSpMkLst>
        </pc:grpChg>
        <pc:grpChg chg="del mod">
          <ac:chgData name="LO NGUYEN THANH VINH" userId="08e381a3-9abc-47fc-bc07-bd46da425570" providerId="ADAL" clId="{8CCB9FBF-8BCF-4712-83B9-19FEC45C884D}" dt="2021-10-16T15:38:03.815" v="3859"/>
          <ac:grpSpMkLst>
            <pc:docMk/>
            <pc:sldMk cId="3248911466" sldId="266"/>
            <ac:grpSpMk id="36" creationId="{C774CF32-6382-409A-8031-CE6C1CF0B1AB}"/>
          </ac:grpSpMkLst>
        </pc:grpChg>
        <pc:grpChg chg="del mod">
          <ac:chgData name="LO NGUYEN THANH VINH" userId="08e381a3-9abc-47fc-bc07-bd46da425570" providerId="ADAL" clId="{8CCB9FBF-8BCF-4712-83B9-19FEC45C884D}" dt="2021-10-16T15:38:05.040" v="3862"/>
          <ac:grpSpMkLst>
            <pc:docMk/>
            <pc:sldMk cId="3248911466" sldId="266"/>
            <ac:grpSpMk id="49" creationId="{6781681F-8069-4004-8B70-3B9EEF944F44}"/>
          </ac:grpSpMkLst>
        </pc:grpChg>
        <pc:grpChg chg="del mod">
          <ac:chgData name="LO NGUYEN THANH VINH" userId="08e381a3-9abc-47fc-bc07-bd46da425570" providerId="ADAL" clId="{8CCB9FBF-8BCF-4712-83B9-19FEC45C884D}" dt="2021-10-16T15:38:08.359" v="3864"/>
          <ac:grpSpMkLst>
            <pc:docMk/>
            <pc:sldMk cId="3248911466" sldId="266"/>
            <ac:grpSpMk id="52" creationId="{BAB4BF4F-A88F-48A0-99C2-4F84F334EA71}"/>
          </ac:grpSpMkLst>
        </pc:grpChg>
        <pc:grpChg chg="del mod">
          <ac:chgData name="LO NGUYEN THANH VINH" userId="08e381a3-9abc-47fc-bc07-bd46da425570" providerId="ADAL" clId="{8CCB9FBF-8BCF-4712-83B9-19FEC45C884D}" dt="2021-10-16T15:38:34.782" v="3902"/>
          <ac:grpSpMkLst>
            <pc:docMk/>
            <pc:sldMk cId="3248911466" sldId="266"/>
            <ac:grpSpMk id="54" creationId="{581B660B-2863-4914-B544-71B514661586}"/>
          </ac:grpSpMkLst>
        </pc:grpChg>
        <pc:grpChg chg="del mod">
          <ac:chgData name="LO NGUYEN THANH VINH" userId="08e381a3-9abc-47fc-bc07-bd46da425570" providerId="ADAL" clId="{8CCB9FBF-8BCF-4712-83B9-19FEC45C884D}" dt="2021-10-16T15:38:17.398" v="3873"/>
          <ac:grpSpMkLst>
            <pc:docMk/>
            <pc:sldMk cId="3248911466" sldId="266"/>
            <ac:grpSpMk id="58" creationId="{4FE79B62-1FD5-4A70-9555-D01EAF7D5C65}"/>
          </ac:grpSpMkLst>
        </pc:grpChg>
        <pc:grpChg chg="del mod">
          <ac:chgData name="LO NGUYEN THANH VINH" userId="08e381a3-9abc-47fc-bc07-bd46da425570" providerId="ADAL" clId="{8CCB9FBF-8BCF-4712-83B9-19FEC45C884D}" dt="2021-10-16T15:38:18.862" v="3875"/>
          <ac:grpSpMkLst>
            <pc:docMk/>
            <pc:sldMk cId="3248911466" sldId="266"/>
            <ac:grpSpMk id="63" creationId="{0436BFF7-7B5A-4192-AB41-A1546EC6C767}"/>
          </ac:grpSpMkLst>
        </pc:grpChg>
        <pc:grpChg chg="del mod">
          <ac:chgData name="LO NGUYEN THANH VINH" userId="08e381a3-9abc-47fc-bc07-bd46da425570" providerId="ADAL" clId="{8CCB9FBF-8BCF-4712-83B9-19FEC45C884D}" dt="2021-10-16T15:38:37.829" v="3910"/>
          <ac:grpSpMkLst>
            <pc:docMk/>
            <pc:sldMk cId="3248911466" sldId="266"/>
            <ac:grpSpMk id="65" creationId="{2435EF81-B31F-4857-B300-EE9CFC1C2564}"/>
          </ac:grpSpMkLst>
        </pc:grpChg>
        <pc:grpChg chg="del mod">
          <ac:chgData name="LO NGUYEN THANH VINH" userId="08e381a3-9abc-47fc-bc07-bd46da425570" providerId="ADAL" clId="{8CCB9FBF-8BCF-4712-83B9-19FEC45C884D}" dt="2021-10-16T15:39:02.524" v="3944"/>
          <ac:grpSpMkLst>
            <pc:docMk/>
            <pc:sldMk cId="3248911466" sldId="266"/>
            <ac:grpSpMk id="71" creationId="{73C25B96-D4C6-48DD-A0AC-63833209A01F}"/>
          </ac:grpSpMkLst>
        </pc:grpChg>
        <pc:grpChg chg="del mod">
          <ac:chgData name="LO NGUYEN THANH VINH" userId="08e381a3-9abc-47fc-bc07-bd46da425570" providerId="ADAL" clId="{8CCB9FBF-8BCF-4712-83B9-19FEC45C884D}" dt="2021-10-16T15:38:53.854" v="3927"/>
          <ac:grpSpMkLst>
            <pc:docMk/>
            <pc:sldMk cId="3248911466" sldId="266"/>
            <ac:grpSpMk id="79" creationId="{73F3E378-19A3-4BFC-AFA3-254CE32AC1A4}"/>
          </ac:grpSpMkLst>
        </pc:grpChg>
        <pc:grpChg chg="del mod">
          <ac:chgData name="LO NGUYEN THANH VINH" userId="08e381a3-9abc-47fc-bc07-bd46da425570" providerId="ADAL" clId="{8CCB9FBF-8BCF-4712-83B9-19FEC45C884D}" dt="2021-10-16T15:38:54.415" v="3929"/>
          <ac:grpSpMkLst>
            <pc:docMk/>
            <pc:sldMk cId="3248911466" sldId="266"/>
            <ac:grpSpMk id="81" creationId="{CE19BCAA-316C-4689-BBCE-DB91DD5D5543}"/>
          </ac:grpSpMkLst>
        </pc:grpChg>
        <pc:grpChg chg="del mod">
          <ac:chgData name="LO NGUYEN THANH VINH" userId="08e381a3-9abc-47fc-bc07-bd46da425570" providerId="ADAL" clId="{8CCB9FBF-8BCF-4712-83B9-19FEC45C884D}" dt="2021-10-16T15:38:56.922" v="3935"/>
          <ac:grpSpMkLst>
            <pc:docMk/>
            <pc:sldMk cId="3248911466" sldId="266"/>
            <ac:grpSpMk id="83" creationId="{BE38E0FC-503C-44CE-9324-DEE72832BCB2}"/>
          </ac:grpSpMkLst>
        </pc:grpChg>
        <pc:grpChg chg="del mod">
          <ac:chgData name="LO NGUYEN THANH VINH" userId="08e381a3-9abc-47fc-bc07-bd46da425570" providerId="ADAL" clId="{8CCB9FBF-8BCF-4712-83B9-19FEC45C884D}" dt="2021-10-16T15:38:57.915" v="3938"/>
          <ac:grpSpMkLst>
            <pc:docMk/>
            <pc:sldMk cId="3248911466" sldId="266"/>
            <ac:grpSpMk id="89" creationId="{8E88A429-775E-4254-A736-06113544380B}"/>
          </ac:grpSpMkLst>
        </pc:grpChg>
        <pc:grpChg chg="del mod">
          <ac:chgData name="LO NGUYEN THANH VINH" userId="08e381a3-9abc-47fc-bc07-bd46da425570" providerId="ADAL" clId="{8CCB9FBF-8BCF-4712-83B9-19FEC45C884D}" dt="2021-10-16T15:39:02.524" v="3944"/>
          <ac:grpSpMkLst>
            <pc:docMk/>
            <pc:sldMk cId="3248911466" sldId="266"/>
            <ac:grpSpMk id="92" creationId="{07158D50-4544-437B-A37A-4D652FF0AC60}"/>
          </ac:grpSpMkLst>
        </pc:grpChg>
        <pc:grpChg chg="del mod">
          <ac:chgData name="LO NGUYEN THANH VINH" userId="08e381a3-9abc-47fc-bc07-bd46da425570" providerId="ADAL" clId="{8CCB9FBF-8BCF-4712-83B9-19FEC45C884D}" dt="2021-10-16T15:39:03.183" v="3946"/>
          <ac:grpSpMkLst>
            <pc:docMk/>
            <pc:sldMk cId="3248911466" sldId="266"/>
            <ac:grpSpMk id="98" creationId="{F83E7B2C-E9B0-4E38-9CC2-FCD264D3BF3B}"/>
          </ac:grpSpMkLst>
        </pc:grpChg>
        <pc:grpChg chg="del mod">
          <ac:chgData name="LO NGUYEN THANH VINH" userId="08e381a3-9abc-47fc-bc07-bd46da425570" providerId="ADAL" clId="{8CCB9FBF-8BCF-4712-83B9-19FEC45C884D}" dt="2021-10-16T15:39:04.196" v="3949"/>
          <ac:grpSpMkLst>
            <pc:docMk/>
            <pc:sldMk cId="3248911466" sldId="266"/>
            <ac:grpSpMk id="100" creationId="{02A41C12-F006-47F7-A937-077F53EC615B}"/>
          </ac:grpSpMkLst>
        </pc:grpChg>
        <pc:grpChg chg="del mod">
          <ac:chgData name="LO NGUYEN THANH VINH" userId="08e381a3-9abc-47fc-bc07-bd46da425570" providerId="ADAL" clId="{8CCB9FBF-8BCF-4712-83B9-19FEC45C884D}" dt="2021-10-16T15:39:06.203" v="3953"/>
          <ac:grpSpMkLst>
            <pc:docMk/>
            <pc:sldMk cId="3248911466" sldId="266"/>
            <ac:grpSpMk id="103" creationId="{7BEA3244-2043-40B1-8914-6FF7647D142E}"/>
          </ac:grpSpMkLst>
        </pc:grpChg>
        <pc:grpChg chg="del mod">
          <ac:chgData name="LO NGUYEN THANH VINH" userId="08e381a3-9abc-47fc-bc07-bd46da425570" providerId="ADAL" clId="{8CCB9FBF-8BCF-4712-83B9-19FEC45C884D}" dt="2021-10-16T15:39:12.500" v="3984"/>
          <ac:grpSpMkLst>
            <pc:docMk/>
            <pc:sldMk cId="3248911466" sldId="266"/>
            <ac:grpSpMk id="107" creationId="{2360D733-1178-4C3A-B55E-771CF7739560}"/>
          </ac:grpSpMkLst>
        </pc:grpChg>
        <pc:grpChg chg="del mod">
          <ac:chgData name="LO NGUYEN THANH VINH" userId="08e381a3-9abc-47fc-bc07-bd46da425570" providerId="ADAL" clId="{8CCB9FBF-8BCF-4712-83B9-19FEC45C884D}" dt="2021-10-16T15:42:50.657" v="4268"/>
          <ac:grpSpMkLst>
            <pc:docMk/>
            <pc:sldMk cId="3248911466" sldId="266"/>
            <ac:grpSpMk id="111" creationId="{E342F328-2133-4C5E-8BB0-868AE7F4007E}"/>
          </ac:grpSpMkLst>
        </pc:grpChg>
        <pc:grpChg chg="del mod">
          <ac:chgData name="LO NGUYEN THANH VINH" userId="08e381a3-9abc-47fc-bc07-bd46da425570" providerId="ADAL" clId="{8CCB9FBF-8BCF-4712-83B9-19FEC45C884D}" dt="2021-10-16T15:43:02.835" v="4274"/>
          <ac:grpSpMkLst>
            <pc:docMk/>
            <pc:sldMk cId="3248911466" sldId="266"/>
            <ac:grpSpMk id="113" creationId="{60244AD4-F4EE-4E8A-9E31-83CBE524E485}"/>
          </ac:grpSpMkLst>
        </pc:grpChg>
        <pc:grpChg chg="del mod">
          <ac:chgData name="LO NGUYEN THANH VINH" userId="08e381a3-9abc-47fc-bc07-bd46da425570" providerId="ADAL" clId="{8CCB9FBF-8BCF-4712-83B9-19FEC45C884D}" dt="2021-10-16T15:43:10.997" v="4277"/>
          <ac:grpSpMkLst>
            <pc:docMk/>
            <pc:sldMk cId="3248911466" sldId="266"/>
            <ac:grpSpMk id="119" creationId="{A2D9CC22-5CFA-48BC-BC2E-5C5CAD89006A}"/>
          </ac:grpSpMkLst>
        </pc:grpChg>
        <pc:grpChg chg="del mod">
          <ac:chgData name="LO NGUYEN THANH VINH" userId="08e381a3-9abc-47fc-bc07-bd46da425570" providerId="ADAL" clId="{8CCB9FBF-8BCF-4712-83B9-19FEC45C884D}" dt="2021-10-16T15:43:12.051" v="4279"/>
          <ac:grpSpMkLst>
            <pc:docMk/>
            <pc:sldMk cId="3248911466" sldId="266"/>
            <ac:grpSpMk id="121" creationId="{518CF2A1-7B2A-4258-B86D-583D7112776E}"/>
          </ac:grpSpMkLst>
        </pc:grpChg>
        <pc:grpChg chg="del mod">
          <ac:chgData name="LO NGUYEN THANH VINH" userId="08e381a3-9abc-47fc-bc07-bd46da425570" providerId="ADAL" clId="{8CCB9FBF-8BCF-4712-83B9-19FEC45C884D}" dt="2021-10-16T15:43:13.933" v="4281"/>
          <ac:grpSpMkLst>
            <pc:docMk/>
            <pc:sldMk cId="3248911466" sldId="266"/>
            <ac:grpSpMk id="123" creationId="{260FB35B-1761-4F2E-836E-C81A37CF5C78}"/>
          </ac:grpSpMkLst>
        </pc:grpChg>
        <pc:grpChg chg="del mod">
          <ac:chgData name="LO NGUYEN THANH VINH" userId="08e381a3-9abc-47fc-bc07-bd46da425570" providerId="ADAL" clId="{8CCB9FBF-8BCF-4712-83B9-19FEC45C884D}" dt="2021-10-16T15:43:17.582" v="4286"/>
          <ac:grpSpMkLst>
            <pc:docMk/>
            <pc:sldMk cId="3248911466" sldId="266"/>
            <ac:grpSpMk id="125" creationId="{B377882D-6B99-47D2-8C6C-FEB5D2632EE0}"/>
          </ac:grpSpMkLst>
        </pc:grpChg>
        <pc:grpChg chg="del mod">
          <ac:chgData name="LO NGUYEN THANH VINH" userId="08e381a3-9abc-47fc-bc07-bd46da425570" providerId="ADAL" clId="{8CCB9FBF-8BCF-4712-83B9-19FEC45C884D}" dt="2021-10-16T15:43:30.635" v="4289"/>
          <ac:grpSpMkLst>
            <pc:docMk/>
            <pc:sldMk cId="3248911466" sldId="266"/>
            <ac:grpSpMk id="130" creationId="{EDA09BFB-15A7-4424-8708-34A98EB4133D}"/>
          </ac:grpSpMkLst>
        </pc:grpChg>
        <pc:grpChg chg="del mod">
          <ac:chgData name="LO NGUYEN THANH VINH" userId="08e381a3-9abc-47fc-bc07-bd46da425570" providerId="ADAL" clId="{8CCB9FBF-8BCF-4712-83B9-19FEC45C884D}" dt="2021-10-16T15:43:32.170" v="4291"/>
          <ac:grpSpMkLst>
            <pc:docMk/>
            <pc:sldMk cId="3248911466" sldId="266"/>
            <ac:grpSpMk id="133" creationId="{D1539569-86CF-4761-A50A-6CCAE7AB2EE0}"/>
          </ac:grpSpMkLst>
        </pc:grpChg>
        <pc:grpChg chg="del mod">
          <ac:chgData name="LO NGUYEN THANH VINH" userId="08e381a3-9abc-47fc-bc07-bd46da425570" providerId="ADAL" clId="{8CCB9FBF-8BCF-4712-83B9-19FEC45C884D}" dt="2021-10-16T15:43:36.460" v="4296"/>
          <ac:grpSpMkLst>
            <pc:docMk/>
            <pc:sldMk cId="3248911466" sldId="266"/>
            <ac:grpSpMk id="135" creationId="{C44E4452-7AEA-4E04-97B3-E8C806A6DB35}"/>
          </ac:grpSpMkLst>
        </pc:grpChg>
        <pc:grpChg chg="del mod">
          <ac:chgData name="LO NGUYEN THANH VINH" userId="08e381a3-9abc-47fc-bc07-bd46da425570" providerId="ADAL" clId="{8CCB9FBF-8BCF-4712-83B9-19FEC45C884D}" dt="2021-10-16T15:43:46.042" v="4302"/>
          <ac:grpSpMkLst>
            <pc:docMk/>
            <pc:sldMk cId="3248911466" sldId="266"/>
            <ac:grpSpMk id="140" creationId="{E49877CF-72EB-4339-8239-2AD92E00564E}"/>
          </ac:grpSpMkLst>
        </pc:grpChg>
        <pc:grpChg chg="del mod">
          <ac:chgData name="LO NGUYEN THANH VINH" userId="08e381a3-9abc-47fc-bc07-bd46da425570" providerId="ADAL" clId="{8CCB9FBF-8BCF-4712-83B9-19FEC45C884D}" dt="2021-10-16T15:43:47.968" v="4304"/>
          <ac:grpSpMkLst>
            <pc:docMk/>
            <pc:sldMk cId="3248911466" sldId="266"/>
            <ac:grpSpMk id="146" creationId="{3138C384-F040-48A0-8496-F2620E8A8625}"/>
          </ac:grpSpMkLst>
        </pc:grpChg>
        <pc:grpChg chg="del mod">
          <ac:chgData name="LO NGUYEN THANH VINH" userId="08e381a3-9abc-47fc-bc07-bd46da425570" providerId="ADAL" clId="{8CCB9FBF-8BCF-4712-83B9-19FEC45C884D}" dt="2021-10-16T15:44:16.909" v="4312"/>
          <ac:grpSpMkLst>
            <pc:docMk/>
            <pc:sldMk cId="3248911466" sldId="266"/>
            <ac:grpSpMk id="148" creationId="{FB7FBB01-767F-4731-87D7-939BFE86E6E3}"/>
          </ac:grpSpMkLst>
        </pc:grpChg>
        <pc:grpChg chg="del mod">
          <ac:chgData name="LO NGUYEN THANH VINH" userId="08e381a3-9abc-47fc-bc07-bd46da425570" providerId="ADAL" clId="{8CCB9FBF-8BCF-4712-83B9-19FEC45C884D}" dt="2021-10-16T15:44:32.579" v="4316"/>
          <ac:grpSpMkLst>
            <pc:docMk/>
            <pc:sldMk cId="3248911466" sldId="266"/>
            <ac:grpSpMk id="156" creationId="{ECB1B115-65E9-4614-9258-2995A8E0B4D5}"/>
          </ac:grpSpMkLst>
        </pc:grpChg>
        <pc:grpChg chg="del mod">
          <ac:chgData name="LO NGUYEN THANH VINH" userId="08e381a3-9abc-47fc-bc07-bd46da425570" providerId="ADAL" clId="{8CCB9FBF-8BCF-4712-83B9-19FEC45C884D}" dt="2021-10-16T15:44:33.854" v="4318"/>
          <ac:grpSpMkLst>
            <pc:docMk/>
            <pc:sldMk cId="3248911466" sldId="266"/>
            <ac:grpSpMk id="160" creationId="{999F962A-D9D2-4921-A96C-3537B6E1FC8F}"/>
          </ac:grpSpMkLst>
        </pc:grpChg>
        <pc:grpChg chg="del mod">
          <ac:chgData name="LO NGUYEN THANH VINH" userId="08e381a3-9abc-47fc-bc07-bd46da425570" providerId="ADAL" clId="{8CCB9FBF-8BCF-4712-83B9-19FEC45C884D}" dt="2021-10-16T15:44:38.834" v="4325"/>
          <ac:grpSpMkLst>
            <pc:docMk/>
            <pc:sldMk cId="3248911466" sldId="266"/>
            <ac:grpSpMk id="162" creationId="{D3E20EA8-00F4-4392-B805-7035FEF2F131}"/>
          </ac:grpSpMkLst>
        </pc:grpChg>
        <pc:grpChg chg="del mod">
          <ac:chgData name="LO NGUYEN THANH VINH" userId="08e381a3-9abc-47fc-bc07-bd46da425570" providerId="ADAL" clId="{8CCB9FBF-8BCF-4712-83B9-19FEC45C884D}" dt="2021-10-16T15:44:55.554" v="4329"/>
          <ac:grpSpMkLst>
            <pc:docMk/>
            <pc:sldMk cId="3248911466" sldId="266"/>
            <ac:grpSpMk id="169" creationId="{0FE51406-6901-4056-8C36-BEB44B25E8A3}"/>
          </ac:grpSpMkLst>
        </pc:grpChg>
        <pc:grpChg chg="del mod">
          <ac:chgData name="LO NGUYEN THANH VINH" userId="08e381a3-9abc-47fc-bc07-bd46da425570" providerId="ADAL" clId="{8CCB9FBF-8BCF-4712-83B9-19FEC45C884D}" dt="2021-10-16T15:44:59.638" v="4332"/>
          <ac:grpSpMkLst>
            <pc:docMk/>
            <pc:sldMk cId="3248911466" sldId="266"/>
            <ac:grpSpMk id="173" creationId="{08F5AF15-1D24-47DD-8ECE-42286E1BE6CC}"/>
          </ac:grpSpMkLst>
        </pc:grpChg>
        <pc:grpChg chg="del mod">
          <ac:chgData name="LO NGUYEN THANH VINH" userId="08e381a3-9abc-47fc-bc07-bd46da425570" providerId="ADAL" clId="{8CCB9FBF-8BCF-4712-83B9-19FEC45C884D}" dt="2021-10-16T15:45:25.417" v="4378"/>
          <ac:grpSpMkLst>
            <pc:docMk/>
            <pc:sldMk cId="3248911466" sldId="266"/>
            <ac:grpSpMk id="176" creationId="{5CB1E30B-A0FE-479F-A56C-2C0D32E7FDAF}"/>
          </ac:grpSpMkLst>
        </pc:grpChg>
        <pc:grpChg chg="del mod">
          <ac:chgData name="LO NGUYEN THANH VINH" userId="08e381a3-9abc-47fc-bc07-bd46da425570" providerId="ADAL" clId="{8CCB9FBF-8BCF-4712-83B9-19FEC45C884D}" dt="2021-10-16T15:45:12.094" v="4353"/>
          <ac:grpSpMkLst>
            <pc:docMk/>
            <pc:sldMk cId="3248911466" sldId="266"/>
            <ac:grpSpMk id="184" creationId="{99567E9C-E48E-440B-9307-3D178ABF8406}"/>
          </ac:grpSpMkLst>
        </pc:grpChg>
        <pc:grpChg chg="del mod">
          <ac:chgData name="LO NGUYEN THANH VINH" userId="08e381a3-9abc-47fc-bc07-bd46da425570" providerId="ADAL" clId="{8CCB9FBF-8BCF-4712-83B9-19FEC45C884D}" dt="2021-10-16T15:45:13.283" v="4355"/>
          <ac:grpSpMkLst>
            <pc:docMk/>
            <pc:sldMk cId="3248911466" sldId="266"/>
            <ac:grpSpMk id="186" creationId="{FF6AE1C2-9683-4A18-A4E6-BAB1F7F75105}"/>
          </ac:grpSpMkLst>
        </pc:grpChg>
        <pc:grpChg chg="del mod">
          <ac:chgData name="LO NGUYEN THANH VINH" userId="08e381a3-9abc-47fc-bc07-bd46da425570" providerId="ADAL" clId="{8CCB9FBF-8BCF-4712-83B9-19FEC45C884D}" dt="2021-10-16T15:49:02.482" v="4521"/>
          <ac:grpSpMkLst>
            <pc:docMk/>
            <pc:sldMk cId="3248911466" sldId="266"/>
            <ac:grpSpMk id="188" creationId="{8E54AF2B-001B-48B0-A4B5-F9E0C732823E}"/>
          </ac:grpSpMkLst>
        </pc:grpChg>
        <pc:grpChg chg="del mod">
          <ac:chgData name="LO NGUYEN THANH VINH" userId="08e381a3-9abc-47fc-bc07-bd46da425570" providerId="ADAL" clId="{8CCB9FBF-8BCF-4712-83B9-19FEC45C884D}" dt="2021-10-16T16:09:12.020" v="4552"/>
          <ac:grpSpMkLst>
            <pc:docMk/>
            <pc:sldMk cId="3248911466" sldId="266"/>
            <ac:grpSpMk id="190" creationId="{A833BFF9-C933-4A19-BF5B-261CA498D9D9}"/>
          </ac:grpSpMkLst>
        </pc:grpChg>
        <pc:grpChg chg="del mod">
          <ac:chgData name="LO NGUYEN THANH VINH" userId="08e381a3-9abc-47fc-bc07-bd46da425570" providerId="ADAL" clId="{8CCB9FBF-8BCF-4712-83B9-19FEC45C884D}" dt="2021-10-16T15:49:02.482" v="4521"/>
          <ac:grpSpMkLst>
            <pc:docMk/>
            <pc:sldMk cId="3248911466" sldId="266"/>
            <ac:grpSpMk id="193" creationId="{3D686B6C-0762-4A92-8417-CF089A6F95CF}"/>
          </ac:grpSpMkLst>
        </pc:grpChg>
        <pc:grpChg chg="del mod">
          <ac:chgData name="LO NGUYEN THANH VINH" userId="08e381a3-9abc-47fc-bc07-bd46da425570" providerId="ADAL" clId="{8CCB9FBF-8BCF-4712-83B9-19FEC45C884D}" dt="2021-10-16T15:49:03.095" v="4523"/>
          <ac:grpSpMkLst>
            <pc:docMk/>
            <pc:sldMk cId="3248911466" sldId="266"/>
            <ac:grpSpMk id="200" creationId="{BF651738-253D-49B7-AA11-9CB0160C4BDC}"/>
          </ac:grpSpMkLst>
        </pc:grpChg>
        <pc:grpChg chg="del mod">
          <ac:chgData name="LO NGUYEN THANH VINH" userId="08e381a3-9abc-47fc-bc07-bd46da425570" providerId="ADAL" clId="{8CCB9FBF-8BCF-4712-83B9-19FEC45C884D}" dt="2021-10-16T15:49:05.010" v="4525"/>
          <ac:grpSpMkLst>
            <pc:docMk/>
            <pc:sldMk cId="3248911466" sldId="266"/>
            <ac:grpSpMk id="202" creationId="{FE477BEE-CE04-4F61-BE77-A5B7D3BCF64C}"/>
          </ac:grpSpMkLst>
        </pc:grpChg>
        <pc:grpChg chg="del mod">
          <ac:chgData name="LO NGUYEN THANH VINH" userId="08e381a3-9abc-47fc-bc07-bd46da425570" providerId="ADAL" clId="{8CCB9FBF-8BCF-4712-83B9-19FEC45C884D}" dt="2021-10-16T16:08:49.942" v="4545"/>
          <ac:grpSpMkLst>
            <pc:docMk/>
            <pc:sldMk cId="3248911466" sldId="266"/>
            <ac:grpSpMk id="204" creationId="{2235E8EB-D055-4829-9DA3-486389B6D3D9}"/>
          </ac:grpSpMkLst>
        </pc:grpChg>
        <pc:grpChg chg="del mod">
          <ac:chgData name="LO NGUYEN THANH VINH" userId="08e381a3-9abc-47fc-bc07-bd46da425570" providerId="ADAL" clId="{8CCB9FBF-8BCF-4712-83B9-19FEC45C884D}" dt="2021-10-16T16:09:15.947" v="4555"/>
          <ac:grpSpMkLst>
            <pc:docMk/>
            <pc:sldMk cId="3248911466" sldId="266"/>
            <ac:grpSpMk id="208" creationId="{9C442F40-275B-4093-B730-97C2197B68EF}"/>
          </ac:grpSpMkLst>
        </pc:grpChg>
        <pc:grpChg chg="del mod">
          <ac:chgData name="LO NGUYEN THANH VINH" userId="08e381a3-9abc-47fc-bc07-bd46da425570" providerId="ADAL" clId="{8CCB9FBF-8BCF-4712-83B9-19FEC45C884D}" dt="2021-10-16T16:09:18.011" v="4557"/>
          <ac:grpSpMkLst>
            <pc:docMk/>
            <pc:sldMk cId="3248911466" sldId="266"/>
            <ac:grpSpMk id="211" creationId="{A0404869-5008-471B-BA29-EC93747878CF}"/>
          </ac:grpSpMkLst>
        </pc:grpChg>
        <pc:grpChg chg="del mod">
          <ac:chgData name="LO NGUYEN THANH VINH" userId="08e381a3-9abc-47fc-bc07-bd46da425570" providerId="ADAL" clId="{8CCB9FBF-8BCF-4712-83B9-19FEC45C884D}" dt="2021-10-16T16:09:21.130" v="4561"/>
          <ac:grpSpMkLst>
            <pc:docMk/>
            <pc:sldMk cId="3248911466" sldId="266"/>
            <ac:grpSpMk id="213" creationId="{FCA3EA72-1A7E-4613-8DE6-0C6786CE1C58}"/>
          </ac:grpSpMkLst>
        </pc:grpChg>
        <pc:grpChg chg="del mod">
          <ac:chgData name="LO NGUYEN THANH VINH" userId="08e381a3-9abc-47fc-bc07-bd46da425570" providerId="ADAL" clId="{8CCB9FBF-8BCF-4712-83B9-19FEC45C884D}" dt="2021-10-16T16:09:29.045" v="4563"/>
          <ac:grpSpMkLst>
            <pc:docMk/>
            <pc:sldMk cId="3248911466" sldId="266"/>
            <ac:grpSpMk id="217" creationId="{5C9FEF8A-2FEF-4EC0-AC3C-054574B4165A}"/>
          </ac:grpSpMkLst>
        </pc:grpChg>
        <pc:grpChg chg="del mod">
          <ac:chgData name="LO NGUYEN THANH VINH" userId="08e381a3-9abc-47fc-bc07-bd46da425570" providerId="ADAL" clId="{8CCB9FBF-8BCF-4712-83B9-19FEC45C884D}" dt="2021-10-16T16:09:34.723" v="4565"/>
          <ac:grpSpMkLst>
            <pc:docMk/>
            <pc:sldMk cId="3248911466" sldId="266"/>
            <ac:grpSpMk id="219" creationId="{5812909C-981D-4886-B9E7-EB824A7E0D6C}"/>
          </ac:grpSpMkLst>
        </pc:grpChg>
        <pc:grpChg chg="del mod">
          <ac:chgData name="LO NGUYEN THANH VINH" userId="08e381a3-9abc-47fc-bc07-bd46da425570" providerId="ADAL" clId="{8CCB9FBF-8BCF-4712-83B9-19FEC45C884D}" dt="2021-10-16T16:09:36.098" v="4567"/>
          <ac:grpSpMkLst>
            <pc:docMk/>
            <pc:sldMk cId="3248911466" sldId="266"/>
            <ac:grpSpMk id="221" creationId="{C654C030-7EB2-49C4-9BDB-709695D3B902}"/>
          </ac:grpSpMkLst>
        </pc:grpChg>
        <pc:grpChg chg="del mod">
          <ac:chgData name="LO NGUYEN THANH VINH" userId="08e381a3-9abc-47fc-bc07-bd46da425570" providerId="ADAL" clId="{8CCB9FBF-8BCF-4712-83B9-19FEC45C884D}" dt="2021-10-16T16:09:37.122" v="4569"/>
          <ac:grpSpMkLst>
            <pc:docMk/>
            <pc:sldMk cId="3248911466" sldId="266"/>
            <ac:grpSpMk id="223" creationId="{0AB69362-551F-43B6-883B-140BBEED1AB7}"/>
          </ac:grpSpMkLst>
        </pc:grpChg>
        <pc:grpChg chg="del mod">
          <ac:chgData name="LO NGUYEN THANH VINH" userId="08e381a3-9abc-47fc-bc07-bd46da425570" providerId="ADAL" clId="{8CCB9FBF-8BCF-4712-83B9-19FEC45C884D}" dt="2021-10-16T16:09:40.557" v="4571"/>
          <ac:grpSpMkLst>
            <pc:docMk/>
            <pc:sldMk cId="3248911466" sldId="266"/>
            <ac:grpSpMk id="225" creationId="{842408FA-A2CF-4944-915C-BEB273BCA306}"/>
          </ac:grpSpMkLst>
        </pc:grpChg>
        <pc:grpChg chg="del mod">
          <ac:chgData name="LO NGUYEN THANH VINH" userId="08e381a3-9abc-47fc-bc07-bd46da425570" providerId="ADAL" clId="{8CCB9FBF-8BCF-4712-83B9-19FEC45C884D}" dt="2021-10-16T16:09:42.307" v="4574"/>
          <ac:grpSpMkLst>
            <pc:docMk/>
            <pc:sldMk cId="3248911466" sldId="266"/>
            <ac:grpSpMk id="227" creationId="{7BB1B0C0-08CA-40C7-A496-3EE7E54545D4}"/>
          </ac:grpSpMkLst>
        </pc:grpChg>
        <pc:grpChg chg="del mod">
          <ac:chgData name="LO NGUYEN THANH VINH" userId="08e381a3-9abc-47fc-bc07-bd46da425570" providerId="ADAL" clId="{8CCB9FBF-8BCF-4712-83B9-19FEC45C884D}" dt="2021-10-16T16:09:50.004" v="4583"/>
          <ac:grpSpMkLst>
            <pc:docMk/>
            <pc:sldMk cId="3248911466" sldId="266"/>
            <ac:grpSpMk id="230" creationId="{4330D760-3A69-4807-9CFE-7AF327C9AD1B}"/>
          </ac:grpSpMkLst>
        </pc:grpChg>
        <pc:grpChg chg="del mod">
          <ac:chgData name="LO NGUYEN THANH VINH" userId="08e381a3-9abc-47fc-bc07-bd46da425570" providerId="ADAL" clId="{8CCB9FBF-8BCF-4712-83B9-19FEC45C884D}" dt="2021-10-16T16:09:57.390" v="4594"/>
          <ac:grpSpMkLst>
            <pc:docMk/>
            <pc:sldMk cId="3248911466" sldId="266"/>
            <ac:grpSpMk id="239" creationId="{FC40F100-5125-4564-A8D8-2F071EA7E2A0}"/>
          </ac:grpSpMkLst>
        </pc:grpChg>
        <pc:grpChg chg="del mod">
          <ac:chgData name="LO NGUYEN THANH VINH" userId="08e381a3-9abc-47fc-bc07-bd46da425570" providerId="ADAL" clId="{8CCB9FBF-8BCF-4712-83B9-19FEC45C884D}" dt="2021-10-16T16:10:08.664" v="4627"/>
          <ac:grpSpMkLst>
            <pc:docMk/>
            <pc:sldMk cId="3248911466" sldId="266"/>
            <ac:grpSpMk id="250" creationId="{983C8135-BBA0-4F10-85AD-32FE44D9E3BA}"/>
          </ac:grpSpMkLst>
        </pc:grpChg>
        <pc:grpChg chg="del mod">
          <ac:chgData name="LO NGUYEN THANH VINH" userId="08e381a3-9abc-47fc-bc07-bd46da425570" providerId="ADAL" clId="{8CCB9FBF-8BCF-4712-83B9-19FEC45C884D}" dt="2021-10-16T16:10:11.316" v="4630"/>
          <ac:grpSpMkLst>
            <pc:docMk/>
            <pc:sldMk cId="3248911466" sldId="266"/>
            <ac:grpSpMk id="254" creationId="{BD9C526B-FFC0-47F2-A64D-5D5FA06B653F}"/>
          </ac:grpSpMkLst>
        </pc:grpChg>
        <pc:grpChg chg="del mod">
          <ac:chgData name="LO NGUYEN THANH VINH" userId="08e381a3-9abc-47fc-bc07-bd46da425570" providerId="ADAL" clId="{8CCB9FBF-8BCF-4712-83B9-19FEC45C884D}" dt="2021-10-16T16:10:12.312" v="4632"/>
          <ac:grpSpMkLst>
            <pc:docMk/>
            <pc:sldMk cId="3248911466" sldId="266"/>
            <ac:grpSpMk id="257" creationId="{C42211DE-D4B5-4A33-AFDE-0653B3A46A6E}"/>
          </ac:grpSpMkLst>
        </pc:grpChg>
        <pc:grpChg chg="mod">
          <ac:chgData name="LO NGUYEN THANH VINH" userId="08e381a3-9abc-47fc-bc07-bd46da425570" providerId="ADAL" clId="{8CCB9FBF-8BCF-4712-83B9-19FEC45C884D}" dt="2021-10-16T16:10:12.312" v="4632"/>
          <ac:grpSpMkLst>
            <pc:docMk/>
            <pc:sldMk cId="3248911466" sldId="266"/>
            <ac:grpSpMk id="259" creationId="{C044A6AB-9DFD-4EA7-B87B-C4882BA11456}"/>
          </ac:grpSpMkLst>
        </pc:grpChg>
        <pc:inkChg chg="add del mod">
          <ac:chgData name="LO NGUYEN THANH VINH" userId="08e381a3-9abc-47fc-bc07-bd46da425570" providerId="ADAL" clId="{8CCB9FBF-8BCF-4712-83B9-19FEC45C884D}" dt="2021-10-16T15:36:59.382" v="3815"/>
          <ac:inkMkLst>
            <pc:docMk/>
            <pc:sldMk cId="3248911466" sldId="266"/>
            <ac:inkMk id="4" creationId="{BD96B896-1A30-498D-994B-BE3867FFBEF2}"/>
          </ac:inkMkLst>
        </pc:inkChg>
        <pc:inkChg chg="add del mod">
          <ac:chgData name="LO NGUYEN THANH VINH" userId="08e381a3-9abc-47fc-bc07-bd46da425570" providerId="ADAL" clId="{8CCB9FBF-8BCF-4712-83B9-19FEC45C884D}" dt="2021-10-16T15:37:00.144" v="3816"/>
          <ac:inkMkLst>
            <pc:docMk/>
            <pc:sldMk cId="3248911466" sldId="266"/>
            <ac:inkMk id="5" creationId="{889EF3BF-1E8F-4EE4-94CD-E88B5F58D885}"/>
          </ac:inkMkLst>
        </pc:inkChg>
        <pc:inkChg chg="add del mod">
          <ac:chgData name="LO NGUYEN THANH VINH" userId="08e381a3-9abc-47fc-bc07-bd46da425570" providerId="ADAL" clId="{8CCB9FBF-8BCF-4712-83B9-19FEC45C884D}" dt="2021-10-16T15:37:00.312" v="3817"/>
          <ac:inkMkLst>
            <pc:docMk/>
            <pc:sldMk cId="3248911466" sldId="266"/>
            <ac:inkMk id="6" creationId="{81FAC19A-3880-4173-9B8A-1FAC636CBE58}"/>
          </ac:inkMkLst>
        </pc:inkChg>
        <pc:inkChg chg="add del">
          <ac:chgData name="LO NGUYEN THANH VINH" userId="08e381a3-9abc-47fc-bc07-bd46da425570" providerId="ADAL" clId="{8CCB9FBF-8BCF-4712-83B9-19FEC45C884D}" dt="2021-10-16T15:45:15.197" v="4358"/>
          <ac:inkMkLst>
            <pc:docMk/>
            <pc:sldMk cId="3248911466" sldId="266"/>
            <ac:inkMk id="8" creationId="{F1145746-43AD-47F2-9129-E87136E14A73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9" creationId="{5B27F3BB-1627-4737-BB09-D3D31734021E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0" creationId="{8EB8AD8D-6152-4D74-81FA-7F4F915620F7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1" creationId="{31459B59-8261-4D41-BFB4-6B883BD9BAF7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2" creationId="{C0C418BD-5C54-497F-9678-B7BBF5A601FB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3" creationId="{8D2641A6-BE72-477D-A16B-CD363A4241AB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4" creationId="{EFBA6E85-16FD-4BB3-A992-AF451DDCC14C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5" creationId="{AB71A528-4F47-4379-910C-E8F89F0B5AE0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7" creationId="{DBE5644D-D67A-4F29-A548-5CE919C9ADA7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8" creationId="{D8638FCD-BB6B-4555-9AA2-7CCDC5B551F8}"/>
          </ac:inkMkLst>
        </pc:inkChg>
        <pc:inkChg chg="add mod">
          <ac:chgData name="LO NGUYEN THANH VINH" userId="08e381a3-9abc-47fc-bc07-bd46da425570" providerId="ADAL" clId="{8CCB9FBF-8BCF-4712-83B9-19FEC45C884D}" dt="2021-10-16T16:09:21.130" v="4561"/>
          <ac:inkMkLst>
            <pc:docMk/>
            <pc:sldMk cId="3248911466" sldId="266"/>
            <ac:inkMk id="19" creationId="{503949F4-4D15-4A6A-942D-8FE65DC8A9D6}"/>
          </ac:inkMkLst>
        </pc:inkChg>
        <pc:inkChg chg="add del mod">
          <ac:chgData name="LO NGUYEN THANH VINH" userId="08e381a3-9abc-47fc-bc07-bd46da425570" providerId="ADAL" clId="{8CCB9FBF-8BCF-4712-83B9-19FEC45C884D}" dt="2021-10-16T15:38:34.381" v="3899"/>
          <ac:inkMkLst>
            <pc:docMk/>
            <pc:sldMk cId="3248911466" sldId="266"/>
            <ac:inkMk id="21" creationId="{33049418-EFF4-4045-B93F-73E02D09C6ED}"/>
          </ac:inkMkLst>
        </pc:inkChg>
        <pc:inkChg chg="add del mod">
          <ac:chgData name="LO NGUYEN THANH VINH" userId="08e381a3-9abc-47fc-bc07-bd46da425570" providerId="ADAL" clId="{8CCB9FBF-8BCF-4712-83B9-19FEC45C884D}" dt="2021-10-16T15:38:34.782" v="3902"/>
          <ac:inkMkLst>
            <pc:docMk/>
            <pc:sldMk cId="3248911466" sldId="266"/>
            <ac:inkMk id="22" creationId="{DDB775C2-3883-4867-AB99-40CEE73D5C60}"/>
          </ac:inkMkLst>
        </pc:inkChg>
        <pc:inkChg chg="add del mod">
          <ac:chgData name="LO NGUYEN THANH VINH" userId="08e381a3-9abc-47fc-bc07-bd46da425570" providerId="ADAL" clId="{8CCB9FBF-8BCF-4712-83B9-19FEC45C884D}" dt="2021-10-16T15:38:34.381" v="3900"/>
          <ac:inkMkLst>
            <pc:docMk/>
            <pc:sldMk cId="3248911466" sldId="266"/>
            <ac:inkMk id="23" creationId="{1F212F66-FB11-464F-8F02-E42B025E392F}"/>
          </ac:inkMkLst>
        </pc:inkChg>
        <pc:inkChg chg="add del mod">
          <ac:chgData name="LO NGUYEN THANH VINH" userId="08e381a3-9abc-47fc-bc07-bd46da425570" providerId="ADAL" clId="{8CCB9FBF-8BCF-4712-83B9-19FEC45C884D}" dt="2021-10-16T15:38:34.781" v="3901"/>
          <ac:inkMkLst>
            <pc:docMk/>
            <pc:sldMk cId="3248911466" sldId="266"/>
            <ac:inkMk id="24" creationId="{AF9F385E-03F4-4AD0-9852-B43D1A3A2C3F}"/>
          </ac:inkMkLst>
        </pc:inkChg>
        <pc:inkChg chg="add del mod">
          <ac:chgData name="LO NGUYEN THANH VINH" userId="08e381a3-9abc-47fc-bc07-bd46da425570" providerId="ADAL" clId="{8CCB9FBF-8BCF-4712-83B9-19FEC45C884D}" dt="2021-10-16T15:38:35.269" v="3903"/>
          <ac:inkMkLst>
            <pc:docMk/>
            <pc:sldMk cId="3248911466" sldId="266"/>
            <ac:inkMk id="25" creationId="{4489AFA1-A61A-45C6-806D-EAC9D9E0739C}"/>
          </ac:inkMkLst>
        </pc:inkChg>
        <pc:inkChg chg="add del mod">
          <ac:chgData name="LO NGUYEN THANH VINH" userId="08e381a3-9abc-47fc-bc07-bd46da425570" providerId="ADAL" clId="{8CCB9FBF-8BCF-4712-83B9-19FEC45C884D}" dt="2021-10-16T15:38:32.871" v="3896"/>
          <ac:inkMkLst>
            <pc:docMk/>
            <pc:sldMk cId="3248911466" sldId="266"/>
            <ac:inkMk id="27" creationId="{B82E091B-5AC2-4204-A85D-7289F46A9159}"/>
          </ac:inkMkLst>
        </pc:inkChg>
        <pc:inkChg chg="add del mod">
          <ac:chgData name="LO NGUYEN THANH VINH" userId="08e381a3-9abc-47fc-bc07-bd46da425570" providerId="ADAL" clId="{8CCB9FBF-8BCF-4712-83B9-19FEC45C884D}" dt="2021-10-16T15:38:31.886" v="3894"/>
          <ac:inkMkLst>
            <pc:docMk/>
            <pc:sldMk cId="3248911466" sldId="266"/>
            <ac:inkMk id="28" creationId="{A7607424-05BC-49F3-AB72-2B0BCC1DF5D7}"/>
          </ac:inkMkLst>
        </pc:inkChg>
        <pc:inkChg chg="add del mod">
          <ac:chgData name="LO NGUYEN THANH VINH" userId="08e381a3-9abc-47fc-bc07-bd46da425570" providerId="ADAL" clId="{8CCB9FBF-8BCF-4712-83B9-19FEC45C884D}" dt="2021-10-16T15:38:31.886" v="3895"/>
          <ac:inkMkLst>
            <pc:docMk/>
            <pc:sldMk cId="3248911466" sldId="266"/>
            <ac:inkMk id="29" creationId="{2774762D-0426-42F5-AA5E-1BBE999D5CDC}"/>
          </ac:inkMkLst>
        </pc:inkChg>
        <pc:inkChg chg="add del mod">
          <ac:chgData name="LO NGUYEN THANH VINH" userId="08e381a3-9abc-47fc-bc07-bd46da425570" providerId="ADAL" clId="{8CCB9FBF-8BCF-4712-83B9-19FEC45C884D}" dt="2021-10-16T15:38:31.461" v="3893"/>
          <ac:inkMkLst>
            <pc:docMk/>
            <pc:sldMk cId="3248911466" sldId="266"/>
            <ac:inkMk id="30" creationId="{5D86998B-12A3-499E-91FC-2D5E98CFF7BE}"/>
          </ac:inkMkLst>
        </pc:inkChg>
        <pc:inkChg chg="add del mod">
          <ac:chgData name="LO NGUYEN THANH VINH" userId="08e381a3-9abc-47fc-bc07-bd46da425570" providerId="ADAL" clId="{8CCB9FBF-8BCF-4712-83B9-19FEC45C884D}" dt="2021-10-16T15:38:33.325" v="3897"/>
          <ac:inkMkLst>
            <pc:docMk/>
            <pc:sldMk cId="3248911466" sldId="266"/>
            <ac:inkMk id="31" creationId="{0AA399EB-351C-4879-BC37-2CA6E9EF440B}"/>
          </ac:inkMkLst>
        </pc:inkChg>
        <pc:inkChg chg="add del mod">
          <ac:chgData name="LO NGUYEN THANH VINH" userId="08e381a3-9abc-47fc-bc07-bd46da425570" providerId="ADAL" clId="{8CCB9FBF-8BCF-4712-83B9-19FEC45C884D}" dt="2021-10-16T15:38:33.573" v="3898"/>
          <ac:inkMkLst>
            <pc:docMk/>
            <pc:sldMk cId="3248911466" sldId="266"/>
            <ac:inkMk id="32" creationId="{847790F4-F9EC-4563-8C07-F289065686FB}"/>
          </ac:inkMkLst>
        </pc:inkChg>
        <pc:inkChg chg="add del mod">
          <ac:chgData name="LO NGUYEN THANH VINH" userId="08e381a3-9abc-47fc-bc07-bd46da425570" providerId="ADAL" clId="{8CCB9FBF-8BCF-4712-83B9-19FEC45C884D}" dt="2021-10-16T15:38:25.774" v="3886"/>
          <ac:inkMkLst>
            <pc:docMk/>
            <pc:sldMk cId="3248911466" sldId="266"/>
            <ac:inkMk id="34" creationId="{24F9CA93-B281-4AEE-8732-1DCE62D2A56A}"/>
          </ac:inkMkLst>
        </pc:inkChg>
        <pc:inkChg chg="add del mod">
          <ac:chgData name="LO NGUYEN THANH VINH" userId="08e381a3-9abc-47fc-bc07-bd46da425570" providerId="ADAL" clId="{8CCB9FBF-8BCF-4712-83B9-19FEC45C884D}" dt="2021-10-16T15:38:23.767" v="3880"/>
          <ac:inkMkLst>
            <pc:docMk/>
            <pc:sldMk cId="3248911466" sldId="266"/>
            <ac:inkMk id="35" creationId="{58A12746-FD6A-441E-BB01-9F03F37044EC}"/>
          </ac:inkMkLst>
        </pc:inkChg>
        <pc:inkChg chg="add del mod">
          <ac:chgData name="LO NGUYEN THANH VINH" userId="08e381a3-9abc-47fc-bc07-bd46da425570" providerId="ADAL" clId="{8CCB9FBF-8BCF-4712-83B9-19FEC45C884D}" dt="2021-10-16T15:38:24.335" v="3882"/>
          <ac:inkMkLst>
            <pc:docMk/>
            <pc:sldMk cId="3248911466" sldId="266"/>
            <ac:inkMk id="37" creationId="{08828025-893D-4C59-BEE9-FEEE2ABA5C11}"/>
          </ac:inkMkLst>
        </pc:inkChg>
        <pc:inkChg chg="add del mod">
          <ac:chgData name="LO NGUYEN THANH VINH" userId="08e381a3-9abc-47fc-bc07-bd46da425570" providerId="ADAL" clId="{8CCB9FBF-8BCF-4712-83B9-19FEC45C884D}" dt="2021-10-16T15:38:30.413" v="3892"/>
          <ac:inkMkLst>
            <pc:docMk/>
            <pc:sldMk cId="3248911466" sldId="266"/>
            <ac:inkMk id="38" creationId="{44902C5B-FFED-4BED-A1A0-C4BA7AE17C58}"/>
          </ac:inkMkLst>
        </pc:inkChg>
        <pc:inkChg chg="add del mod">
          <ac:chgData name="LO NGUYEN THANH VINH" userId="08e381a3-9abc-47fc-bc07-bd46da425570" providerId="ADAL" clId="{8CCB9FBF-8BCF-4712-83B9-19FEC45C884D}" dt="2021-10-16T15:38:24.989" v="3884"/>
          <ac:inkMkLst>
            <pc:docMk/>
            <pc:sldMk cId="3248911466" sldId="266"/>
            <ac:inkMk id="39" creationId="{E21A7C81-D0B6-46B0-A37C-4BCA8B27FA66}"/>
          </ac:inkMkLst>
        </pc:inkChg>
        <pc:inkChg chg="add del mod">
          <ac:chgData name="LO NGUYEN THANH VINH" userId="08e381a3-9abc-47fc-bc07-bd46da425570" providerId="ADAL" clId="{8CCB9FBF-8BCF-4712-83B9-19FEC45C884D}" dt="2021-10-16T15:38:24.585" v="3883"/>
          <ac:inkMkLst>
            <pc:docMk/>
            <pc:sldMk cId="3248911466" sldId="266"/>
            <ac:inkMk id="40" creationId="{26881BCB-0F54-4785-B101-43C99C331695}"/>
          </ac:inkMkLst>
        </pc:inkChg>
        <pc:inkChg chg="add del mod">
          <ac:chgData name="LO NGUYEN THANH VINH" userId="08e381a3-9abc-47fc-bc07-bd46da425570" providerId="ADAL" clId="{8CCB9FBF-8BCF-4712-83B9-19FEC45C884D}" dt="2021-10-16T15:38:27.957" v="3888"/>
          <ac:inkMkLst>
            <pc:docMk/>
            <pc:sldMk cId="3248911466" sldId="266"/>
            <ac:inkMk id="41" creationId="{92E9CFC3-8430-42D7-9A49-207B2DF58565}"/>
          </ac:inkMkLst>
        </pc:inkChg>
        <pc:inkChg chg="add del mod">
          <ac:chgData name="LO NGUYEN THANH VINH" userId="08e381a3-9abc-47fc-bc07-bd46da425570" providerId="ADAL" clId="{8CCB9FBF-8BCF-4712-83B9-19FEC45C884D}" dt="2021-10-16T15:38:27.077" v="3887"/>
          <ac:inkMkLst>
            <pc:docMk/>
            <pc:sldMk cId="3248911466" sldId="266"/>
            <ac:inkMk id="42" creationId="{BBB622FA-EAF4-4037-9D46-D0945D723E66}"/>
          </ac:inkMkLst>
        </pc:inkChg>
        <pc:inkChg chg="add del mod">
          <ac:chgData name="LO NGUYEN THANH VINH" userId="08e381a3-9abc-47fc-bc07-bd46da425570" providerId="ADAL" clId="{8CCB9FBF-8BCF-4712-83B9-19FEC45C884D}" dt="2021-10-16T15:38:29.285" v="3890"/>
          <ac:inkMkLst>
            <pc:docMk/>
            <pc:sldMk cId="3248911466" sldId="266"/>
            <ac:inkMk id="43" creationId="{05919AA3-8669-4EB7-AA4A-1BB02CE028A7}"/>
          </ac:inkMkLst>
        </pc:inkChg>
        <pc:inkChg chg="add del mod">
          <ac:chgData name="LO NGUYEN THANH VINH" userId="08e381a3-9abc-47fc-bc07-bd46da425570" providerId="ADAL" clId="{8CCB9FBF-8BCF-4712-83B9-19FEC45C884D}" dt="2021-10-16T15:38:29.734" v="3891"/>
          <ac:inkMkLst>
            <pc:docMk/>
            <pc:sldMk cId="3248911466" sldId="266"/>
            <ac:inkMk id="44" creationId="{D79A9FD5-3FEF-4CB5-9765-F39FADE463B4}"/>
          </ac:inkMkLst>
        </pc:inkChg>
        <pc:inkChg chg="add del mod">
          <ac:chgData name="LO NGUYEN THANH VINH" userId="08e381a3-9abc-47fc-bc07-bd46da425570" providerId="ADAL" clId="{8CCB9FBF-8BCF-4712-83B9-19FEC45C884D}" dt="2021-10-16T15:38:23.430" v="3878"/>
          <ac:inkMkLst>
            <pc:docMk/>
            <pc:sldMk cId="3248911466" sldId="266"/>
            <ac:inkMk id="45" creationId="{EF77648B-60F9-45D6-9DD4-C17744B2B1E3}"/>
          </ac:inkMkLst>
        </pc:inkChg>
        <pc:inkChg chg="add del mod">
          <ac:chgData name="LO NGUYEN THANH VINH" userId="08e381a3-9abc-47fc-bc07-bd46da425570" providerId="ADAL" clId="{8CCB9FBF-8BCF-4712-83B9-19FEC45C884D}" dt="2021-10-16T15:38:23.590" v="3879"/>
          <ac:inkMkLst>
            <pc:docMk/>
            <pc:sldMk cId="3248911466" sldId="266"/>
            <ac:inkMk id="46" creationId="{9738C299-F531-42BB-84D0-98C0C57D5033}"/>
          </ac:inkMkLst>
        </pc:inkChg>
        <pc:inkChg chg="add del mod">
          <ac:chgData name="LO NGUYEN THANH VINH" userId="08e381a3-9abc-47fc-bc07-bd46da425570" providerId="ADAL" clId="{8CCB9FBF-8BCF-4712-83B9-19FEC45C884D}" dt="2021-10-16T15:38:22.846" v="3876"/>
          <ac:inkMkLst>
            <pc:docMk/>
            <pc:sldMk cId="3248911466" sldId="266"/>
            <ac:inkMk id="47" creationId="{2C3B2540-BE93-4663-8386-D00D61622F41}"/>
          </ac:inkMkLst>
        </pc:inkChg>
        <pc:inkChg chg="add del mod">
          <ac:chgData name="LO NGUYEN THANH VINH" userId="08e381a3-9abc-47fc-bc07-bd46da425570" providerId="ADAL" clId="{8CCB9FBF-8BCF-4712-83B9-19FEC45C884D}" dt="2021-10-16T15:38:23.053" v="3877"/>
          <ac:inkMkLst>
            <pc:docMk/>
            <pc:sldMk cId="3248911466" sldId="266"/>
            <ac:inkMk id="48" creationId="{36749D7F-E6DC-4B37-9D61-2000C58FBAD6}"/>
          </ac:inkMkLst>
        </pc:inkChg>
        <pc:inkChg chg="add del mod">
          <ac:chgData name="LO NGUYEN THANH VINH" userId="08e381a3-9abc-47fc-bc07-bd46da425570" providerId="ADAL" clId="{8CCB9FBF-8BCF-4712-83B9-19FEC45C884D}" dt="2021-10-16T15:38:24.990" v="3885"/>
          <ac:inkMkLst>
            <pc:docMk/>
            <pc:sldMk cId="3248911466" sldId="266"/>
            <ac:inkMk id="50" creationId="{F30D2F31-F4AD-4BBD-9DAD-F47BC5DB3E0F}"/>
          </ac:inkMkLst>
        </pc:inkChg>
        <pc:inkChg chg="add del mod">
          <ac:chgData name="LO NGUYEN THANH VINH" userId="08e381a3-9abc-47fc-bc07-bd46da425570" providerId="ADAL" clId="{8CCB9FBF-8BCF-4712-83B9-19FEC45C884D}" dt="2021-10-16T15:38:24.166" v="3881"/>
          <ac:inkMkLst>
            <pc:docMk/>
            <pc:sldMk cId="3248911466" sldId="266"/>
            <ac:inkMk id="51" creationId="{38B49492-EE63-46C9-A2B6-BCA90B10B5FE}"/>
          </ac:inkMkLst>
        </pc:inkChg>
        <pc:inkChg chg="add del mod">
          <ac:chgData name="LO NGUYEN THANH VINH" userId="08e381a3-9abc-47fc-bc07-bd46da425570" providerId="ADAL" clId="{8CCB9FBF-8BCF-4712-83B9-19FEC45C884D}" dt="2021-10-16T15:38:28.876" v="3889"/>
          <ac:inkMkLst>
            <pc:docMk/>
            <pc:sldMk cId="3248911466" sldId="266"/>
            <ac:inkMk id="53" creationId="{FC83282A-B823-4FF9-B8E7-12B20CF9D62D}"/>
          </ac:inkMkLst>
        </pc:inkChg>
        <pc:inkChg chg="add del mod">
          <ac:chgData name="LO NGUYEN THANH VINH" userId="08e381a3-9abc-47fc-bc07-bd46da425570" providerId="ADAL" clId="{8CCB9FBF-8BCF-4712-83B9-19FEC45C884D}" dt="2021-10-16T15:38:35.751" v="3905"/>
          <ac:inkMkLst>
            <pc:docMk/>
            <pc:sldMk cId="3248911466" sldId="266"/>
            <ac:inkMk id="55" creationId="{521C4665-1F82-4EE6-B07A-80861C10B0F3}"/>
          </ac:inkMkLst>
        </pc:inkChg>
        <pc:inkChg chg="add del mod">
          <ac:chgData name="LO NGUYEN THANH VINH" userId="08e381a3-9abc-47fc-bc07-bd46da425570" providerId="ADAL" clId="{8CCB9FBF-8BCF-4712-83B9-19FEC45C884D}" dt="2021-10-16T15:38:35.750" v="3904"/>
          <ac:inkMkLst>
            <pc:docMk/>
            <pc:sldMk cId="3248911466" sldId="266"/>
            <ac:inkMk id="56" creationId="{FDF8E541-5F74-4715-B3F0-FF3B950213A9}"/>
          </ac:inkMkLst>
        </pc:inkChg>
        <pc:inkChg chg="add del mod">
          <ac:chgData name="LO NGUYEN THANH VINH" userId="08e381a3-9abc-47fc-bc07-bd46da425570" providerId="ADAL" clId="{8CCB9FBF-8BCF-4712-83B9-19FEC45C884D}" dt="2021-10-16T15:38:36.165" v="3906"/>
          <ac:inkMkLst>
            <pc:docMk/>
            <pc:sldMk cId="3248911466" sldId="266"/>
            <ac:inkMk id="57" creationId="{0D528627-2D8A-4842-A21C-A187C48E572E}"/>
          </ac:inkMkLst>
        </pc:inkChg>
        <pc:inkChg chg="add del mod">
          <ac:chgData name="LO NGUYEN THANH VINH" userId="08e381a3-9abc-47fc-bc07-bd46da425570" providerId="ADAL" clId="{8CCB9FBF-8BCF-4712-83B9-19FEC45C884D}" dt="2021-10-16T15:38:36.621" v="3907"/>
          <ac:inkMkLst>
            <pc:docMk/>
            <pc:sldMk cId="3248911466" sldId="266"/>
            <ac:inkMk id="59" creationId="{21C4A23A-DBBF-4A1E-9477-12EBF6A109F5}"/>
          </ac:inkMkLst>
        </pc:inkChg>
        <pc:inkChg chg="add del mod">
          <ac:chgData name="LO NGUYEN THANH VINH" userId="08e381a3-9abc-47fc-bc07-bd46da425570" providerId="ADAL" clId="{8CCB9FBF-8BCF-4712-83B9-19FEC45C884D}" dt="2021-10-16T15:38:36.902" v="3908"/>
          <ac:inkMkLst>
            <pc:docMk/>
            <pc:sldMk cId="3248911466" sldId="266"/>
            <ac:inkMk id="60" creationId="{4930C95B-FF7B-4CB8-A1F6-0806011F56D9}"/>
          </ac:inkMkLst>
        </pc:inkChg>
        <pc:inkChg chg="add del mod">
          <ac:chgData name="LO NGUYEN THANH VINH" userId="08e381a3-9abc-47fc-bc07-bd46da425570" providerId="ADAL" clId="{8CCB9FBF-8BCF-4712-83B9-19FEC45C884D}" dt="2021-10-16T15:38:37.117" v="3909"/>
          <ac:inkMkLst>
            <pc:docMk/>
            <pc:sldMk cId="3248911466" sldId="266"/>
            <ac:inkMk id="61" creationId="{3F5A4349-7EF1-4CA5-9341-A421DC761A80}"/>
          </ac:inkMkLst>
        </pc:inkChg>
        <pc:inkChg chg="add del mod">
          <ac:chgData name="LO NGUYEN THANH VINH" userId="08e381a3-9abc-47fc-bc07-bd46da425570" providerId="ADAL" clId="{8CCB9FBF-8BCF-4712-83B9-19FEC45C884D}" dt="2021-10-16T15:38:38.349" v="3911"/>
          <ac:inkMkLst>
            <pc:docMk/>
            <pc:sldMk cId="3248911466" sldId="266"/>
            <ac:inkMk id="62" creationId="{DB280BD2-967A-44BC-834C-7F5E50BE63C2}"/>
          </ac:inkMkLst>
        </pc:inkChg>
        <pc:inkChg chg="add del mod">
          <ac:chgData name="LO NGUYEN THANH VINH" userId="08e381a3-9abc-47fc-bc07-bd46da425570" providerId="ADAL" clId="{8CCB9FBF-8BCF-4712-83B9-19FEC45C884D}" dt="2021-10-16T15:38:37.829" v="3910"/>
          <ac:inkMkLst>
            <pc:docMk/>
            <pc:sldMk cId="3248911466" sldId="266"/>
            <ac:inkMk id="64" creationId="{CE8E64AB-3586-4CF2-8BCD-6DB969FCDA70}"/>
          </ac:inkMkLst>
        </pc:inkChg>
        <pc:inkChg chg="add del mod">
          <ac:chgData name="LO NGUYEN THANH VINH" userId="08e381a3-9abc-47fc-bc07-bd46da425570" providerId="ADAL" clId="{8CCB9FBF-8BCF-4712-83B9-19FEC45C884D}" dt="2021-10-16T15:39:12.495" v="3970"/>
          <ac:inkMkLst>
            <pc:docMk/>
            <pc:sldMk cId="3248911466" sldId="266"/>
            <ac:inkMk id="66" creationId="{94CA6C1D-723E-41B7-B4A9-5E635D898837}"/>
          </ac:inkMkLst>
        </pc:inkChg>
        <pc:inkChg chg="add del mod">
          <ac:chgData name="LO NGUYEN THANH VINH" userId="08e381a3-9abc-47fc-bc07-bd46da425570" providerId="ADAL" clId="{8CCB9FBF-8BCF-4712-83B9-19FEC45C884D}" dt="2021-10-16T15:39:12.491" v="3964"/>
          <ac:inkMkLst>
            <pc:docMk/>
            <pc:sldMk cId="3248911466" sldId="266"/>
            <ac:inkMk id="67" creationId="{61D358C8-8797-4DF5-AB86-E41BDAB93624}"/>
          </ac:inkMkLst>
        </pc:inkChg>
        <pc:inkChg chg="add del mod">
          <ac:chgData name="LO NGUYEN THANH VINH" userId="08e381a3-9abc-47fc-bc07-bd46da425570" providerId="ADAL" clId="{8CCB9FBF-8BCF-4712-83B9-19FEC45C884D}" dt="2021-10-16T15:39:08.221" v="3954"/>
          <ac:inkMkLst>
            <pc:docMk/>
            <pc:sldMk cId="3248911466" sldId="266"/>
            <ac:inkMk id="68" creationId="{0BB3C2ED-3664-4742-9E6B-2A561D82736D}"/>
          </ac:inkMkLst>
        </pc:inkChg>
        <pc:inkChg chg="add del mod">
          <ac:chgData name="LO NGUYEN THANH VINH" userId="08e381a3-9abc-47fc-bc07-bd46da425570" providerId="ADAL" clId="{8CCB9FBF-8BCF-4712-83B9-19FEC45C884D}" dt="2021-10-16T15:39:12.497" v="3974"/>
          <ac:inkMkLst>
            <pc:docMk/>
            <pc:sldMk cId="3248911466" sldId="266"/>
            <ac:inkMk id="69" creationId="{7D122561-252B-4079-8E87-04C8D6732076}"/>
          </ac:inkMkLst>
        </pc:inkChg>
        <pc:inkChg chg="add del mod">
          <ac:chgData name="LO NGUYEN THANH VINH" userId="08e381a3-9abc-47fc-bc07-bd46da425570" providerId="ADAL" clId="{8CCB9FBF-8BCF-4712-83B9-19FEC45C884D}" dt="2021-10-16T15:39:12.499" v="3983"/>
          <ac:inkMkLst>
            <pc:docMk/>
            <pc:sldMk cId="3248911466" sldId="266"/>
            <ac:inkMk id="70" creationId="{1B21C33B-73AB-45C9-B98F-10B15D38539C}"/>
          </ac:inkMkLst>
        </pc:inkChg>
        <pc:inkChg chg="add del mod">
          <ac:chgData name="LO NGUYEN THANH VINH" userId="08e381a3-9abc-47fc-bc07-bd46da425570" providerId="ADAL" clId="{8CCB9FBF-8BCF-4712-83B9-19FEC45C884D}" dt="2021-10-16T15:39:12.498" v="3980"/>
          <ac:inkMkLst>
            <pc:docMk/>
            <pc:sldMk cId="3248911466" sldId="266"/>
            <ac:inkMk id="72" creationId="{A13C071F-CC38-4408-9E35-8C4BF80BF2FD}"/>
          </ac:inkMkLst>
        </pc:inkChg>
        <pc:inkChg chg="add del mod">
          <ac:chgData name="LO NGUYEN THANH VINH" userId="08e381a3-9abc-47fc-bc07-bd46da425570" providerId="ADAL" clId="{8CCB9FBF-8BCF-4712-83B9-19FEC45C884D}" dt="2021-10-16T15:39:12.496" v="3972"/>
          <ac:inkMkLst>
            <pc:docMk/>
            <pc:sldMk cId="3248911466" sldId="266"/>
            <ac:inkMk id="73" creationId="{CEC761EA-9B60-440C-9D45-0173062DAD26}"/>
          </ac:inkMkLst>
        </pc:inkChg>
        <pc:inkChg chg="add del mod">
          <ac:chgData name="LO NGUYEN THANH VINH" userId="08e381a3-9abc-47fc-bc07-bd46da425570" providerId="ADAL" clId="{8CCB9FBF-8BCF-4712-83B9-19FEC45C884D}" dt="2021-10-16T15:39:08.601" v="3956"/>
          <ac:inkMkLst>
            <pc:docMk/>
            <pc:sldMk cId="3248911466" sldId="266"/>
            <ac:inkMk id="74" creationId="{BB55E0A9-DCAE-433A-B3C7-B29FD3F71C4F}"/>
          </ac:inkMkLst>
        </pc:inkChg>
        <pc:inkChg chg="add del mod">
          <ac:chgData name="LO NGUYEN THANH VINH" userId="08e381a3-9abc-47fc-bc07-bd46da425570" providerId="ADAL" clId="{8CCB9FBF-8BCF-4712-83B9-19FEC45C884D}" dt="2021-10-16T15:39:08.601" v="3955"/>
          <ac:inkMkLst>
            <pc:docMk/>
            <pc:sldMk cId="3248911466" sldId="266"/>
            <ac:inkMk id="75" creationId="{3384FB9C-7CD5-4074-B0BE-B5103F40E9DB}"/>
          </ac:inkMkLst>
        </pc:inkChg>
        <pc:inkChg chg="add del mod">
          <ac:chgData name="LO NGUYEN THANH VINH" userId="08e381a3-9abc-47fc-bc07-bd46da425570" providerId="ADAL" clId="{8CCB9FBF-8BCF-4712-83B9-19FEC45C884D}" dt="2021-10-16T15:39:08.602" v="3957"/>
          <ac:inkMkLst>
            <pc:docMk/>
            <pc:sldMk cId="3248911466" sldId="266"/>
            <ac:inkMk id="76" creationId="{C6702BE5-5E6C-4DB8-A6A9-A5C56F669851}"/>
          </ac:inkMkLst>
        </pc:inkChg>
        <pc:inkChg chg="add del mod">
          <ac:chgData name="LO NGUYEN THANH VINH" userId="08e381a3-9abc-47fc-bc07-bd46da425570" providerId="ADAL" clId="{8CCB9FBF-8BCF-4712-83B9-19FEC45C884D}" dt="2021-10-16T15:39:12.496" v="3971"/>
          <ac:inkMkLst>
            <pc:docMk/>
            <pc:sldMk cId="3248911466" sldId="266"/>
            <ac:inkMk id="77" creationId="{14599870-532C-495E-B771-BF1EC399B27D}"/>
          </ac:inkMkLst>
        </pc:inkChg>
        <pc:inkChg chg="add del mod">
          <ac:chgData name="LO NGUYEN THANH VINH" userId="08e381a3-9abc-47fc-bc07-bd46da425570" providerId="ADAL" clId="{8CCB9FBF-8BCF-4712-83B9-19FEC45C884D}" dt="2021-10-16T15:39:12.487" v="3960"/>
          <ac:inkMkLst>
            <pc:docMk/>
            <pc:sldMk cId="3248911466" sldId="266"/>
            <ac:inkMk id="78" creationId="{C10048F0-AE1D-454A-A242-5462B4FBCE65}"/>
          </ac:inkMkLst>
        </pc:inkChg>
        <pc:inkChg chg="add del mod">
          <ac:chgData name="LO NGUYEN THANH VINH" userId="08e381a3-9abc-47fc-bc07-bd46da425570" providerId="ADAL" clId="{8CCB9FBF-8BCF-4712-83B9-19FEC45C884D}" dt="2021-10-16T15:39:08.805" v="3958"/>
          <ac:inkMkLst>
            <pc:docMk/>
            <pc:sldMk cId="3248911466" sldId="266"/>
            <ac:inkMk id="80" creationId="{4C0405B6-3203-4DE6-B0A1-804882975159}"/>
          </ac:inkMkLst>
        </pc:inkChg>
        <pc:inkChg chg="add del mod">
          <ac:chgData name="LO NGUYEN THANH VINH" userId="08e381a3-9abc-47fc-bc07-bd46da425570" providerId="ADAL" clId="{8CCB9FBF-8BCF-4712-83B9-19FEC45C884D}" dt="2021-10-16T15:39:08.806" v="3959"/>
          <ac:inkMkLst>
            <pc:docMk/>
            <pc:sldMk cId="3248911466" sldId="266"/>
            <ac:inkMk id="82" creationId="{9E549956-190D-45AD-ABA1-AF236BDFAD75}"/>
          </ac:inkMkLst>
        </pc:inkChg>
        <pc:inkChg chg="add del mod">
          <ac:chgData name="LO NGUYEN THANH VINH" userId="08e381a3-9abc-47fc-bc07-bd46da425570" providerId="ADAL" clId="{8CCB9FBF-8BCF-4712-83B9-19FEC45C884D}" dt="2021-10-16T15:39:12.492" v="3965"/>
          <ac:inkMkLst>
            <pc:docMk/>
            <pc:sldMk cId="3248911466" sldId="266"/>
            <ac:inkMk id="84" creationId="{1CB36942-9F68-4784-9F43-42BE75C7D27C}"/>
          </ac:inkMkLst>
        </pc:inkChg>
        <pc:inkChg chg="add del mod">
          <ac:chgData name="LO NGUYEN THANH VINH" userId="08e381a3-9abc-47fc-bc07-bd46da425570" providerId="ADAL" clId="{8CCB9FBF-8BCF-4712-83B9-19FEC45C884D}" dt="2021-10-16T15:39:12.499" v="3982"/>
          <ac:inkMkLst>
            <pc:docMk/>
            <pc:sldMk cId="3248911466" sldId="266"/>
            <ac:inkMk id="85" creationId="{A17CFE66-29D1-4B36-B923-51D7C0E7B798}"/>
          </ac:inkMkLst>
        </pc:inkChg>
        <pc:inkChg chg="add del mod">
          <ac:chgData name="LO NGUYEN THANH VINH" userId="08e381a3-9abc-47fc-bc07-bd46da425570" providerId="ADAL" clId="{8CCB9FBF-8BCF-4712-83B9-19FEC45C884D}" dt="2021-10-16T15:39:12.489" v="3962"/>
          <ac:inkMkLst>
            <pc:docMk/>
            <pc:sldMk cId="3248911466" sldId="266"/>
            <ac:inkMk id="86" creationId="{2C76153B-C109-4DE2-BDB2-FBB18B364284}"/>
          </ac:inkMkLst>
        </pc:inkChg>
        <pc:inkChg chg="add del mod">
          <ac:chgData name="LO NGUYEN THANH VINH" userId="08e381a3-9abc-47fc-bc07-bd46da425570" providerId="ADAL" clId="{8CCB9FBF-8BCF-4712-83B9-19FEC45C884D}" dt="2021-10-16T15:39:12.498" v="3979"/>
          <ac:inkMkLst>
            <pc:docMk/>
            <pc:sldMk cId="3248911466" sldId="266"/>
            <ac:inkMk id="87" creationId="{D103A7F2-6085-4702-A171-6C50E4D80737}"/>
          </ac:inkMkLst>
        </pc:inkChg>
        <pc:inkChg chg="add del mod">
          <ac:chgData name="LO NGUYEN THANH VINH" userId="08e381a3-9abc-47fc-bc07-bd46da425570" providerId="ADAL" clId="{8CCB9FBF-8BCF-4712-83B9-19FEC45C884D}" dt="2021-10-16T15:39:12.495" v="3969"/>
          <ac:inkMkLst>
            <pc:docMk/>
            <pc:sldMk cId="3248911466" sldId="266"/>
            <ac:inkMk id="88" creationId="{117B787B-4286-4D84-93C5-12BF85A6FECB}"/>
          </ac:inkMkLst>
        </pc:inkChg>
        <pc:inkChg chg="add del mod">
          <ac:chgData name="LO NGUYEN THANH VINH" userId="08e381a3-9abc-47fc-bc07-bd46da425570" providerId="ADAL" clId="{8CCB9FBF-8BCF-4712-83B9-19FEC45C884D}" dt="2021-10-16T15:39:12.500" v="3984"/>
          <ac:inkMkLst>
            <pc:docMk/>
            <pc:sldMk cId="3248911466" sldId="266"/>
            <ac:inkMk id="90" creationId="{97A5D22F-9736-4892-B81B-ACA14156509D}"/>
          </ac:inkMkLst>
        </pc:inkChg>
        <pc:inkChg chg="add del mod">
          <ac:chgData name="LO NGUYEN THANH VINH" userId="08e381a3-9abc-47fc-bc07-bd46da425570" providerId="ADAL" clId="{8CCB9FBF-8BCF-4712-83B9-19FEC45C884D}" dt="2021-10-16T15:39:12.498" v="3978"/>
          <ac:inkMkLst>
            <pc:docMk/>
            <pc:sldMk cId="3248911466" sldId="266"/>
            <ac:inkMk id="91" creationId="{AD137286-2F56-40A7-815D-4ED7BDE9F3BE}"/>
          </ac:inkMkLst>
        </pc:inkChg>
        <pc:inkChg chg="add del mod">
          <ac:chgData name="LO NGUYEN THANH VINH" userId="08e381a3-9abc-47fc-bc07-bd46da425570" providerId="ADAL" clId="{8CCB9FBF-8BCF-4712-83B9-19FEC45C884D}" dt="2021-10-16T15:39:12.497" v="3975"/>
          <ac:inkMkLst>
            <pc:docMk/>
            <pc:sldMk cId="3248911466" sldId="266"/>
            <ac:inkMk id="93" creationId="{B2EBDAE5-4951-4FA8-9748-C806D195E792}"/>
          </ac:inkMkLst>
        </pc:inkChg>
        <pc:inkChg chg="add del mod">
          <ac:chgData name="LO NGUYEN THANH VINH" userId="08e381a3-9abc-47fc-bc07-bd46da425570" providerId="ADAL" clId="{8CCB9FBF-8BCF-4712-83B9-19FEC45C884D}" dt="2021-10-16T15:39:12.494" v="3967"/>
          <ac:inkMkLst>
            <pc:docMk/>
            <pc:sldMk cId="3248911466" sldId="266"/>
            <ac:inkMk id="94" creationId="{C7ABF1FF-898A-47E2-ABA3-4C37B2298A52}"/>
          </ac:inkMkLst>
        </pc:inkChg>
        <pc:inkChg chg="add del mod">
          <ac:chgData name="LO NGUYEN THANH VINH" userId="08e381a3-9abc-47fc-bc07-bd46da425570" providerId="ADAL" clId="{8CCB9FBF-8BCF-4712-83B9-19FEC45C884D}" dt="2021-10-16T15:39:12.488" v="3961"/>
          <ac:inkMkLst>
            <pc:docMk/>
            <pc:sldMk cId="3248911466" sldId="266"/>
            <ac:inkMk id="95" creationId="{570BE38B-D79A-4EBF-818B-4F472079F8DA}"/>
          </ac:inkMkLst>
        </pc:inkChg>
        <pc:inkChg chg="add del mod">
          <ac:chgData name="LO NGUYEN THANH VINH" userId="08e381a3-9abc-47fc-bc07-bd46da425570" providerId="ADAL" clId="{8CCB9FBF-8BCF-4712-83B9-19FEC45C884D}" dt="2021-10-16T15:39:12.496" v="3973"/>
          <ac:inkMkLst>
            <pc:docMk/>
            <pc:sldMk cId="3248911466" sldId="266"/>
            <ac:inkMk id="96" creationId="{0E7D6ABB-D44A-46AE-B666-897B63AAE970}"/>
          </ac:inkMkLst>
        </pc:inkChg>
        <pc:inkChg chg="add del mod">
          <ac:chgData name="LO NGUYEN THANH VINH" userId="08e381a3-9abc-47fc-bc07-bd46da425570" providerId="ADAL" clId="{8CCB9FBF-8BCF-4712-83B9-19FEC45C884D}" dt="2021-10-16T15:39:12.490" v="3963"/>
          <ac:inkMkLst>
            <pc:docMk/>
            <pc:sldMk cId="3248911466" sldId="266"/>
            <ac:inkMk id="97" creationId="{C31C5109-C138-4D95-8664-D8E94F946F74}"/>
          </ac:inkMkLst>
        </pc:inkChg>
        <pc:inkChg chg="add del mod">
          <ac:chgData name="LO NGUYEN THANH VINH" userId="08e381a3-9abc-47fc-bc07-bd46da425570" providerId="ADAL" clId="{8CCB9FBF-8BCF-4712-83B9-19FEC45C884D}" dt="2021-10-16T15:39:12.498" v="3977"/>
          <ac:inkMkLst>
            <pc:docMk/>
            <pc:sldMk cId="3248911466" sldId="266"/>
            <ac:inkMk id="99" creationId="{E578451C-FFB8-405F-8F33-02469073EDAE}"/>
          </ac:inkMkLst>
        </pc:inkChg>
        <pc:inkChg chg="add del mod">
          <ac:chgData name="LO NGUYEN THANH VINH" userId="08e381a3-9abc-47fc-bc07-bd46da425570" providerId="ADAL" clId="{8CCB9FBF-8BCF-4712-83B9-19FEC45C884D}" dt="2021-10-16T15:39:12.497" v="3976"/>
          <ac:inkMkLst>
            <pc:docMk/>
            <pc:sldMk cId="3248911466" sldId="266"/>
            <ac:inkMk id="101" creationId="{855850B1-7E5B-4924-A1A6-13B3C825DDFB}"/>
          </ac:inkMkLst>
        </pc:inkChg>
        <pc:inkChg chg="add del mod">
          <ac:chgData name="LO NGUYEN THANH VINH" userId="08e381a3-9abc-47fc-bc07-bd46da425570" providerId="ADAL" clId="{8CCB9FBF-8BCF-4712-83B9-19FEC45C884D}" dt="2021-10-16T15:39:12.493" v="3966"/>
          <ac:inkMkLst>
            <pc:docMk/>
            <pc:sldMk cId="3248911466" sldId="266"/>
            <ac:inkMk id="102" creationId="{BE5D3E61-6CB8-4CF0-9C1C-F198A435FBBD}"/>
          </ac:inkMkLst>
        </pc:inkChg>
        <pc:inkChg chg="add del mod">
          <ac:chgData name="LO NGUYEN THANH VINH" userId="08e381a3-9abc-47fc-bc07-bd46da425570" providerId="ADAL" clId="{8CCB9FBF-8BCF-4712-83B9-19FEC45C884D}" dt="2021-10-16T15:39:12.499" v="3981"/>
          <ac:inkMkLst>
            <pc:docMk/>
            <pc:sldMk cId="3248911466" sldId="266"/>
            <ac:inkMk id="104" creationId="{5A48C2E5-126F-49F8-9E14-41C19FB07E25}"/>
          </ac:inkMkLst>
        </pc:inkChg>
        <pc:inkChg chg="add del mod">
          <ac:chgData name="LO NGUYEN THANH VINH" userId="08e381a3-9abc-47fc-bc07-bd46da425570" providerId="ADAL" clId="{8CCB9FBF-8BCF-4712-83B9-19FEC45C884D}" dt="2021-10-16T15:39:12.494" v="3968"/>
          <ac:inkMkLst>
            <pc:docMk/>
            <pc:sldMk cId="3248911466" sldId="266"/>
            <ac:inkMk id="105" creationId="{71BF781E-FB36-4B08-86BB-5DEAAA35963B}"/>
          </ac:inkMkLst>
        </pc:inkChg>
        <pc:inkChg chg="add del mod">
          <ac:chgData name="LO NGUYEN THANH VINH" userId="08e381a3-9abc-47fc-bc07-bd46da425570" providerId="ADAL" clId="{8CCB9FBF-8BCF-4712-83B9-19FEC45C884D}" dt="2021-10-16T15:39:12.500" v="3985"/>
          <ac:inkMkLst>
            <pc:docMk/>
            <pc:sldMk cId="3248911466" sldId="266"/>
            <ac:inkMk id="106" creationId="{7CB29138-16AE-4B10-9A8C-6324C9CD3BFF}"/>
          </ac:inkMkLst>
        </pc:inkChg>
        <pc:inkChg chg="add del mod">
          <ac:chgData name="LO NGUYEN THANH VINH" userId="08e381a3-9abc-47fc-bc07-bd46da425570" providerId="ADAL" clId="{8CCB9FBF-8BCF-4712-83B9-19FEC45C884D}" dt="2021-10-16T15:45:33.346" v="4380"/>
          <ac:inkMkLst>
            <pc:docMk/>
            <pc:sldMk cId="3248911466" sldId="266"/>
            <ac:inkMk id="109" creationId="{517976ED-BFEE-44F8-A13C-8C31D22739D9}"/>
          </ac:inkMkLst>
        </pc:inkChg>
        <pc:inkChg chg="add del mod">
          <ac:chgData name="LO NGUYEN THANH VINH" userId="08e381a3-9abc-47fc-bc07-bd46da425570" providerId="ADAL" clId="{8CCB9FBF-8BCF-4712-83B9-19FEC45C884D}" dt="2021-10-16T15:45:33.352" v="4385"/>
          <ac:inkMkLst>
            <pc:docMk/>
            <pc:sldMk cId="3248911466" sldId="266"/>
            <ac:inkMk id="110" creationId="{2523FF81-BABE-4D75-B3E9-A7B3685EA3F0}"/>
          </ac:inkMkLst>
        </pc:inkChg>
        <pc:inkChg chg="add del mod">
          <ac:chgData name="LO NGUYEN THANH VINH" userId="08e381a3-9abc-47fc-bc07-bd46da425570" providerId="ADAL" clId="{8CCB9FBF-8BCF-4712-83B9-19FEC45C884D}" dt="2021-10-16T15:45:35.434" v="4394"/>
          <ac:inkMkLst>
            <pc:docMk/>
            <pc:sldMk cId="3248911466" sldId="266"/>
            <ac:inkMk id="112" creationId="{D7EB459C-0401-4CBF-A589-D3F6BC27FAE7}"/>
          </ac:inkMkLst>
        </pc:inkChg>
        <pc:inkChg chg="add del mod">
          <ac:chgData name="LO NGUYEN THANH VINH" userId="08e381a3-9abc-47fc-bc07-bd46da425570" providerId="ADAL" clId="{8CCB9FBF-8BCF-4712-83B9-19FEC45C884D}" dt="2021-10-16T15:45:33.354" v="4387"/>
          <ac:inkMkLst>
            <pc:docMk/>
            <pc:sldMk cId="3248911466" sldId="266"/>
            <ac:inkMk id="114" creationId="{4D22C5C4-D97A-4336-83F3-C3B74D0ED5B0}"/>
          </ac:inkMkLst>
        </pc:inkChg>
        <pc:inkChg chg="add del mod">
          <ac:chgData name="LO NGUYEN THANH VINH" userId="08e381a3-9abc-47fc-bc07-bd46da425570" providerId="ADAL" clId="{8CCB9FBF-8BCF-4712-83B9-19FEC45C884D}" dt="2021-10-16T15:45:34.594" v="4391"/>
          <ac:inkMkLst>
            <pc:docMk/>
            <pc:sldMk cId="3248911466" sldId="266"/>
            <ac:inkMk id="115" creationId="{EA8A3132-A5C6-4482-9B18-393EE78EC005}"/>
          </ac:inkMkLst>
        </pc:inkChg>
        <pc:inkChg chg="add del mod">
          <ac:chgData name="LO NGUYEN THANH VINH" userId="08e381a3-9abc-47fc-bc07-bd46da425570" providerId="ADAL" clId="{8CCB9FBF-8BCF-4712-83B9-19FEC45C884D}" dt="2021-10-16T15:43:07.107" v="4275"/>
          <ac:inkMkLst>
            <pc:docMk/>
            <pc:sldMk cId="3248911466" sldId="266"/>
            <ac:inkMk id="116" creationId="{4AEB1ADD-E5FC-4456-9568-FA7489B44AC4}"/>
          </ac:inkMkLst>
        </pc:inkChg>
        <pc:inkChg chg="add del mod">
          <ac:chgData name="LO NGUYEN THANH VINH" userId="08e381a3-9abc-47fc-bc07-bd46da425570" providerId="ADAL" clId="{8CCB9FBF-8BCF-4712-83B9-19FEC45C884D}" dt="2021-10-16T15:45:33.348" v="4382"/>
          <ac:inkMkLst>
            <pc:docMk/>
            <pc:sldMk cId="3248911466" sldId="266"/>
            <ac:inkMk id="117" creationId="{8FDEC874-B1CC-4CFC-B6E0-D3D21D0F7015}"/>
          </ac:inkMkLst>
        </pc:inkChg>
        <pc:inkChg chg="add del mod">
          <ac:chgData name="LO NGUYEN THANH VINH" userId="08e381a3-9abc-47fc-bc07-bd46da425570" providerId="ADAL" clId="{8CCB9FBF-8BCF-4712-83B9-19FEC45C884D}" dt="2021-10-16T15:45:34.593" v="4390"/>
          <ac:inkMkLst>
            <pc:docMk/>
            <pc:sldMk cId="3248911466" sldId="266"/>
            <ac:inkMk id="118" creationId="{2FCAC9D4-53EC-4BAD-AA6D-4E61FB113500}"/>
          </ac:inkMkLst>
        </pc:inkChg>
        <pc:inkChg chg="add del mod">
          <ac:chgData name="LO NGUYEN THANH VINH" userId="08e381a3-9abc-47fc-bc07-bd46da425570" providerId="ADAL" clId="{8CCB9FBF-8BCF-4712-83B9-19FEC45C884D}" dt="2021-10-16T15:45:34.590" v="4388"/>
          <ac:inkMkLst>
            <pc:docMk/>
            <pc:sldMk cId="3248911466" sldId="266"/>
            <ac:inkMk id="120" creationId="{B231B4C8-8CB6-4250-94F1-5767E59AB013}"/>
          </ac:inkMkLst>
        </pc:inkChg>
        <pc:inkChg chg="add del mod">
          <ac:chgData name="LO NGUYEN THANH VINH" userId="08e381a3-9abc-47fc-bc07-bd46da425570" providerId="ADAL" clId="{8CCB9FBF-8BCF-4712-83B9-19FEC45C884D}" dt="2021-10-16T15:45:34.596" v="4393"/>
          <ac:inkMkLst>
            <pc:docMk/>
            <pc:sldMk cId="3248911466" sldId="266"/>
            <ac:inkMk id="122" creationId="{57AD3FFE-E6CC-445A-8E40-F19D3B9A8F29}"/>
          </ac:inkMkLst>
        </pc:inkChg>
        <pc:inkChg chg="add del mod">
          <ac:chgData name="LO NGUYEN THANH VINH" userId="08e381a3-9abc-47fc-bc07-bd46da425570" providerId="ADAL" clId="{8CCB9FBF-8BCF-4712-83B9-19FEC45C884D}" dt="2021-10-16T15:45:33.349" v="4383"/>
          <ac:inkMkLst>
            <pc:docMk/>
            <pc:sldMk cId="3248911466" sldId="266"/>
            <ac:inkMk id="124" creationId="{A6BE3E16-C3C1-42BD-ABEF-320DBD64276D}"/>
          </ac:inkMkLst>
        </pc:inkChg>
        <pc:inkChg chg="add del mod">
          <ac:chgData name="LO NGUYEN THANH VINH" userId="08e381a3-9abc-47fc-bc07-bd46da425570" providerId="ADAL" clId="{8CCB9FBF-8BCF-4712-83B9-19FEC45C884D}" dt="2021-10-16T15:45:33.347" v="4381"/>
          <ac:inkMkLst>
            <pc:docMk/>
            <pc:sldMk cId="3248911466" sldId="266"/>
            <ac:inkMk id="126" creationId="{5C9E5C39-D264-4B68-BE44-0A025CD08B9A}"/>
          </ac:inkMkLst>
        </pc:inkChg>
        <pc:inkChg chg="add del mod">
          <ac:chgData name="LO NGUYEN THANH VINH" userId="08e381a3-9abc-47fc-bc07-bd46da425570" providerId="ADAL" clId="{8CCB9FBF-8BCF-4712-83B9-19FEC45C884D}" dt="2021-10-16T15:45:34.591" v="4389"/>
          <ac:inkMkLst>
            <pc:docMk/>
            <pc:sldMk cId="3248911466" sldId="266"/>
            <ac:inkMk id="127" creationId="{B1530769-9714-4F5C-9CE7-5EEAD312DD4E}"/>
          </ac:inkMkLst>
        </pc:inkChg>
        <pc:inkChg chg="add del mod">
          <ac:chgData name="LO NGUYEN THANH VINH" userId="08e381a3-9abc-47fc-bc07-bd46da425570" providerId="ADAL" clId="{8CCB9FBF-8BCF-4712-83B9-19FEC45C884D}" dt="2021-10-16T15:45:34.595" v="4392"/>
          <ac:inkMkLst>
            <pc:docMk/>
            <pc:sldMk cId="3248911466" sldId="266"/>
            <ac:inkMk id="128" creationId="{3949ACEB-D076-4BC5-9F24-492FDBCECF9B}"/>
          </ac:inkMkLst>
        </pc:inkChg>
        <pc:inkChg chg="add del mod">
          <ac:chgData name="LO NGUYEN THANH VINH" userId="08e381a3-9abc-47fc-bc07-bd46da425570" providerId="ADAL" clId="{8CCB9FBF-8BCF-4712-83B9-19FEC45C884D}" dt="2021-10-16T15:45:33.353" v="4386"/>
          <ac:inkMkLst>
            <pc:docMk/>
            <pc:sldMk cId="3248911466" sldId="266"/>
            <ac:inkMk id="129" creationId="{0C0BBEA5-70B1-4289-AE5C-6FA1B75B8B8A}"/>
          </ac:inkMkLst>
        </pc:inkChg>
        <pc:inkChg chg="add del mod">
          <ac:chgData name="LO NGUYEN THANH VINH" userId="08e381a3-9abc-47fc-bc07-bd46da425570" providerId="ADAL" clId="{8CCB9FBF-8BCF-4712-83B9-19FEC45C884D}" dt="2021-10-16T15:45:15.198" v="4360"/>
          <ac:inkMkLst>
            <pc:docMk/>
            <pc:sldMk cId="3248911466" sldId="266"/>
            <ac:inkMk id="131" creationId="{D494CD7B-D06B-4EB1-AFF4-80FE631EE063}"/>
          </ac:inkMkLst>
        </pc:inkChg>
        <pc:inkChg chg="add del mod">
          <ac:chgData name="LO NGUYEN THANH VINH" userId="08e381a3-9abc-47fc-bc07-bd46da425570" providerId="ADAL" clId="{8CCB9FBF-8BCF-4712-83B9-19FEC45C884D}" dt="2021-10-16T15:45:15.198" v="4359"/>
          <ac:inkMkLst>
            <pc:docMk/>
            <pc:sldMk cId="3248911466" sldId="266"/>
            <ac:inkMk id="132" creationId="{E4314A12-415A-468F-8A94-1A48E0939E20}"/>
          </ac:inkMkLst>
        </pc:inkChg>
        <pc:inkChg chg="add del mod">
          <ac:chgData name="LO NGUYEN THANH VINH" userId="08e381a3-9abc-47fc-bc07-bd46da425570" providerId="ADAL" clId="{8CCB9FBF-8BCF-4712-83B9-19FEC45C884D}" dt="2021-10-16T15:45:18.523" v="4371"/>
          <ac:inkMkLst>
            <pc:docMk/>
            <pc:sldMk cId="3248911466" sldId="266"/>
            <ac:inkMk id="134" creationId="{470560CB-62FB-41FA-A270-ACB23C9ABCFA}"/>
          </ac:inkMkLst>
        </pc:inkChg>
        <pc:inkChg chg="add del mod">
          <ac:chgData name="LO NGUYEN THANH VINH" userId="08e381a3-9abc-47fc-bc07-bd46da425570" providerId="ADAL" clId="{8CCB9FBF-8BCF-4712-83B9-19FEC45C884D}" dt="2021-10-16T15:45:15.196" v="4356"/>
          <ac:inkMkLst>
            <pc:docMk/>
            <pc:sldMk cId="3248911466" sldId="266"/>
            <ac:inkMk id="136" creationId="{83BEF511-D40C-4AF5-88A3-8CDE4ECAAE82}"/>
          </ac:inkMkLst>
        </pc:inkChg>
        <pc:inkChg chg="add del mod">
          <ac:chgData name="LO NGUYEN THANH VINH" userId="08e381a3-9abc-47fc-bc07-bd46da425570" providerId="ADAL" clId="{8CCB9FBF-8BCF-4712-83B9-19FEC45C884D}" dt="2021-10-16T15:45:19.797" v="4373"/>
          <ac:inkMkLst>
            <pc:docMk/>
            <pc:sldMk cId="3248911466" sldId="266"/>
            <ac:inkMk id="137" creationId="{1C56BBFA-05B9-4457-867A-84288AE44522}"/>
          </ac:inkMkLst>
        </pc:inkChg>
        <pc:inkChg chg="add del mod">
          <ac:chgData name="LO NGUYEN THANH VINH" userId="08e381a3-9abc-47fc-bc07-bd46da425570" providerId="ADAL" clId="{8CCB9FBF-8BCF-4712-83B9-19FEC45C884D}" dt="2021-10-16T15:45:19.796" v="4372"/>
          <ac:inkMkLst>
            <pc:docMk/>
            <pc:sldMk cId="3248911466" sldId="266"/>
            <ac:inkMk id="138" creationId="{EC04ED53-890C-4676-AEE7-7B596566D6B8}"/>
          </ac:inkMkLst>
        </pc:inkChg>
        <pc:inkChg chg="add del mod">
          <ac:chgData name="LO NGUYEN THANH VINH" userId="08e381a3-9abc-47fc-bc07-bd46da425570" providerId="ADAL" clId="{8CCB9FBF-8BCF-4712-83B9-19FEC45C884D}" dt="2021-10-16T15:45:16.480" v="4366"/>
          <ac:inkMkLst>
            <pc:docMk/>
            <pc:sldMk cId="3248911466" sldId="266"/>
            <ac:inkMk id="139" creationId="{78A581D0-2C9B-41C7-8DF9-DAF2D2399D30}"/>
          </ac:inkMkLst>
        </pc:inkChg>
        <pc:inkChg chg="add del mod">
          <ac:chgData name="LO NGUYEN THANH VINH" userId="08e381a3-9abc-47fc-bc07-bd46da425570" providerId="ADAL" clId="{8CCB9FBF-8BCF-4712-83B9-19FEC45C884D}" dt="2021-10-16T15:45:16.479" v="4363"/>
          <ac:inkMkLst>
            <pc:docMk/>
            <pc:sldMk cId="3248911466" sldId="266"/>
            <ac:inkMk id="141" creationId="{BE1F1231-FD15-4E41-95EA-996328472E23}"/>
          </ac:inkMkLst>
        </pc:inkChg>
        <pc:inkChg chg="add del mod">
          <ac:chgData name="LO NGUYEN THANH VINH" userId="08e381a3-9abc-47fc-bc07-bd46da425570" providerId="ADAL" clId="{8CCB9FBF-8BCF-4712-83B9-19FEC45C884D}" dt="2021-10-16T15:45:15.197" v="4357"/>
          <ac:inkMkLst>
            <pc:docMk/>
            <pc:sldMk cId="3248911466" sldId="266"/>
            <ac:inkMk id="142" creationId="{EB7D1EE8-2E38-463E-A1DA-8719AC501E1F}"/>
          </ac:inkMkLst>
        </pc:inkChg>
        <pc:inkChg chg="add del mod">
          <ac:chgData name="LO NGUYEN THANH VINH" userId="08e381a3-9abc-47fc-bc07-bd46da425570" providerId="ADAL" clId="{8CCB9FBF-8BCF-4712-83B9-19FEC45C884D}" dt="2021-10-16T15:45:15.199" v="4361"/>
          <ac:inkMkLst>
            <pc:docMk/>
            <pc:sldMk cId="3248911466" sldId="266"/>
            <ac:inkMk id="143" creationId="{DAD04255-0CF8-49F7-95EB-E22892D81FE3}"/>
          </ac:inkMkLst>
        </pc:inkChg>
        <pc:inkChg chg="add del mod">
          <ac:chgData name="LO NGUYEN THANH VINH" userId="08e381a3-9abc-47fc-bc07-bd46da425570" providerId="ADAL" clId="{8CCB9FBF-8BCF-4712-83B9-19FEC45C884D}" dt="2021-10-16T15:45:19.799" v="4375"/>
          <ac:inkMkLst>
            <pc:docMk/>
            <pc:sldMk cId="3248911466" sldId="266"/>
            <ac:inkMk id="144" creationId="{6278FC80-C0C5-459D-B56D-235A2680CD7D}"/>
          </ac:inkMkLst>
        </pc:inkChg>
        <pc:inkChg chg="add del mod">
          <ac:chgData name="LO NGUYEN THANH VINH" userId="08e381a3-9abc-47fc-bc07-bd46da425570" providerId="ADAL" clId="{8CCB9FBF-8BCF-4712-83B9-19FEC45C884D}" dt="2021-10-16T15:45:19.798" v="4374"/>
          <ac:inkMkLst>
            <pc:docMk/>
            <pc:sldMk cId="3248911466" sldId="266"/>
            <ac:inkMk id="145" creationId="{A4A0DA34-089B-46CD-A8EE-DC89062EB6AF}"/>
          </ac:inkMkLst>
        </pc:inkChg>
        <pc:inkChg chg="add del mod">
          <ac:chgData name="LO NGUYEN THANH VINH" userId="08e381a3-9abc-47fc-bc07-bd46da425570" providerId="ADAL" clId="{8CCB9FBF-8BCF-4712-83B9-19FEC45C884D}" dt="2021-10-16T15:45:16.481" v="4367"/>
          <ac:inkMkLst>
            <pc:docMk/>
            <pc:sldMk cId="3248911466" sldId="266"/>
            <ac:inkMk id="147" creationId="{CE9CD3A7-4462-4C05-A6E1-F98DF69BBDB7}"/>
          </ac:inkMkLst>
        </pc:inkChg>
        <pc:inkChg chg="add del mod">
          <ac:chgData name="LO NGUYEN THANH VINH" userId="08e381a3-9abc-47fc-bc07-bd46da425570" providerId="ADAL" clId="{8CCB9FBF-8BCF-4712-83B9-19FEC45C884D}" dt="2021-10-16T15:45:19.800" v="4376"/>
          <ac:inkMkLst>
            <pc:docMk/>
            <pc:sldMk cId="3248911466" sldId="266"/>
            <ac:inkMk id="149" creationId="{2AA97FB0-A8D1-46D0-BE21-3A8723813346}"/>
          </ac:inkMkLst>
        </pc:inkChg>
        <pc:inkChg chg="add del mod">
          <ac:chgData name="LO NGUYEN THANH VINH" userId="08e381a3-9abc-47fc-bc07-bd46da425570" providerId="ADAL" clId="{8CCB9FBF-8BCF-4712-83B9-19FEC45C884D}" dt="2021-10-16T15:45:16.482" v="4368"/>
          <ac:inkMkLst>
            <pc:docMk/>
            <pc:sldMk cId="3248911466" sldId="266"/>
            <ac:inkMk id="150" creationId="{95CD09BA-62E5-40FC-9D8E-7C375DF736AD}"/>
          </ac:inkMkLst>
        </pc:inkChg>
        <pc:inkChg chg="add del mod">
          <ac:chgData name="LO NGUYEN THANH VINH" userId="08e381a3-9abc-47fc-bc07-bd46da425570" providerId="ADAL" clId="{8CCB9FBF-8BCF-4712-83B9-19FEC45C884D}" dt="2021-10-16T15:45:16.479" v="4364"/>
          <ac:inkMkLst>
            <pc:docMk/>
            <pc:sldMk cId="3248911466" sldId="266"/>
            <ac:inkMk id="151" creationId="{5AD44E8C-BF37-47BC-9203-335CA0A4B046}"/>
          </ac:inkMkLst>
        </pc:inkChg>
        <pc:inkChg chg="add del mod">
          <ac:chgData name="LO NGUYEN THANH VINH" userId="08e381a3-9abc-47fc-bc07-bd46da425570" providerId="ADAL" clId="{8CCB9FBF-8BCF-4712-83B9-19FEC45C884D}" dt="2021-10-16T15:45:16.478" v="4362"/>
          <ac:inkMkLst>
            <pc:docMk/>
            <pc:sldMk cId="3248911466" sldId="266"/>
            <ac:inkMk id="152" creationId="{52D1CB85-1998-4C62-B798-F074D69F3817}"/>
          </ac:inkMkLst>
        </pc:inkChg>
        <pc:inkChg chg="add del mod">
          <ac:chgData name="LO NGUYEN THANH VINH" userId="08e381a3-9abc-47fc-bc07-bd46da425570" providerId="ADAL" clId="{8CCB9FBF-8BCF-4712-83B9-19FEC45C884D}" dt="2021-10-16T15:45:33.344" v="4379"/>
          <ac:inkMkLst>
            <pc:docMk/>
            <pc:sldMk cId="3248911466" sldId="266"/>
            <ac:inkMk id="153" creationId="{90104185-92FA-417C-AF31-887EB006A943}"/>
          </ac:inkMkLst>
        </pc:inkChg>
        <pc:inkChg chg="add del mod">
          <ac:chgData name="LO NGUYEN THANH VINH" userId="08e381a3-9abc-47fc-bc07-bd46da425570" providerId="ADAL" clId="{8CCB9FBF-8BCF-4712-83B9-19FEC45C884D}" dt="2021-10-16T15:45:16.480" v="4365"/>
          <ac:inkMkLst>
            <pc:docMk/>
            <pc:sldMk cId="3248911466" sldId="266"/>
            <ac:inkMk id="154" creationId="{A109505E-38F4-4C82-BA1C-0F435AF8C4A4}"/>
          </ac:inkMkLst>
        </pc:inkChg>
        <pc:inkChg chg="add del mod">
          <ac:chgData name="LO NGUYEN THANH VINH" userId="08e381a3-9abc-47fc-bc07-bd46da425570" providerId="ADAL" clId="{8CCB9FBF-8BCF-4712-83B9-19FEC45C884D}" dt="2021-10-16T15:45:33.351" v="4384"/>
          <ac:inkMkLst>
            <pc:docMk/>
            <pc:sldMk cId="3248911466" sldId="266"/>
            <ac:inkMk id="155" creationId="{0D43CB6F-6736-48BD-B21B-887161124A42}"/>
          </ac:inkMkLst>
        </pc:inkChg>
        <pc:inkChg chg="add del mod">
          <ac:chgData name="LO NGUYEN THANH VINH" userId="08e381a3-9abc-47fc-bc07-bd46da425570" providerId="ADAL" clId="{8CCB9FBF-8BCF-4712-83B9-19FEC45C884D}" dt="2021-10-16T15:45:01.964" v="4337"/>
          <ac:inkMkLst>
            <pc:docMk/>
            <pc:sldMk cId="3248911466" sldId="266"/>
            <ac:inkMk id="157" creationId="{AACCBE7B-2D4C-4202-B728-02D6BEEA4B7E}"/>
          </ac:inkMkLst>
        </pc:inkChg>
        <pc:inkChg chg="add del mod">
          <ac:chgData name="LO NGUYEN THANH VINH" userId="08e381a3-9abc-47fc-bc07-bd46da425570" providerId="ADAL" clId="{8CCB9FBF-8BCF-4712-83B9-19FEC45C884D}" dt="2021-10-16T15:45:01.962" v="4335"/>
          <ac:inkMkLst>
            <pc:docMk/>
            <pc:sldMk cId="3248911466" sldId="266"/>
            <ac:inkMk id="158" creationId="{518470BF-314F-4097-8955-E8EA9084E558}"/>
          </ac:inkMkLst>
        </pc:inkChg>
        <pc:inkChg chg="add mod">
          <ac:chgData name="LO NGUYEN THANH VINH" userId="08e381a3-9abc-47fc-bc07-bd46da425570" providerId="ADAL" clId="{8CCB9FBF-8BCF-4712-83B9-19FEC45C884D}" dt="2021-10-16T16:09:12.020" v="4552"/>
          <ac:inkMkLst>
            <pc:docMk/>
            <pc:sldMk cId="3248911466" sldId="266"/>
            <ac:inkMk id="159" creationId="{D88B71D6-6D1D-4339-879A-70F72CCD614F}"/>
          </ac:inkMkLst>
        </pc:inkChg>
        <pc:inkChg chg="add del mod">
          <ac:chgData name="LO NGUYEN THANH VINH" userId="08e381a3-9abc-47fc-bc07-bd46da425570" providerId="ADAL" clId="{8CCB9FBF-8BCF-4712-83B9-19FEC45C884D}" dt="2021-10-16T16:08:51.888" v="4547"/>
          <ac:inkMkLst>
            <pc:docMk/>
            <pc:sldMk cId="3248911466" sldId="266"/>
            <ac:inkMk id="161" creationId="{70912B0B-3C3F-480B-B700-8276EAB85332}"/>
          </ac:inkMkLst>
        </pc:inkChg>
        <pc:inkChg chg="add del mod">
          <ac:chgData name="LO NGUYEN THANH VINH" userId="08e381a3-9abc-47fc-bc07-bd46da425570" providerId="ADAL" clId="{8CCB9FBF-8BCF-4712-83B9-19FEC45C884D}" dt="2021-10-16T15:45:01.959" v="4333"/>
          <ac:inkMkLst>
            <pc:docMk/>
            <pc:sldMk cId="3248911466" sldId="266"/>
            <ac:inkMk id="163" creationId="{5BDE870E-31EC-4C76-BC26-750985D3A7CB}"/>
          </ac:inkMkLst>
        </pc:inkChg>
        <pc:inkChg chg="add del mod">
          <ac:chgData name="LO NGUYEN THANH VINH" userId="08e381a3-9abc-47fc-bc07-bd46da425570" providerId="ADAL" clId="{8CCB9FBF-8BCF-4712-83B9-19FEC45C884D}" dt="2021-10-16T15:45:01.960" v="4334"/>
          <ac:inkMkLst>
            <pc:docMk/>
            <pc:sldMk cId="3248911466" sldId="266"/>
            <ac:inkMk id="164" creationId="{CC115114-A89F-45B5-8D2E-19668110F378}"/>
          </ac:inkMkLst>
        </pc:inkChg>
        <pc:inkChg chg="add del mod">
          <ac:chgData name="LO NGUYEN THANH VINH" userId="08e381a3-9abc-47fc-bc07-bd46da425570" providerId="ADAL" clId="{8CCB9FBF-8BCF-4712-83B9-19FEC45C884D}" dt="2021-10-16T15:45:01.963" v="4336"/>
          <ac:inkMkLst>
            <pc:docMk/>
            <pc:sldMk cId="3248911466" sldId="266"/>
            <ac:inkMk id="165" creationId="{A1AF1056-4626-4040-9C90-050B73D5FA94}"/>
          </ac:inkMkLst>
        </pc:inkChg>
        <pc:inkChg chg="add del mod">
          <ac:chgData name="LO NGUYEN THANH VINH" userId="08e381a3-9abc-47fc-bc07-bd46da425570" providerId="ADAL" clId="{8CCB9FBF-8BCF-4712-83B9-19FEC45C884D}" dt="2021-10-16T15:45:03.156" v="4340"/>
          <ac:inkMkLst>
            <pc:docMk/>
            <pc:sldMk cId="3248911466" sldId="266"/>
            <ac:inkMk id="166" creationId="{EEAD3683-4BF2-48E5-BC53-F93746D2EC9F}"/>
          </ac:inkMkLst>
        </pc:inkChg>
        <pc:inkChg chg="add del mod">
          <ac:chgData name="LO NGUYEN THANH VINH" userId="08e381a3-9abc-47fc-bc07-bd46da425570" providerId="ADAL" clId="{8CCB9FBF-8BCF-4712-83B9-19FEC45C884D}" dt="2021-10-16T15:45:03.157" v="4341"/>
          <ac:inkMkLst>
            <pc:docMk/>
            <pc:sldMk cId="3248911466" sldId="266"/>
            <ac:inkMk id="167" creationId="{07555F4F-19BE-413A-BF48-8099CB436587}"/>
          </ac:inkMkLst>
        </pc:inkChg>
        <pc:inkChg chg="add del mod">
          <ac:chgData name="LO NGUYEN THANH VINH" userId="08e381a3-9abc-47fc-bc07-bd46da425570" providerId="ADAL" clId="{8CCB9FBF-8BCF-4712-83B9-19FEC45C884D}" dt="2021-10-16T15:45:03.159" v="4343"/>
          <ac:inkMkLst>
            <pc:docMk/>
            <pc:sldMk cId="3248911466" sldId="266"/>
            <ac:inkMk id="168" creationId="{084B6FC2-98BD-499A-8F1D-133E81D8E302}"/>
          </ac:inkMkLst>
        </pc:inkChg>
        <pc:inkChg chg="add del mod">
          <ac:chgData name="LO NGUYEN THANH VINH" userId="08e381a3-9abc-47fc-bc07-bd46da425570" providerId="ADAL" clId="{8CCB9FBF-8BCF-4712-83B9-19FEC45C884D}" dt="2021-10-16T15:45:03.159" v="4342"/>
          <ac:inkMkLst>
            <pc:docMk/>
            <pc:sldMk cId="3248911466" sldId="266"/>
            <ac:inkMk id="170" creationId="{0F95D240-EB56-4381-B741-612BB959EC4F}"/>
          </ac:inkMkLst>
        </pc:inkChg>
        <pc:inkChg chg="add del mod">
          <ac:chgData name="LO NGUYEN THANH VINH" userId="08e381a3-9abc-47fc-bc07-bd46da425570" providerId="ADAL" clId="{8CCB9FBF-8BCF-4712-83B9-19FEC45C884D}" dt="2021-10-16T15:45:03.153" v="4338"/>
          <ac:inkMkLst>
            <pc:docMk/>
            <pc:sldMk cId="3248911466" sldId="266"/>
            <ac:inkMk id="171" creationId="{A04B1E9A-4C81-4E4E-B391-9FD8EFFC21D6}"/>
          </ac:inkMkLst>
        </pc:inkChg>
        <pc:inkChg chg="add del mod">
          <ac:chgData name="LO NGUYEN THANH VINH" userId="08e381a3-9abc-47fc-bc07-bd46da425570" providerId="ADAL" clId="{8CCB9FBF-8BCF-4712-83B9-19FEC45C884D}" dt="2021-10-16T15:45:03.155" v="4339"/>
          <ac:inkMkLst>
            <pc:docMk/>
            <pc:sldMk cId="3248911466" sldId="266"/>
            <ac:inkMk id="172" creationId="{F3136A93-BA27-4254-BCA3-E8A18412A250}"/>
          </ac:inkMkLst>
        </pc:inkChg>
        <pc:inkChg chg="add del mod">
          <ac:chgData name="LO NGUYEN THANH VINH" userId="08e381a3-9abc-47fc-bc07-bd46da425570" providerId="ADAL" clId="{8CCB9FBF-8BCF-4712-83B9-19FEC45C884D}" dt="2021-10-16T15:45:17.117" v="4369"/>
          <ac:inkMkLst>
            <pc:docMk/>
            <pc:sldMk cId="3248911466" sldId="266"/>
            <ac:inkMk id="174" creationId="{51FE2590-1B8D-4B0F-B8CF-FD60A7C90BED}"/>
          </ac:inkMkLst>
        </pc:inkChg>
        <pc:inkChg chg="add del mod">
          <ac:chgData name="LO NGUYEN THANH VINH" userId="08e381a3-9abc-47fc-bc07-bd46da425570" providerId="ADAL" clId="{8CCB9FBF-8BCF-4712-83B9-19FEC45C884D}" dt="2021-10-16T15:45:17.652" v="4370"/>
          <ac:inkMkLst>
            <pc:docMk/>
            <pc:sldMk cId="3248911466" sldId="266"/>
            <ac:inkMk id="175" creationId="{24BD3E2E-49B9-4B26-B86D-6EC9162294F4}"/>
          </ac:inkMkLst>
        </pc:inkChg>
        <pc:inkChg chg="add del mod">
          <ac:chgData name="LO NGUYEN THANH VINH" userId="08e381a3-9abc-47fc-bc07-bd46da425570" providerId="ADAL" clId="{8CCB9FBF-8BCF-4712-83B9-19FEC45C884D}" dt="2021-10-16T16:08:49.940" v="4540"/>
          <ac:inkMkLst>
            <pc:docMk/>
            <pc:sldMk cId="3248911466" sldId="266"/>
            <ac:inkMk id="177" creationId="{0FCFD553-6F92-4A6F-B2B7-2B49E8E0EB40}"/>
          </ac:inkMkLst>
        </pc:inkChg>
        <pc:inkChg chg="add del mod">
          <ac:chgData name="LO NGUYEN THANH VINH" userId="08e381a3-9abc-47fc-bc07-bd46da425570" providerId="ADAL" clId="{8CCB9FBF-8BCF-4712-83B9-19FEC45C884D}" dt="2021-10-16T16:08:49.939" v="4537"/>
          <ac:inkMkLst>
            <pc:docMk/>
            <pc:sldMk cId="3248911466" sldId="266"/>
            <ac:inkMk id="178" creationId="{19A5C670-5990-4EEB-84EE-8A957B4E6E5D}"/>
          </ac:inkMkLst>
        </pc:inkChg>
        <pc:inkChg chg="add del mod">
          <ac:chgData name="LO NGUYEN THANH VINH" userId="08e381a3-9abc-47fc-bc07-bd46da425570" providerId="ADAL" clId="{8CCB9FBF-8BCF-4712-83B9-19FEC45C884D}" dt="2021-10-16T16:08:49.942" v="4546"/>
          <ac:inkMkLst>
            <pc:docMk/>
            <pc:sldMk cId="3248911466" sldId="266"/>
            <ac:inkMk id="179" creationId="{4A2A2554-39F5-4E37-A619-BE6977BC35FD}"/>
          </ac:inkMkLst>
        </pc:inkChg>
        <pc:inkChg chg="add del mod">
          <ac:chgData name="LO NGUYEN THANH VINH" userId="08e381a3-9abc-47fc-bc07-bd46da425570" providerId="ADAL" clId="{8CCB9FBF-8BCF-4712-83B9-19FEC45C884D}" dt="2021-10-16T16:08:49.938" v="4535"/>
          <ac:inkMkLst>
            <pc:docMk/>
            <pc:sldMk cId="3248911466" sldId="266"/>
            <ac:inkMk id="180" creationId="{29393A69-261F-4247-B697-F641694FDDE7}"/>
          </ac:inkMkLst>
        </pc:inkChg>
        <pc:inkChg chg="add del mod">
          <ac:chgData name="LO NGUYEN THANH VINH" userId="08e381a3-9abc-47fc-bc07-bd46da425570" providerId="ADAL" clId="{8CCB9FBF-8BCF-4712-83B9-19FEC45C884D}" dt="2021-10-16T16:08:49.936" v="4531"/>
          <ac:inkMkLst>
            <pc:docMk/>
            <pc:sldMk cId="3248911466" sldId="266"/>
            <ac:inkMk id="181" creationId="{F2A257AF-0020-4876-9C45-8E522136F2C4}"/>
          </ac:inkMkLst>
        </pc:inkChg>
        <pc:inkChg chg="add del mod">
          <ac:chgData name="LO NGUYEN THANH VINH" userId="08e381a3-9abc-47fc-bc07-bd46da425570" providerId="ADAL" clId="{8CCB9FBF-8BCF-4712-83B9-19FEC45C884D}" dt="2021-10-16T16:08:49.935" v="4529"/>
          <ac:inkMkLst>
            <pc:docMk/>
            <pc:sldMk cId="3248911466" sldId="266"/>
            <ac:inkMk id="182" creationId="{1BDD7910-1A49-4BE9-9B9D-FF38767ABA65}"/>
          </ac:inkMkLst>
        </pc:inkChg>
        <pc:inkChg chg="add del mod">
          <ac:chgData name="LO NGUYEN THANH VINH" userId="08e381a3-9abc-47fc-bc07-bd46da425570" providerId="ADAL" clId="{8CCB9FBF-8BCF-4712-83B9-19FEC45C884D}" dt="2021-10-16T16:08:49.940" v="4541"/>
          <ac:inkMkLst>
            <pc:docMk/>
            <pc:sldMk cId="3248911466" sldId="266"/>
            <ac:inkMk id="183" creationId="{C69239B8-C167-4C10-8B4B-BC83463BECAF}"/>
          </ac:inkMkLst>
        </pc:inkChg>
        <pc:inkChg chg="add del mod">
          <ac:chgData name="LO NGUYEN THANH VINH" userId="08e381a3-9abc-47fc-bc07-bd46da425570" providerId="ADAL" clId="{8CCB9FBF-8BCF-4712-83B9-19FEC45C884D}" dt="2021-10-16T16:08:49.941" v="4544"/>
          <ac:inkMkLst>
            <pc:docMk/>
            <pc:sldMk cId="3248911466" sldId="266"/>
            <ac:inkMk id="185" creationId="{17130588-CA07-48B8-BEEA-424875E41E97}"/>
          </ac:inkMkLst>
        </pc:inkChg>
        <pc:inkChg chg="add del mod">
          <ac:chgData name="LO NGUYEN THANH VINH" userId="08e381a3-9abc-47fc-bc07-bd46da425570" providerId="ADAL" clId="{8CCB9FBF-8BCF-4712-83B9-19FEC45C884D}" dt="2021-10-16T16:08:49.942" v="4545"/>
          <ac:inkMkLst>
            <pc:docMk/>
            <pc:sldMk cId="3248911466" sldId="266"/>
            <ac:inkMk id="187" creationId="{F4717D5A-034B-43B2-846D-4469B078556A}"/>
          </ac:inkMkLst>
        </pc:inkChg>
        <pc:inkChg chg="add mod">
          <ac:chgData name="LO NGUYEN THANH VINH" userId="08e381a3-9abc-47fc-bc07-bd46da425570" providerId="ADAL" clId="{8CCB9FBF-8BCF-4712-83B9-19FEC45C884D}" dt="2021-10-16T16:09:12.020" v="4552"/>
          <ac:inkMkLst>
            <pc:docMk/>
            <pc:sldMk cId="3248911466" sldId="266"/>
            <ac:inkMk id="189" creationId="{49274B18-49D5-4769-936B-84A59129BAD7}"/>
          </ac:inkMkLst>
        </pc:inkChg>
        <pc:inkChg chg="add del mod">
          <ac:chgData name="LO NGUYEN THANH VINH" userId="08e381a3-9abc-47fc-bc07-bd46da425570" providerId="ADAL" clId="{8CCB9FBF-8BCF-4712-83B9-19FEC45C884D}" dt="2021-10-16T16:08:49.939" v="4536"/>
          <ac:inkMkLst>
            <pc:docMk/>
            <pc:sldMk cId="3248911466" sldId="266"/>
            <ac:inkMk id="191" creationId="{84C913E7-D66D-4316-A9E2-456F7D198D75}"/>
          </ac:inkMkLst>
        </pc:inkChg>
        <pc:inkChg chg="add del mod">
          <ac:chgData name="LO NGUYEN THANH VINH" userId="08e381a3-9abc-47fc-bc07-bd46da425570" providerId="ADAL" clId="{8CCB9FBF-8BCF-4712-83B9-19FEC45C884D}" dt="2021-10-16T16:08:49.938" v="4534"/>
          <ac:inkMkLst>
            <pc:docMk/>
            <pc:sldMk cId="3248911466" sldId="266"/>
            <ac:inkMk id="192" creationId="{755D2EE6-71DC-4382-9771-254D468E7273}"/>
          </ac:inkMkLst>
        </pc:inkChg>
        <pc:inkChg chg="add del mod">
          <ac:chgData name="LO NGUYEN THANH VINH" userId="08e381a3-9abc-47fc-bc07-bd46da425570" providerId="ADAL" clId="{8CCB9FBF-8BCF-4712-83B9-19FEC45C884D}" dt="2021-10-16T16:08:49.936" v="4530"/>
          <ac:inkMkLst>
            <pc:docMk/>
            <pc:sldMk cId="3248911466" sldId="266"/>
            <ac:inkMk id="194" creationId="{2D6E109D-1D72-4C4F-A3F8-1953930E62DD}"/>
          </ac:inkMkLst>
        </pc:inkChg>
        <pc:inkChg chg="add del mod">
          <ac:chgData name="LO NGUYEN THANH VINH" userId="08e381a3-9abc-47fc-bc07-bd46da425570" providerId="ADAL" clId="{8CCB9FBF-8BCF-4712-83B9-19FEC45C884D}" dt="2021-10-16T16:08:49.941" v="4542"/>
          <ac:inkMkLst>
            <pc:docMk/>
            <pc:sldMk cId="3248911466" sldId="266"/>
            <ac:inkMk id="195" creationId="{E462B3CA-796A-4F55-BA9A-BEB001D447E9}"/>
          </ac:inkMkLst>
        </pc:inkChg>
        <pc:inkChg chg="add del mod">
          <ac:chgData name="LO NGUYEN THANH VINH" userId="08e381a3-9abc-47fc-bc07-bd46da425570" providerId="ADAL" clId="{8CCB9FBF-8BCF-4712-83B9-19FEC45C884D}" dt="2021-10-16T16:08:49.941" v="4543"/>
          <ac:inkMkLst>
            <pc:docMk/>
            <pc:sldMk cId="3248911466" sldId="266"/>
            <ac:inkMk id="196" creationId="{1F230A58-1E4D-453B-A99A-033D9D8651BD}"/>
          </ac:inkMkLst>
        </pc:inkChg>
        <pc:inkChg chg="add del mod">
          <ac:chgData name="LO NGUYEN THANH VINH" userId="08e381a3-9abc-47fc-bc07-bd46da425570" providerId="ADAL" clId="{8CCB9FBF-8BCF-4712-83B9-19FEC45C884D}" dt="2021-10-16T16:08:49.940" v="4539"/>
          <ac:inkMkLst>
            <pc:docMk/>
            <pc:sldMk cId="3248911466" sldId="266"/>
            <ac:inkMk id="197" creationId="{B6525144-878D-441B-9B76-723C0BC3227B}"/>
          </ac:inkMkLst>
        </pc:inkChg>
        <pc:inkChg chg="add del mod">
          <ac:chgData name="LO NGUYEN THANH VINH" userId="08e381a3-9abc-47fc-bc07-bd46da425570" providerId="ADAL" clId="{8CCB9FBF-8BCF-4712-83B9-19FEC45C884D}" dt="2021-10-16T16:08:49.937" v="4532"/>
          <ac:inkMkLst>
            <pc:docMk/>
            <pc:sldMk cId="3248911466" sldId="266"/>
            <ac:inkMk id="198" creationId="{E1889E48-BCE3-4357-AF09-EC8A92F77C91}"/>
          </ac:inkMkLst>
        </pc:inkChg>
        <pc:inkChg chg="add del mod">
          <ac:chgData name="LO NGUYEN THANH VINH" userId="08e381a3-9abc-47fc-bc07-bd46da425570" providerId="ADAL" clId="{8CCB9FBF-8BCF-4712-83B9-19FEC45C884D}" dt="2021-10-16T16:08:49.939" v="4538"/>
          <ac:inkMkLst>
            <pc:docMk/>
            <pc:sldMk cId="3248911466" sldId="266"/>
            <ac:inkMk id="199" creationId="{E956EBE2-EC0B-4D93-9B59-C20791042751}"/>
          </ac:inkMkLst>
        </pc:inkChg>
        <pc:inkChg chg="add del mod">
          <ac:chgData name="LO NGUYEN THANH VINH" userId="08e381a3-9abc-47fc-bc07-bd46da425570" providerId="ADAL" clId="{8CCB9FBF-8BCF-4712-83B9-19FEC45C884D}" dt="2021-10-16T16:08:49.934" v="4528"/>
          <ac:inkMkLst>
            <pc:docMk/>
            <pc:sldMk cId="3248911466" sldId="266"/>
            <ac:inkMk id="201" creationId="{AE7CFAB2-1ACF-42BA-8B68-C042C56078E9}"/>
          </ac:inkMkLst>
        </pc:inkChg>
        <pc:inkChg chg="add del mod">
          <ac:chgData name="LO NGUYEN THANH VINH" userId="08e381a3-9abc-47fc-bc07-bd46da425570" providerId="ADAL" clId="{8CCB9FBF-8BCF-4712-83B9-19FEC45C884D}" dt="2021-10-16T16:08:49.937" v="4533"/>
          <ac:inkMkLst>
            <pc:docMk/>
            <pc:sldMk cId="3248911466" sldId="266"/>
            <ac:inkMk id="203" creationId="{684C24ED-5EC4-496C-B1A6-8588295BB574}"/>
          </ac:inkMkLst>
        </pc:inkChg>
        <pc:inkChg chg="add del">
          <ac:chgData name="LO NGUYEN THANH VINH" userId="08e381a3-9abc-47fc-bc07-bd46da425570" providerId="ADAL" clId="{8CCB9FBF-8BCF-4712-83B9-19FEC45C884D}" dt="2021-10-16T16:09:03.072" v="4549"/>
          <ac:inkMkLst>
            <pc:docMk/>
            <pc:sldMk cId="3248911466" sldId="266"/>
            <ac:inkMk id="205" creationId="{185DBE37-8E2C-454F-A284-B72C964D1B88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06" creationId="{112D2569-3593-4858-AC79-7B6DD00CBFE3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07" creationId="{2D27261D-9F0D-4591-97B1-5BEE4BA26DCC}"/>
          </ac:inkMkLst>
        </pc:inkChg>
        <pc:inkChg chg="add del mod">
          <ac:chgData name="LO NGUYEN THANH VINH" userId="08e381a3-9abc-47fc-bc07-bd46da425570" providerId="ADAL" clId="{8CCB9FBF-8BCF-4712-83B9-19FEC45C884D}" dt="2021-10-16T16:10:01.413" v="4603"/>
          <ac:inkMkLst>
            <pc:docMk/>
            <pc:sldMk cId="3248911466" sldId="266"/>
            <ac:inkMk id="209" creationId="{711135A5-FB35-4F1E-982B-5AF26A42BBBD}"/>
          </ac:inkMkLst>
        </pc:inkChg>
        <pc:inkChg chg="add del mod">
          <ac:chgData name="LO NGUYEN THANH VINH" userId="08e381a3-9abc-47fc-bc07-bd46da425570" providerId="ADAL" clId="{8CCB9FBF-8BCF-4712-83B9-19FEC45C884D}" dt="2021-10-16T16:10:01.417" v="4610"/>
          <ac:inkMkLst>
            <pc:docMk/>
            <pc:sldMk cId="3248911466" sldId="266"/>
            <ac:inkMk id="210" creationId="{8C586044-4DAF-48BE-8DA3-7F3A3E415BFE}"/>
          </ac:inkMkLst>
        </pc:inkChg>
        <pc:inkChg chg="add del mod">
          <ac:chgData name="LO NGUYEN THANH VINH" userId="08e381a3-9abc-47fc-bc07-bd46da425570" providerId="ADAL" clId="{8CCB9FBF-8BCF-4712-83B9-19FEC45C884D}" dt="2021-10-16T16:10:01.418" v="4611"/>
          <ac:inkMkLst>
            <pc:docMk/>
            <pc:sldMk cId="3248911466" sldId="266"/>
            <ac:inkMk id="212" creationId="{3EBD4728-F5C7-4BED-BD75-2874D85C53B8}"/>
          </ac:inkMkLst>
        </pc:inkChg>
        <pc:inkChg chg="add del mod">
          <ac:chgData name="LO NGUYEN THANH VINH" userId="08e381a3-9abc-47fc-bc07-bd46da425570" providerId="ADAL" clId="{8CCB9FBF-8BCF-4712-83B9-19FEC45C884D}" dt="2021-10-16T16:10:01.413" v="4604"/>
          <ac:inkMkLst>
            <pc:docMk/>
            <pc:sldMk cId="3248911466" sldId="266"/>
            <ac:inkMk id="214" creationId="{110179F9-8BF9-4D1F-857D-54B7FF201293}"/>
          </ac:inkMkLst>
        </pc:inkChg>
        <pc:inkChg chg="add del mod">
          <ac:chgData name="LO NGUYEN THANH VINH" userId="08e381a3-9abc-47fc-bc07-bd46da425570" providerId="ADAL" clId="{8CCB9FBF-8BCF-4712-83B9-19FEC45C884D}" dt="2021-10-16T16:10:01.419" v="4615"/>
          <ac:inkMkLst>
            <pc:docMk/>
            <pc:sldMk cId="3248911466" sldId="266"/>
            <ac:inkMk id="215" creationId="{51C32B20-9900-4DE4-BD70-DADC3FBC9124}"/>
          </ac:inkMkLst>
        </pc:inkChg>
        <pc:inkChg chg="add del mod">
          <ac:chgData name="LO NGUYEN THANH VINH" userId="08e381a3-9abc-47fc-bc07-bd46da425570" providerId="ADAL" clId="{8CCB9FBF-8BCF-4712-83B9-19FEC45C884D}" dt="2021-10-16T16:10:01.422" v="4623"/>
          <ac:inkMkLst>
            <pc:docMk/>
            <pc:sldMk cId="3248911466" sldId="266"/>
            <ac:inkMk id="216" creationId="{C5BC59DB-6BC8-4B11-BCBF-D555C2AB9166}"/>
          </ac:inkMkLst>
        </pc:inkChg>
        <pc:inkChg chg="add del mod">
          <ac:chgData name="LO NGUYEN THANH VINH" userId="08e381a3-9abc-47fc-bc07-bd46da425570" providerId="ADAL" clId="{8CCB9FBF-8BCF-4712-83B9-19FEC45C884D}" dt="2021-10-16T16:10:01.415" v="4607"/>
          <ac:inkMkLst>
            <pc:docMk/>
            <pc:sldMk cId="3248911466" sldId="266"/>
            <ac:inkMk id="218" creationId="{5F0B0920-C1D9-4578-9296-B918EFF695C6}"/>
          </ac:inkMkLst>
        </pc:inkChg>
        <pc:inkChg chg="add del mod">
          <ac:chgData name="LO NGUYEN THANH VINH" userId="08e381a3-9abc-47fc-bc07-bd46da425570" providerId="ADAL" clId="{8CCB9FBF-8BCF-4712-83B9-19FEC45C884D}" dt="2021-10-16T16:10:01.421" v="4620"/>
          <ac:inkMkLst>
            <pc:docMk/>
            <pc:sldMk cId="3248911466" sldId="266"/>
            <ac:inkMk id="220" creationId="{B8D07FCA-EEE4-4896-82A7-BB1B3B23FC6C}"/>
          </ac:inkMkLst>
        </pc:inkChg>
        <pc:inkChg chg="add del mod">
          <ac:chgData name="LO NGUYEN THANH VINH" userId="08e381a3-9abc-47fc-bc07-bd46da425570" providerId="ADAL" clId="{8CCB9FBF-8BCF-4712-83B9-19FEC45C884D}" dt="2021-10-16T16:10:01.411" v="4599"/>
          <ac:inkMkLst>
            <pc:docMk/>
            <pc:sldMk cId="3248911466" sldId="266"/>
            <ac:inkMk id="222" creationId="{A621B9F4-5572-41C1-A2CA-2752A0ED77E5}"/>
          </ac:inkMkLst>
        </pc:inkChg>
        <pc:inkChg chg="add del mod">
          <ac:chgData name="LO NGUYEN THANH VINH" userId="08e381a3-9abc-47fc-bc07-bd46da425570" providerId="ADAL" clId="{8CCB9FBF-8BCF-4712-83B9-19FEC45C884D}" dt="2021-10-16T16:10:01.422" v="4622"/>
          <ac:inkMkLst>
            <pc:docMk/>
            <pc:sldMk cId="3248911466" sldId="266"/>
            <ac:inkMk id="224" creationId="{0DA3CCA5-8F14-4B8E-A1DD-3EB9DE465218}"/>
          </ac:inkMkLst>
        </pc:inkChg>
        <pc:inkChg chg="add del mod">
          <ac:chgData name="LO NGUYEN THANH VINH" userId="08e381a3-9abc-47fc-bc07-bd46da425570" providerId="ADAL" clId="{8CCB9FBF-8BCF-4712-83B9-19FEC45C884D}" dt="2021-10-16T16:10:01.416" v="4609"/>
          <ac:inkMkLst>
            <pc:docMk/>
            <pc:sldMk cId="3248911466" sldId="266"/>
            <ac:inkMk id="226" creationId="{31AB62CD-F66C-4450-887B-837DC19330E8}"/>
          </ac:inkMkLst>
        </pc:inkChg>
        <pc:inkChg chg="add del mod">
          <ac:chgData name="LO NGUYEN THANH VINH" userId="08e381a3-9abc-47fc-bc07-bd46da425570" providerId="ADAL" clId="{8CCB9FBF-8BCF-4712-83B9-19FEC45C884D}" dt="2021-10-16T16:10:01.411" v="4600"/>
          <ac:inkMkLst>
            <pc:docMk/>
            <pc:sldMk cId="3248911466" sldId="266"/>
            <ac:inkMk id="228" creationId="{D1BE5788-2F7E-4AB7-9687-D7B3D0666EA0}"/>
          </ac:inkMkLst>
        </pc:inkChg>
        <pc:inkChg chg="add del mod">
          <ac:chgData name="LO NGUYEN THANH VINH" userId="08e381a3-9abc-47fc-bc07-bd46da425570" providerId="ADAL" clId="{8CCB9FBF-8BCF-4712-83B9-19FEC45C884D}" dt="2021-10-16T16:10:01.410" v="4598"/>
          <ac:inkMkLst>
            <pc:docMk/>
            <pc:sldMk cId="3248911466" sldId="266"/>
            <ac:inkMk id="229" creationId="{D8250F0C-45CF-427B-878E-205621B63B98}"/>
          </ac:inkMkLst>
        </pc:inkChg>
        <pc:inkChg chg="add del mod">
          <ac:chgData name="LO NGUYEN THANH VINH" userId="08e381a3-9abc-47fc-bc07-bd46da425570" providerId="ADAL" clId="{8CCB9FBF-8BCF-4712-83B9-19FEC45C884D}" dt="2021-10-16T16:10:01.420" v="4617"/>
          <ac:inkMkLst>
            <pc:docMk/>
            <pc:sldMk cId="3248911466" sldId="266"/>
            <ac:inkMk id="231" creationId="{A300A36E-6B12-43E8-99D0-61ECA4C8685C}"/>
          </ac:inkMkLst>
        </pc:inkChg>
        <pc:inkChg chg="add del mod">
          <ac:chgData name="LO NGUYEN THANH VINH" userId="08e381a3-9abc-47fc-bc07-bd46da425570" providerId="ADAL" clId="{8CCB9FBF-8BCF-4712-83B9-19FEC45C884D}" dt="2021-10-16T16:10:01.421" v="4619"/>
          <ac:inkMkLst>
            <pc:docMk/>
            <pc:sldMk cId="3248911466" sldId="266"/>
            <ac:inkMk id="232" creationId="{148E2416-CECC-46FE-9D7C-B8E51CC94A66}"/>
          </ac:inkMkLst>
        </pc:inkChg>
        <pc:inkChg chg="add del mod">
          <ac:chgData name="LO NGUYEN THANH VINH" userId="08e381a3-9abc-47fc-bc07-bd46da425570" providerId="ADAL" clId="{8CCB9FBF-8BCF-4712-83B9-19FEC45C884D}" dt="2021-10-16T16:10:01.418" v="4612"/>
          <ac:inkMkLst>
            <pc:docMk/>
            <pc:sldMk cId="3248911466" sldId="266"/>
            <ac:inkMk id="233" creationId="{68FFA91F-3D68-48B3-819C-FBBFB50EDE9A}"/>
          </ac:inkMkLst>
        </pc:inkChg>
        <pc:inkChg chg="add del mod">
          <ac:chgData name="LO NGUYEN THANH VINH" userId="08e381a3-9abc-47fc-bc07-bd46da425570" providerId="ADAL" clId="{8CCB9FBF-8BCF-4712-83B9-19FEC45C884D}" dt="2021-10-16T16:10:01.414" v="4605"/>
          <ac:inkMkLst>
            <pc:docMk/>
            <pc:sldMk cId="3248911466" sldId="266"/>
            <ac:inkMk id="234" creationId="{904E7E48-7A60-471B-A198-3517E9443A4A}"/>
          </ac:inkMkLst>
        </pc:inkChg>
        <pc:inkChg chg="add del mod">
          <ac:chgData name="LO NGUYEN THANH VINH" userId="08e381a3-9abc-47fc-bc07-bd46da425570" providerId="ADAL" clId="{8CCB9FBF-8BCF-4712-83B9-19FEC45C884D}" dt="2021-10-16T16:10:01.419" v="4614"/>
          <ac:inkMkLst>
            <pc:docMk/>
            <pc:sldMk cId="3248911466" sldId="266"/>
            <ac:inkMk id="235" creationId="{7A025773-389D-4AC9-8655-916B1A2F9B0C}"/>
          </ac:inkMkLst>
        </pc:inkChg>
        <pc:inkChg chg="add del mod">
          <ac:chgData name="LO NGUYEN THANH VINH" userId="08e381a3-9abc-47fc-bc07-bd46da425570" providerId="ADAL" clId="{8CCB9FBF-8BCF-4712-83B9-19FEC45C884D}" dt="2021-10-16T16:10:01.422" v="4621"/>
          <ac:inkMkLst>
            <pc:docMk/>
            <pc:sldMk cId="3248911466" sldId="266"/>
            <ac:inkMk id="236" creationId="{A391EF12-D450-447B-B8FA-9007789A601E}"/>
          </ac:inkMkLst>
        </pc:inkChg>
        <pc:inkChg chg="add del mod">
          <ac:chgData name="LO NGUYEN THANH VINH" userId="08e381a3-9abc-47fc-bc07-bd46da425570" providerId="ADAL" clId="{8CCB9FBF-8BCF-4712-83B9-19FEC45C884D}" dt="2021-10-16T16:10:01.412" v="4601"/>
          <ac:inkMkLst>
            <pc:docMk/>
            <pc:sldMk cId="3248911466" sldId="266"/>
            <ac:inkMk id="237" creationId="{BB351302-3425-4CA6-88BB-68C8352830FC}"/>
          </ac:inkMkLst>
        </pc:inkChg>
        <pc:inkChg chg="add del mod">
          <ac:chgData name="LO NGUYEN THANH VINH" userId="08e381a3-9abc-47fc-bc07-bd46da425570" providerId="ADAL" clId="{8CCB9FBF-8BCF-4712-83B9-19FEC45C884D}" dt="2021-10-16T16:10:01.415" v="4606"/>
          <ac:inkMkLst>
            <pc:docMk/>
            <pc:sldMk cId="3248911466" sldId="266"/>
            <ac:inkMk id="238" creationId="{52E05A36-A4B6-4961-B10A-805B6C9FF178}"/>
          </ac:inkMkLst>
        </pc:inkChg>
        <pc:inkChg chg="add del mod">
          <ac:chgData name="LO NGUYEN THANH VINH" userId="08e381a3-9abc-47fc-bc07-bd46da425570" providerId="ADAL" clId="{8CCB9FBF-8BCF-4712-83B9-19FEC45C884D}" dt="2021-10-16T16:10:01.420" v="4616"/>
          <ac:inkMkLst>
            <pc:docMk/>
            <pc:sldMk cId="3248911466" sldId="266"/>
            <ac:inkMk id="240" creationId="{3C9E5C9A-A814-4124-B046-A351EF2093E9}"/>
          </ac:inkMkLst>
        </pc:inkChg>
        <pc:inkChg chg="add del mod">
          <ac:chgData name="LO NGUYEN THANH VINH" userId="08e381a3-9abc-47fc-bc07-bd46da425570" providerId="ADAL" clId="{8CCB9FBF-8BCF-4712-83B9-19FEC45C884D}" dt="2021-10-16T16:10:01.418" v="4613"/>
          <ac:inkMkLst>
            <pc:docMk/>
            <pc:sldMk cId="3248911466" sldId="266"/>
            <ac:inkMk id="241" creationId="{A0AB738C-8817-40B4-9280-E0A42CD1382D}"/>
          </ac:inkMkLst>
        </pc:inkChg>
        <pc:inkChg chg="add del mod">
          <ac:chgData name="LO NGUYEN THANH VINH" userId="08e381a3-9abc-47fc-bc07-bd46da425570" providerId="ADAL" clId="{8CCB9FBF-8BCF-4712-83B9-19FEC45C884D}" dt="2021-10-16T16:10:01.409" v="4597"/>
          <ac:inkMkLst>
            <pc:docMk/>
            <pc:sldMk cId="3248911466" sldId="266"/>
            <ac:inkMk id="242" creationId="{08C19CC6-546E-4839-B5D0-0EE98395827C}"/>
          </ac:inkMkLst>
        </pc:inkChg>
        <pc:inkChg chg="add del mod">
          <ac:chgData name="LO NGUYEN THANH VINH" userId="08e381a3-9abc-47fc-bc07-bd46da425570" providerId="ADAL" clId="{8CCB9FBF-8BCF-4712-83B9-19FEC45C884D}" dt="2021-10-16T16:10:01.408" v="4595"/>
          <ac:inkMkLst>
            <pc:docMk/>
            <pc:sldMk cId="3248911466" sldId="266"/>
            <ac:inkMk id="243" creationId="{D558E88D-CDAA-429A-9EA9-34510010019A}"/>
          </ac:inkMkLst>
        </pc:inkChg>
        <pc:inkChg chg="add del mod">
          <ac:chgData name="LO NGUYEN THANH VINH" userId="08e381a3-9abc-47fc-bc07-bd46da425570" providerId="ADAL" clId="{8CCB9FBF-8BCF-4712-83B9-19FEC45C884D}" dt="2021-10-16T16:10:01.420" v="4618"/>
          <ac:inkMkLst>
            <pc:docMk/>
            <pc:sldMk cId="3248911466" sldId="266"/>
            <ac:inkMk id="244" creationId="{7C583F7D-A539-4DBB-8C8D-4D5121FB0AC7}"/>
          </ac:inkMkLst>
        </pc:inkChg>
        <pc:inkChg chg="add del mod">
          <ac:chgData name="LO NGUYEN THANH VINH" userId="08e381a3-9abc-47fc-bc07-bd46da425570" providerId="ADAL" clId="{8CCB9FBF-8BCF-4712-83B9-19FEC45C884D}" dt="2021-10-16T16:10:01.409" v="4596"/>
          <ac:inkMkLst>
            <pc:docMk/>
            <pc:sldMk cId="3248911466" sldId="266"/>
            <ac:inkMk id="245" creationId="{8FAC556D-5937-4580-9E26-FA052E7183F9}"/>
          </ac:inkMkLst>
        </pc:inkChg>
        <pc:inkChg chg="add del mod">
          <ac:chgData name="LO NGUYEN THANH VINH" userId="08e381a3-9abc-47fc-bc07-bd46da425570" providerId="ADAL" clId="{8CCB9FBF-8BCF-4712-83B9-19FEC45C884D}" dt="2021-10-16T16:10:01.415" v="4608"/>
          <ac:inkMkLst>
            <pc:docMk/>
            <pc:sldMk cId="3248911466" sldId="266"/>
            <ac:inkMk id="246" creationId="{CE373A26-5F70-48B6-826C-B3237BB5CBF9}"/>
          </ac:inkMkLst>
        </pc:inkChg>
        <pc:inkChg chg="add del mod">
          <ac:chgData name="LO NGUYEN THANH VINH" userId="08e381a3-9abc-47fc-bc07-bd46da425570" providerId="ADAL" clId="{8CCB9FBF-8BCF-4712-83B9-19FEC45C884D}" dt="2021-10-16T16:10:01.412" v="4602"/>
          <ac:inkMkLst>
            <pc:docMk/>
            <pc:sldMk cId="3248911466" sldId="266"/>
            <ac:inkMk id="247" creationId="{B5C3C3CE-951C-4D8E-A9DE-541DBA3C6F73}"/>
          </ac:inkMkLst>
        </pc:inkChg>
        <pc:inkChg chg="add mod">
          <ac:chgData name="LO NGUYEN THANH VINH" userId="08e381a3-9abc-47fc-bc07-bd46da425570" providerId="ADAL" clId="{8CCB9FBF-8BCF-4712-83B9-19FEC45C884D}" dt="2021-10-16T16:10:08.664" v="4627"/>
          <ac:inkMkLst>
            <pc:docMk/>
            <pc:sldMk cId="3248911466" sldId="266"/>
            <ac:inkMk id="248" creationId="{49F8BFD5-7552-48DB-A79F-20440BB6DCDE}"/>
          </ac:inkMkLst>
        </pc:inkChg>
        <pc:inkChg chg="add mod">
          <ac:chgData name="LO NGUYEN THANH VINH" userId="08e381a3-9abc-47fc-bc07-bd46da425570" providerId="ADAL" clId="{8CCB9FBF-8BCF-4712-83B9-19FEC45C884D}" dt="2021-10-16T16:10:08.664" v="4627"/>
          <ac:inkMkLst>
            <pc:docMk/>
            <pc:sldMk cId="3248911466" sldId="266"/>
            <ac:inkMk id="249" creationId="{1C724912-2588-42F0-AA2E-14F401150A38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51" creationId="{65953B6D-088F-4C75-9223-18ED5E909828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52" creationId="{C6FEC298-CAEF-476A-B78D-CDF19FB02F48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53" creationId="{7DEEF2D4-0201-4FFB-B9E1-7B720FAC293B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55" creationId="{7F846909-D9A3-4659-A9D0-8DEA84A93A2C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56" creationId="{F69855FD-30BF-4892-9E0E-8AAD9B07A349}"/>
          </ac:inkMkLst>
        </pc:inkChg>
        <pc:inkChg chg="add mod">
          <ac:chgData name="LO NGUYEN THANH VINH" userId="08e381a3-9abc-47fc-bc07-bd46da425570" providerId="ADAL" clId="{8CCB9FBF-8BCF-4712-83B9-19FEC45C884D}" dt="2021-10-16T16:10:12.312" v="4632"/>
          <ac:inkMkLst>
            <pc:docMk/>
            <pc:sldMk cId="3248911466" sldId="266"/>
            <ac:inkMk id="258" creationId="{5E537145-6EC9-4005-A106-F51F85F4EB4E}"/>
          </ac:inkMkLst>
        </pc:inkChg>
      </pc:sldChg>
      <pc:sldChg chg="addSp delSp modSp new mod">
        <pc:chgData name="LO NGUYEN THANH VINH" userId="08e381a3-9abc-47fc-bc07-bd46da425570" providerId="ADAL" clId="{8CCB9FBF-8BCF-4712-83B9-19FEC45C884D}" dt="2021-10-18T15:46:19.955" v="5121"/>
        <pc:sldMkLst>
          <pc:docMk/>
          <pc:sldMk cId="2939612385" sldId="267"/>
        </pc:sldMkLst>
        <pc:spChg chg="del">
          <ac:chgData name="LO NGUYEN THANH VINH" userId="08e381a3-9abc-47fc-bc07-bd46da425570" providerId="ADAL" clId="{8CCB9FBF-8BCF-4712-83B9-19FEC45C884D}" dt="2021-10-18T15:28:24.443" v="4742" actId="478"/>
          <ac:spMkLst>
            <pc:docMk/>
            <pc:sldMk cId="2939612385" sldId="267"/>
            <ac:spMk id="2" creationId="{7F4C6FE0-E0CE-4376-B372-AA9BF4C2FC13}"/>
          </ac:spMkLst>
        </pc:spChg>
        <pc:spChg chg="del">
          <ac:chgData name="LO NGUYEN THANH VINH" userId="08e381a3-9abc-47fc-bc07-bd46da425570" providerId="ADAL" clId="{8CCB9FBF-8BCF-4712-83B9-19FEC45C884D}" dt="2021-10-18T15:28:24.443" v="4742" actId="478"/>
          <ac:spMkLst>
            <pc:docMk/>
            <pc:sldMk cId="2939612385" sldId="267"/>
            <ac:spMk id="3" creationId="{71D6F80B-607E-4D45-A35A-4A68EFFAEE34}"/>
          </ac:spMkLst>
        </pc:spChg>
        <pc:spChg chg="add mod">
          <ac:chgData name="LO NGUYEN THANH VINH" userId="08e381a3-9abc-47fc-bc07-bd46da425570" providerId="ADAL" clId="{8CCB9FBF-8BCF-4712-83B9-19FEC45C884D}" dt="2021-10-18T15:35:39.168" v="4834" actId="20577"/>
          <ac:spMkLst>
            <pc:docMk/>
            <pc:sldMk cId="2939612385" sldId="267"/>
            <ac:spMk id="4" creationId="{CC43AA82-1B62-4202-903E-9977CB133088}"/>
          </ac:spMkLst>
        </pc:spChg>
        <pc:spChg chg="add mod">
          <ac:chgData name="LO NGUYEN THANH VINH" userId="08e381a3-9abc-47fc-bc07-bd46da425570" providerId="ADAL" clId="{8CCB9FBF-8BCF-4712-83B9-19FEC45C884D}" dt="2021-10-18T15:35:55.822" v="4840" actId="1076"/>
          <ac:spMkLst>
            <pc:docMk/>
            <pc:sldMk cId="2939612385" sldId="267"/>
            <ac:spMk id="5" creationId="{D46160B2-D88C-4306-BC93-E497D8DDAD30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7" creationId="{DD50BBBD-A059-4557-ABEB-6EBAF6F9ABC1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8" creationId="{33259DCF-40FE-4032-A90A-0F68398188AF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9" creationId="{0F478033-6EA9-4114-9C48-4B38B31C97E2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13" creationId="{43CEB658-677C-4BBD-8CC0-39C892CD6452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14" creationId="{FC406F1F-5DEE-4925-83D7-A5B15B712972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15" creationId="{6DAE2EE3-6797-4A22-979D-E57687C96BC0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17" creationId="{74A114F5-5381-444D-9AB8-63CE25DC357B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18" creationId="{6CE38031-2085-47F6-9F9E-C911875F063E}"/>
          </ac:spMkLst>
        </pc:spChg>
        <pc:spChg chg="mod">
          <ac:chgData name="LO NGUYEN THANH VINH" userId="08e381a3-9abc-47fc-bc07-bd46da425570" providerId="ADAL" clId="{8CCB9FBF-8BCF-4712-83B9-19FEC45C884D}" dt="2021-10-18T15:39:32.899" v="5019" actId="20577"/>
          <ac:spMkLst>
            <pc:docMk/>
            <pc:sldMk cId="2939612385" sldId="267"/>
            <ac:spMk id="19" creationId="{E9DC8FDF-9A9A-4425-9466-BE7D90F249B5}"/>
          </ac:spMkLst>
        </pc:spChg>
        <pc:spChg chg="add mod">
          <ac:chgData name="LO NGUYEN THANH VINH" userId="08e381a3-9abc-47fc-bc07-bd46da425570" providerId="ADAL" clId="{8CCB9FBF-8BCF-4712-83B9-19FEC45C884D}" dt="2021-10-18T15:39:04.716" v="5005" actId="1076"/>
          <ac:spMkLst>
            <pc:docMk/>
            <pc:sldMk cId="2939612385" sldId="267"/>
            <ac:spMk id="22" creationId="{92848F79-6D29-4C3C-BF4F-B90185C83E5E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24" creationId="{8626A97C-C839-42ED-92B7-6783CEB52C89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25" creationId="{4D0F8314-465D-496F-B3CF-4A85285DD505}"/>
          </ac:spMkLst>
        </pc:spChg>
        <pc:spChg chg="mod">
          <ac:chgData name="LO NGUYEN THANH VINH" userId="08e381a3-9abc-47fc-bc07-bd46da425570" providerId="ADAL" clId="{8CCB9FBF-8BCF-4712-83B9-19FEC45C884D}" dt="2021-10-18T15:30:10.450" v="4743"/>
          <ac:spMkLst>
            <pc:docMk/>
            <pc:sldMk cId="2939612385" sldId="267"/>
            <ac:spMk id="26" creationId="{FD1EF3FA-1891-4009-AC00-DEEAF16DB119}"/>
          </ac:spMkLst>
        </pc:spChg>
        <pc:spChg chg="add del mod">
          <ac:chgData name="LO NGUYEN THANH VINH" userId="08e381a3-9abc-47fc-bc07-bd46da425570" providerId="ADAL" clId="{8CCB9FBF-8BCF-4712-83B9-19FEC45C884D}" dt="2021-10-18T15:35:44.281" v="4835" actId="478"/>
          <ac:spMkLst>
            <pc:docMk/>
            <pc:sldMk cId="2939612385" sldId="267"/>
            <ac:spMk id="27" creationId="{14C56F2C-B954-4442-B91C-50E14A8AB153}"/>
          </ac:spMkLst>
        </pc:spChg>
        <pc:spChg chg="add mod">
          <ac:chgData name="LO NGUYEN THANH VINH" userId="08e381a3-9abc-47fc-bc07-bd46da425570" providerId="ADAL" clId="{8CCB9FBF-8BCF-4712-83B9-19FEC45C884D}" dt="2021-10-18T15:42:02.588" v="5088" actId="20577"/>
          <ac:spMkLst>
            <pc:docMk/>
            <pc:sldMk cId="2939612385" sldId="267"/>
            <ac:spMk id="29" creationId="{C4E488F0-F0FC-4163-98DA-DDEB3F995C3F}"/>
          </ac:spMkLst>
        </pc:spChg>
        <pc:spChg chg="add mod">
          <ac:chgData name="LO NGUYEN THANH VINH" userId="08e381a3-9abc-47fc-bc07-bd46da425570" providerId="ADAL" clId="{8CCB9FBF-8BCF-4712-83B9-19FEC45C884D}" dt="2021-10-18T15:41:53.978" v="5082" actId="1076"/>
          <ac:spMkLst>
            <pc:docMk/>
            <pc:sldMk cId="2939612385" sldId="267"/>
            <ac:spMk id="31" creationId="{05B72A5C-8B79-447E-B858-379BF2FD8C08}"/>
          </ac:spMkLst>
        </pc:spChg>
        <pc:spChg chg="add del mod">
          <ac:chgData name="LO NGUYEN THANH VINH" userId="08e381a3-9abc-47fc-bc07-bd46da425570" providerId="ADAL" clId="{8CCB9FBF-8BCF-4712-83B9-19FEC45C884D}" dt="2021-10-18T15:35:45.640" v="4836" actId="478"/>
          <ac:spMkLst>
            <pc:docMk/>
            <pc:sldMk cId="2939612385" sldId="267"/>
            <ac:spMk id="32" creationId="{800A605F-314C-4770-A249-13780EF3E90F}"/>
          </ac:spMkLst>
        </pc:spChg>
        <pc:spChg chg="add mod">
          <ac:chgData name="LO NGUYEN THANH VINH" userId="08e381a3-9abc-47fc-bc07-bd46da425570" providerId="ADAL" clId="{8CCB9FBF-8BCF-4712-83B9-19FEC45C884D}" dt="2021-10-18T15:40:07.315" v="5046" actId="1076"/>
          <ac:spMkLst>
            <pc:docMk/>
            <pc:sldMk cId="2939612385" sldId="267"/>
            <ac:spMk id="35" creationId="{936EF9EA-8E76-43FF-8F54-4E049D3672DA}"/>
          </ac:spMkLst>
        </pc:spChg>
        <pc:spChg chg="mod">
          <ac:chgData name="LO NGUYEN THANH VINH" userId="08e381a3-9abc-47fc-bc07-bd46da425570" providerId="ADAL" clId="{8CCB9FBF-8BCF-4712-83B9-19FEC45C884D}" dt="2021-10-18T15:36:37.488" v="4866" actId="20577"/>
          <ac:spMkLst>
            <pc:docMk/>
            <pc:sldMk cId="2939612385" sldId="267"/>
            <ac:spMk id="42" creationId="{CC820695-21E7-47F7-B5DA-C39B1DD9DA8C}"/>
          </ac:spMkLst>
        </pc:spChg>
        <pc:spChg chg="mod">
          <ac:chgData name="LO NGUYEN THANH VINH" userId="08e381a3-9abc-47fc-bc07-bd46da425570" providerId="ADAL" clId="{8CCB9FBF-8BCF-4712-83B9-19FEC45C884D}" dt="2021-10-18T15:36:30.832" v="4863" actId="20577"/>
          <ac:spMkLst>
            <pc:docMk/>
            <pc:sldMk cId="2939612385" sldId="267"/>
            <ac:spMk id="43" creationId="{1CDF098E-3475-4565-935E-29FD050DA92D}"/>
          </ac:spMkLst>
        </pc:spChg>
        <pc:spChg chg="mod">
          <ac:chgData name="LO NGUYEN THANH VINH" userId="08e381a3-9abc-47fc-bc07-bd46da425570" providerId="ADAL" clId="{8CCB9FBF-8BCF-4712-83B9-19FEC45C884D}" dt="2021-10-18T15:36:25.659" v="4860"/>
          <ac:spMkLst>
            <pc:docMk/>
            <pc:sldMk cId="2939612385" sldId="267"/>
            <ac:spMk id="44" creationId="{A2C5A709-75D9-4721-8DAB-8F48281E2719}"/>
          </ac:spMkLst>
        </pc:spChg>
        <pc:spChg chg="add mod">
          <ac:chgData name="LO NGUYEN THANH VINH" userId="08e381a3-9abc-47fc-bc07-bd46da425570" providerId="ADAL" clId="{8CCB9FBF-8BCF-4712-83B9-19FEC45C884D}" dt="2021-10-18T15:41:12.174" v="5071" actId="403"/>
          <ac:spMkLst>
            <pc:docMk/>
            <pc:sldMk cId="2939612385" sldId="267"/>
            <ac:spMk id="48" creationId="{3FB90597-EF9A-403D-AD57-917CB85D05D7}"/>
          </ac:spMkLst>
        </pc:spChg>
        <pc:spChg chg="add mod">
          <ac:chgData name="LO NGUYEN THANH VINH" userId="08e381a3-9abc-47fc-bc07-bd46da425570" providerId="ADAL" clId="{8CCB9FBF-8BCF-4712-83B9-19FEC45C884D}" dt="2021-10-18T15:42:05.210" v="5092" actId="20577"/>
          <ac:spMkLst>
            <pc:docMk/>
            <pc:sldMk cId="2939612385" sldId="267"/>
            <ac:spMk id="59" creationId="{BEB3BF06-7CBB-4944-8CDA-B667C63BF58C}"/>
          </ac:spMkLst>
        </pc:spChg>
        <pc:spChg chg="mod">
          <ac:chgData name="LO NGUYEN THANH VINH" userId="08e381a3-9abc-47fc-bc07-bd46da425570" providerId="ADAL" clId="{8CCB9FBF-8BCF-4712-83B9-19FEC45C884D}" dt="2021-10-18T15:41:00.467" v="5061"/>
          <ac:spMkLst>
            <pc:docMk/>
            <pc:sldMk cId="2939612385" sldId="267"/>
            <ac:spMk id="67" creationId="{74C4A5A0-2C58-422E-AFBE-5BA1216E2B54}"/>
          </ac:spMkLst>
        </pc:spChg>
        <pc:spChg chg="mod">
          <ac:chgData name="LO NGUYEN THANH VINH" userId="08e381a3-9abc-47fc-bc07-bd46da425570" providerId="ADAL" clId="{8CCB9FBF-8BCF-4712-83B9-19FEC45C884D}" dt="2021-10-18T15:41:00.467" v="5061"/>
          <ac:spMkLst>
            <pc:docMk/>
            <pc:sldMk cId="2939612385" sldId="267"/>
            <ac:spMk id="68" creationId="{35BA2B7B-D0E4-40D1-B051-8A89741CC0E5}"/>
          </ac:spMkLst>
        </pc:spChg>
        <pc:spChg chg="mod">
          <ac:chgData name="LO NGUYEN THANH VINH" userId="08e381a3-9abc-47fc-bc07-bd46da425570" providerId="ADAL" clId="{8CCB9FBF-8BCF-4712-83B9-19FEC45C884D}" dt="2021-10-18T15:41:00.467" v="5061"/>
          <ac:spMkLst>
            <pc:docMk/>
            <pc:sldMk cId="2939612385" sldId="267"/>
            <ac:spMk id="69" creationId="{B07BA4AE-82BD-4909-B088-9AE5007762B1}"/>
          </ac:spMkLst>
        </pc:spChg>
        <pc:spChg chg="mod">
          <ac:chgData name="LO NGUYEN THANH VINH" userId="08e381a3-9abc-47fc-bc07-bd46da425570" providerId="ADAL" clId="{8CCB9FBF-8BCF-4712-83B9-19FEC45C884D}" dt="2021-10-18T15:41:05.103" v="5065" actId="113"/>
          <ac:spMkLst>
            <pc:docMk/>
            <pc:sldMk cId="2939612385" sldId="267"/>
            <ac:spMk id="71" creationId="{7C6743E8-8B76-4064-B1E7-D72A949415A0}"/>
          </ac:spMkLst>
        </pc:spChg>
        <pc:spChg chg="mod">
          <ac:chgData name="LO NGUYEN THANH VINH" userId="08e381a3-9abc-47fc-bc07-bd46da425570" providerId="ADAL" clId="{8CCB9FBF-8BCF-4712-83B9-19FEC45C884D}" dt="2021-10-18T15:41:05.103" v="5065" actId="113"/>
          <ac:spMkLst>
            <pc:docMk/>
            <pc:sldMk cId="2939612385" sldId="267"/>
            <ac:spMk id="72" creationId="{005421E3-A055-43B2-9F34-8EDD2A615A1B}"/>
          </ac:spMkLst>
        </pc:spChg>
        <pc:spChg chg="mod">
          <ac:chgData name="LO NGUYEN THANH VINH" userId="08e381a3-9abc-47fc-bc07-bd46da425570" providerId="ADAL" clId="{8CCB9FBF-8BCF-4712-83B9-19FEC45C884D}" dt="2021-10-18T15:41:05.103" v="5065" actId="113"/>
          <ac:spMkLst>
            <pc:docMk/>
            <pc:sldMk cId="2939612385" sldId="267"/>
            <ac:spMk id="73" creationId="{ABBA4899-89D3-473E-92D1-782EF26ACA46}"/>
          </ac:spMkLst>
        </pc:spChg>
        <pc:spChg chg="add mod">
          <ac:chgData name="LO NGUYEN THANH VINH" userId="08e381a3-9abc-47fc-bc07-bd46da425570" providerId="ADAL" clId="{8CCB9FBF-8BCF-4712-83B9-19FEC45C884D}" dt="2021-10-18T15:42:18.746" v="5117" actId="1076"/>
          <ac:spMkLst>
            <pc:docMk/>
            <pc:sldMk cId="2939612385" sldId="267"/>
            <ac:spMk id="74" creationId="{F8E3CB4D-948C-4E3A-8DCD-6244E5972689}"/>
          </ac:spMkLst>
        </pc:spChg>
        <pc:spChg chg="add del mod">
          <ac:chgData name="LO NGUYEN THANH VINH" userId="08e381a3-9abc-47fc-bc07-bd46da425570" providerId="ADAL" clId="{8CCB9FBF-8BCF-4712-83B9-19FEC45C884D}" dt="2021-10-18T15:46:19.955" v="5121"/>
          <ac:spMkLst>
            <pc:docMk/>
            <pc:sldMk cId="2939612385" sldId="267"/>
            <ac:spMk id="81" creationId="{9F092A9C-2092-41D9-BF2E-9AC86F5F3ED9}"/>
          </ac:spMkLst>
        </pc:spChg>
        <pc:grpChg chg="add mod">
          <ac:chgData name="LO NGUYEN THANH VINH" userId="08e381a3-9abc-47fc-bc07-bd46da425570" providerId="ADAL" clId="{8CCB9FBF-8BCF-4712-83B9-19FEC45C884D}" dt="2021-10-18T15:35:53.414" v="4839" actId="1076"/>
          <ac:grpSpMkLst>
            <pc:docMk/>
            <pc:sldMk cId="2939612385" sldId="267"/>
            <ac:grpSpMk id="6" creationId="{2E4EABF4-32DC-4E59-959F-18190FF1680A}"/>
          </ac:grpSpMkLst>
        </pc:grpChg>
        <pc:grpChg chg="add mod">
          <ac:chgData name="LO NGUYEN THANH VINH" userId="08e381a3-9abc-47fc-bc07-bd46da425570" providerId="ADAL" clId="{8CCB9FBF-8BCF-4712-83B9-19FEC45C884D}" dt="2021-10-18T15:40:01.251" v="5043" actId="1076"/>
          <ac:grpSpMkLst>
            <pc:docMk/>
            <pc:sldMk cId="2939612385" sldId="267"/>
            <ac:grpSpMk id="12" creationId="{9AE0FD44-7395-4FC8-AF87-D84FC12BFC47}"/>
          </ac:grpSpMkLst>
        </pc:grpChg>
        <pc:grpChg chg="add mod">
          <ac:chgData name="LO NGUYEN THANH VINH" userId="08e381a3-9abc-47fc-bc07-bd46da425570" providerId="ADAL" clId="{8CCB9FBF-8BCF-4712-83B9-19FEC45C884D}" dt="2021-10-18T15:40:00.403" v="5042" actId="1076"/>
          <ac:grpSpMkLst>
            <pc:docMk/>
            <pc:sldMk cId="2939612385" sldId="267"/>
            <ac:grpSpMk id="16" creationId="{7EBF5E2C-357D-402D-A7CF-9308BCCB2718}"/>
          </ac:grpSpMkLst>
        </pc:grpChg>
        <pc:grpChg chg="add mod">
          <ac:chgData name="LO NGUYEN THANH VINH" userId="08e381a3-9abc-47fc-bc07-bd46da425570" providerId="ADAL" clId="{8CCB9FBF-8BCF-4712-83B9-19FEC45C884D}" dt="2021-10-18T15:35:50.424" v="4837" actId="1076"/>
          <ac:grpSpMkLst>
            <pc:docMk/>
            <pc:sldMk cId="2939612385" sldId="267"/>
            <ac:grpSpMk id="23" creationId="{9105C617-D092-4768-A935-8CA0350D26EA}"/>
          </ac:grpSpMkLst>
        </pc:grpChg>
        <pc:grpChg chg="add mod">
          <ac:chgData name="LO NGUYEN THANH VINH" userId="08e381a3-9abc-47fc-bc07-bd46da425570" providerId="ADAL" clId="{8CCB9FBF-8BCF-4712-83B9-19FEC45C884D}" dt="2021-10-18T15:41:20.746" v="5073" actId="1076"/>
          <ac:grpSpMkLst>
            <pc:docMk/>
            <pc:sldMk cId="2939612385" sldId="267"/>
            <ac:grpSpMk id="41" creationId="{B315A52C-7991-45DB-886F-B19DD83D18F8}"/>
          </ac:grpSpMkLst>
        </pc:grpChg>
        <pc:grpChg chg="add del mod">
          <ac:chgData name="LO NGUYEN THANH VINH" userId="08e381a3-9abc-47fc-bc07-bd46da425570" providerId="ADAL" clId="{8CCB9FBF-8BCF-4712-83B9-19FEC45C884D}" dt="2021-10-18T15:41:02.533" v="5063" actId="478"/>
          <ac:grpSpMkLst>
            <pc:docMk/>
            <pc:sldMk cId="2939612385" sldId="267"/>
            <ac:grpSpMk id="66" creationId="{89D574B2-22E8-4D6F-9780-E192894D1E19}"/>
          </ac:grpSpMkLst>
        </pc:grpChg>
        <pc:grpChg chg="add mod">
          <ac:chgData name="LO NGUYEN THANH VINH" userId="08e381a3-9abc-47fc-bc07-bd46da425570" providerId="ADAL" clId="{8CCB9FBF-8BCF-4712-83B9-19FEC45C884D}" dt="2021-10-18T15:41:44.442" v="5079" actId="1076"/>
          <ac:grpSpMkLst>
            <pc:docMk/>
            <pc:sldMk cId="2939612385" sldId="267"/>
            <ac:grpSpMk id="70" creationId="{E4C76493-94BB-48C9-9D23-8E5C0CDB2092}"/>
          </ac:grpSpMkLst>
        </pc:grpChg>
        <pc:cxnChg chg="add mod">
          <ac:chgData name="LO NGUYEN THANH VINH" userId="08e381a3-9abc-47fc-bc07-bd46da425570" providerId="ADAL" clId="{8CCB9FBF-8BCF-4712-83B9-19FEC45C884D}" dt="2021-10-18T15:35:55.822" v="4840" actId="1076"/>
          <ac:cxnSpMkLst>
            <pc:docMk/>
            <pc:sldMk cId="2939612385" sldId="267"/>
            <ac:cxnSpMk id="10" creationId="{D34A0A60-1B53-49DD-A2CD-E50F2C132B99}"/>
          </ac:cxnSpMkLst>
        </pc:cxnChg>
        <pc:cxnChg chg="add mod">
          <ac:chgData name="LO NGUYEN THANH VINH" userId="08e381a3-9abc-47fc-bc07-bd46da425570" providerId="ADAL" clId="{8CCB9FBF-8BCF-4712-83B9-19FEC45C884D}" dt="2021-10-18T15:40:01.251" v="5043" actId="1076"/>
          <ac:cxnSpMkLst>
            <pc:docMk/>
            <pc:sldMk cId="2939612385" sldId="267"/>
            <ac:cxnSpMk id="11" creationId="{0CC0EF67-28AF-4436-A844-F0A219AAA9E4}"/>
          </ac:cxnSpMkLst>
        </pc:cxnChg>
        <pc:cxnChg chg="add mod">
          <ac:chgData name="LO NGUYEN THANH VINH" userId="08e381a3-9abc-47fc-bc07-bd46da425570" providerId="ADAL" clId="{8CCB9FBF-8BCF-4712-83B9-19FEC45C884D}" dt="2021-10-18T15:40:01.251" v="5043" actId="1076"/>
          <ac:cxnSpMkLst>
            <pc:docMk/>
            <pc:sldMk cId="2939612385" sldId="267"/>
            <ac:cxnSpMk id="20" creationId="{8FD1376F-0FD2-4746-9957-0E6C98F5CE86}"/>
          </ac:cxnSpMkLst>
        </pc:cxnChg>
        <pc:cxnChg chg="add del mod">
          <ac:chgData name="LO NGUYEN THANH VINH" userId="08e381a3-9abc-47fc-bc07-bd46da425570" providerId="ADAL" clId="{8CCB9FBF-8BCF-4712-83B9-19FEC45C884D}" dt="2021-10-18T15:39:14.218" v="5006" actId="478"/>
          <ac:cxnSpMkLst>
            <pc:docMk/>
            <pc:sldMk cId="2939612385" sldId="267"/>
            <ac:cxnSpMk id="21" creationId="{BB6E2CE8-D425-4061-BDD1-96BFE8032361}"/>
          </ac:cxnSpMkLst>
        </pc:cxnChg>
        <pc:cxnChg chg="add mod">
          <ac:chgData name="LO NGUYEN THANH VINH" userId="08e381a3-9abc-47fc-bc07-bd46da425570" providerId="ADAL" clId="{8CCB9FBF-8BCF-4712-83B9-19FEC45C884D}" dt="2021-10-18T15:35:53.414" v="4839" actId="1076"/>
          <ac:cxnSpMkLst>
            <pc:docMk/>
            <pc:sldMk cId="2939612385" sldId="267"/>
            <ac:cxnSpMk id="28" creationId="{19A11A45-33ED-4DEC-97D8-B723436F5D53}"/>
          </ac:cxnSpMkLst>
        </pc:cxnChg>
        <pc:cxnChg chg="add mod">
          <ac:chgData name="LO NGUYEN THANH VINH" userId="08e381a3-9abc-47fc-bc07-bd46da425570" providerId="ADAL" clId="{8CCB9FBF-8BCF-4712-83B9-19FEC45C884D}" dt="2021-10-18T15:41:48.714" v="5080" actId="14100"/>
          <ac:cxnSpMkLst>
            <pc:docMk/>
            <pc:sldMk cId="2939612385" sldId="267"/>
            <ac:cxnSpMk id="30" creationId="{603F608A-A2D9-48C3-B0F5-A44CDD898527}"/>
          </ac:cxnSpMkLst>
        </pc:cxnChg>
        <pc:cxnChg chg="add del mod">
          <ac:chgData name="LO NGUYEN THANH VINH" userId="08e381a3-9abc-47fc-bc07-bd46da425570" providerId="ADAL" clId="{8CCB9FBF-8BCF-4712-83B9-19FEC45C884D}" dt="2021-10-18T15:40:50.076" v="5053" actId="478"/>
          <ac:cxnSpMkLst>
            <pc:docMk/>
            <pc:sldMk cId="2939612385" sldId="267"/>
            <ac:cxnSpMk id="33" creationId="{131F1C90-B63D-46C0-B0D3-B37F62BEBC7F}"/>
          </ac:cxnSpMkLst>
        </pc:cxnChg>
        <pc:cxnChg chg="add mod">
          <ac:chgData name="LO NGUYEN THANH VINH" userId="08e381a3-9abc-47fc-bc07-bd46da425570" providerId="ADAL" clId="{8CCB9FBF-8BCF-4712-83B9-19FEC45C884D}" dt="2021-10-18T15:41:20.746" v="5073" actId="1076"/>
          <ac:cxnSpMkLst>
            <pc:docMk/>
            <pc:sldMk cId="2939612385" sldId="267"/>
            <ac:cxnSpMk id="36" creationId="{DB568EF0-2818-4727-A856-134E7009E68D}"/>
          </ac:cxnSpMkLst>
        </pc:cxnChg>
        <pc:cxnChg chg="add mod">
          <ac:chgData name="LO NGUYEN THANH VINH" userId="08e381a3-9abc-47fc-bc07-bd46da425570" providerId="ADAL" clId="{8CCB9FBF-8BCF-4712-83B9-19FEC45C884D}" dt="2021-10-18T15:41:20.746" v="5073" actId="1076"/>
          <ac:cxnSpMkLst>
            <pc:docMk/>
            <pc:sldMk cId="2939612385" sldId="267"/>
            <ac:cxnSpMk id="45" creationId="{B8212185-BF82-433C-A89A-3D6C114005DE}"/>
          </ac:cxnSpMkLst>
        </pc:cxnChg>
        <pc:cxnChg chg="add mod">
          <ac:chgData name="LO NGUYEN THANH VINH" userId="08e381a3-9abc-47fc-bc07-bd46da425570" providerId="ADAL" clId="{8CCB9FBF-8BCF-4712-83B9-19FEC45C884D}" dt="2021-10-18T15:41:20.746" v="5073" actId="1076"/>
          <ac:cxnSpMkLst>
            <pc:docMk/>
            <pc:sldMk cId="2939612385" sldId="267"/>
            <ac:cxnSpMk id="50" creationId="{886D9593-02A8-4441-94A6-9DEF5B1FFDAD}"/>
          </ac:cxnSpMkLst>
        </pc:cxnChg>
        <pc:cxnChg chg="add mod">
          <ac:chgData name="LO NGUYEN THANH VINH" userId="08e381a3-9abc-47fc-bc07-bd46da425570" providerId="ADAL" clId="{8CCB9FBF-8BCF-4712-83B9-19FEC45C884D}" dt="2021-10-18T15:41:52.714" v="5081" actId="14100"/>
          <ac:cxnSpMkLst>
            <pc:docMk/>
            <pc:sldMk cId="2939612385" sldId="267"/>
            <ac:cxnSpMk id="60" creationId="{140EE05B-FD8D-42EF-8C60-5E9CD688D908}"/>
          </ac:cxnSpMkLst>
        </pc:cxnChg>
        <pc:cxnChg chg="add mod">
          <ac:chgData name="LO NGUYEN THANH VINH" userId="08e381a3-9abc-47fc-bc07-bd46da425570" providerId="ADAL" clId="{8CCB9FBF-8BCF-4712-83B9-19FEC45C884D}" dt="2021-10-18T15:41:58.490" v="5085" actId="14100"/>
          <ac:cxnSpMkLst>
            <pc:docMk/>
            <pc:sldMk cId="2939612385" sldId="267"/>
            <ac:cxnSpMk id="78" creationId="{4D951125-A168-43B5-AEA7-4EB2CE3CB020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8T16:33:53.663" v="5723" actId="20577"/>
        <pc:sldMkLst>
          <pc:docMk/>
          <pc:sldMk cId="1645456399" sldId="268"/>
        </pc:sldMkLst>
        <pc:spChg chg="del">
          <ac:chgData name="LO NGUYEN THANH VINH" userId="08e381a3-9abc-47fc-bc07-bd46da425570" providerId="ADAL" clId="{8CCB9FBF-8BCF-4712-83B9-19FEC45C884D}" dt="2021-10-18T15:46:05.472" v="5119" actId="478"/>
          <ac:spMkLst>
            <pc:docMk/>
            <pc:sldMk cId="1645456399" sldId="268"/>
            <ac:spMk id="2" creationId="{DAE6A3A7-FF93-4E66-A23A-26333C73969B}"/>
          </ac:spMkLst>
        </pc:spChg>
        <pc:spChg chg="del">
          <ac:chgData name="LO NGUYEN THANH VINH" userId="08e381a3-9abc-47fc-bc07-bd46da425570" providerId="ADAL" clId="{8CCB9FBF-8BCF-4712-83B9-19FEC45C884D}" dt="2021-10-18T15:46:05.472" v="5119" actId="478"/>
          <ac:spMkLst>
            <pc:docMk/>
            <pc:sldMk cId="1645456399" sldId="268"/>
            <ac:spMk id="3" creationId="{072A4D91-3807-42A2-BB37-6AC068B186A1}"/>
          </ac:spMkLst>
        </pc:spChg>
        <pc:spChg chg="add mod">
          <ac:chgData name="LO NGUYEN THANH VINH" userId="08e381a3-9abc-47fc-bc07-bd46da425570" providerId="ADAL" clId="{8CCB9FBF-8BCF-4712-83B9-19FEC45C884D}" dt="2021-10-18T15:59:53.013" v="5445" actId="1076"/>
          <ac:spMkLst>
            <pc:docMk/>
            <pc:sldMk cId="1645456399" sldId="268"/>
            <ac:spMk id="4" creationId="{49AF58C3-2B6D-4305-9FA2-C1DBCAF046FA}"/>
          </ac:spMkLst>
        </pc:spChg>
        <pc:spChg chg="add mod">
          <ac:chgData name="LO NGUYEN THANH VINH" userId="08e381a3-9abc-47fc-bc07-bd46da425570" providerId="ADAL" clId="{8CCB9FBF-8BCF-4712-83B9-19FEC45C884D}" dt="2021-10-18T16:06:05.577" v="5678" actId="1076"/>
          <ac:spMkLst>
            <pc:docMk/>
            <pc:sldMk cId="1645456399" sldId="268"/>
            <ac:spMk id="5" creationId="{D84E7524-994A-4198-9C05-4DB00DF4730D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7" creationId="{12A358B9-E84A-4DCB-B19E-44820B6A68FC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8" creationId="{0FAB6D9B-97BF-4740-BBBC-A039B0C7DE50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9" creationId="{E8018749-76C5-4CE0-AAAE-28B916223577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13" creationId="{7ECCFF86-5DC3-4ABC-85A6-A8DA93DE1C46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14" creationId="{99A94339-CEE1-4806-84F2-43B6E447E3C4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15" creationId="{A237865F-9BBB-4E9E-A1ED-065579982DC6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17" creationId="{E3EEDFF4-AFF9-484F-BD72-DE3E67428655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18" creationId="{AF014FAC-D221-45D7-9DC0-CA8F34C8A228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19" creationId="{D9029400-61DD-4C07-A8C3-094C5CD69443}"/>
          </ac:spMkLst>
        </pc:spChg>
        <pc:spChg chg="add mod">
          <ac:chgData name="LO NGUYEN THANH VINH" userId="08e381a3-9abc-47fc-bc07-bd46da425570" providerId="ADAL" clId="{8CCB9FBF-8BCF-4712-83B9-19FEC45C884D}" dt="2021-10-18T16:06:02.585" v="5677" actId="1076"/>
          <ac:spMkLst>
            <pc:docMk/>
            <pc:sldMk cId="1645456399" sldId="268"/>
            <ac:spMk id="22" creationId="{D0467F9A-CDD4-49DA-A6D9-D1F1DDFFBCB7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24" creationId="{C85C9C67-67DD-4089-A0F4-2160879C89F8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25" creationId="{7453D32B-660B-406B-9492-98FD69323A3C}"/>
          </ac:spMkLst>
        </pc:spChg>
        <pc:spChg chg="mod">
          <ac:chgData name="LO NGUYEN THANH VINH" userId="08e381a3-9abc-47fc-bc07-bd46da425570" providerId="ADAL" clId="{8CCB9FBF-8BCF-4712-83B9-19FEC45C884D}" dt="2021-10-18T15:48:55.190" v="5156"/>
          <ac:spMkLst>
            <pc:docMk/>
            <pc:sldMk cId="1645456399" sldId="268"/>
            <ac:spMk id="26" creationId="{8E54A8FA-5D43-42FC-9359-A1DE160632BF}"/>
          </ac:spMkLst>
        </pc:spChg>
        <pc:spChg chg="add mod">
          <ac:chgData name="LO NGUYEN THANH VINH" userId="08e381a3-9abc-47fc-bc07-bd46da425570" providerId="ADAL" clId="{8CCB9FBF-8BCF-4712-83B9-19FEC45C884D}" dt="2021-10-18T15:59:20.878" v="5430" actId="1076"/>
          <ac:spMkLst>
            <pc:docMk/>
            <pc:sldMk cId="1645456399" sldId="268"/>
            <ac:spMk id="28" creationId="{FCBA0333-7CA8-48A9-98CF-BB4F32417C8D}"/>
          </ac:spMkLst>
        </pc:spChg>
        <pc:spChg chg="add mod">
          <ac:chgData name="LO NGUYEN THANH VINH" userId="08e381a3-9abc-47fc-bc07-bd46da425570" providerId="ADAL" clId="{8CCB9FBF-8BCF-4712-83B9-19FEC45C884D}" dt="2021-10-18T16:33:53.663" v="5723" actId="20577"/>
          <ac:spMkLst>
            <pc:docMk/>
            <pc:sldMk cId="1645456399" sldId="268"/>
            <ac:spMk id="33" creationId="{B7EB0273-9AE0-49A5-B028-C65ECDF602C1}"/>
          </ac:spMkLst>
        </pc:spChg>
        <pc:spChg chg="add mod">
          <ac:chgData name="LO NGUYEN THANH VINH" userId="08e381a3-9abc-47fc-bc07-bd46da425570" providerId="ADAL" clId="{8CCB9FBF-8BCF-4712-83B9-19FEC45C884D}" dt="2021-10-18T16:07:06.680" v="5683" actId="1076"/>
          <ac:spMkLst>
            <pc:docMk/>
            <pc:sldMk cId="1645456399" sldId="268"/>
            <ac:spMk id="34" creationId="{FB2094AB-10C6-4B27-86C5-C49722AC297A}"/>
          </ac:spMkLst>
        </pc:spChg>
        <pc:spChg chg="add mod">
          <ac:chgData name="LO NGUYEN THANH VINH" userId="08e381a3-9abc-47fc-bc07-bd46da425570" providerId="ADAL" clId="{8CCB9FBF-8BCF-4712-83B9-19FEC45C884D}" dt="2021-10-18T15:50:59.747" v="5242" actId="12789"/>
          <ac:spMkLst>
            <pc:docMk/>
            <pc:sldMk cId="1645456399" sldId="268"/>
            <ac:spMk id="35" creationId="{0291C493-209F-4DA6-A705-7346ED3ED812}"/>
          </ac:spMkLst>
        </pc:spChg>
        <pc:spChg chg="add mod">
          <ac:chgData name="LO NGUYEN THANH VINH" userId="08e381a3-9abc-47fc-bc07-bd46da425570" providerId="ADAL" clId="{8CCB9FBF-8BCF-4712-83B9-19FEC45C884D}" dt="2021-10-18T16:04:11.594" v="5593" actId="1076"/>
          <ac:spMkLst>
            <pc:docMk/>
            <pc:sldMk cId="1645456399" sldId="268"/>
            <ac:spMk id="36" creationId="{200B89DF-3B6C-4915-8558-8894FE4C6968}"/>
          </ac:spMkLst>
        </pc:spChg>
        <pc:spChg chg="add mod">
          <ac:chgData name="LO NGUYEN THANH VINH" userId="08e381a3-9abc-47fc-bc07-bd46da425570" providerId="ADAL" clId="{8CCB9FBF-8BCF-4712-83B9-19FEC45C884D}" dt="2021-10-18T16:04:13.194" v="5594" actId="1076"/>
          <ac:spMkLst>
            <pc:docMk/>
            <pc:sldMk cId="1645456399" sldId="268"/>
            <ac:spMk id="37" creationId="{BEF451B7-38FE-42E3-B588-B67B3309434A}"/>
          </ac:spMkLst>
        </pc:spChg>
        <pc:spChg chg="add mod">
          <ac:chgData name="LO NGUYEN THANH VINH" userId="08e381a3-9abc-47fc-bc07-bd46da425570" providerId="ADAL" clId="{8CCB9FBF-8BCF-4712-83B9-19FEC45C884D}" dt="2021-10-18T16:17:26.353" v="5709" actId="1076"/>
          <ac:spMkLst>
            <pc:docMk/>
            <pc:sldMk cId="1645456399" sldId="268"/>
            <ac:spMk id="38" creationId="{BBB81EA3-855E-4F65-9B7F-0A6FE20A4935}"/>
          </ac:spMkLst>
        </pc:spChg>
        <pc:spChg chg="add mod">
          <ac:chgData name="LO NGUYEN THANH VINH" userId="08e381a3-9abc-47fc-bc07-bd46da425570" providerId="ADAL" clId="{8CCB9FBF-8BCF-4712-83B9-19FEC45C884D}" dt="2021-10-18T16:06:49.425" v="5681" actId="1076"/>
          <ac:spMkLst>
            <pc:docMk/>
            <pc:sldMk cId="1645456399" sldId="268"/>
            <ac:spMk id="65" creationId="{054FFB63-D639-4335-815A-D9F7EEE1C917}"/>
          </ac:spMkLst>
        </pc:spChg>
        <pc:spChg chg="mod">
          <ac:chgData name="LO NGUYEN THANH VINH" userId="08e381a3-9abc-47fc-bc07-bd46da425570" providerId="ADAL" clId="{8CCB9FBF-8BCF-4712-83B9-19FEC45C884D}" dt="2021-10-18T15:58:30.918" v="5395" actId="20577"/>
          <ac:spMkLst>
            <pc:docMk/>
            <pc:sldMk cId="1645456399" sldId="268"/>
            <ac:spMk id="67" creationId="{B5083761-1005-488D-904D-6B5BAAE18D1C}"/>
          </ac:spMkLst>
        </pc:spChg>
        <pc:spChg chg="mod">
          <ac:chgData name="LO NGUYEN THANH VINH" userId="08e381a3-9abc-47fc-bc07-bd46da425570" providerId="ADAL" clId="{8CCB9FBF-8BCF-4712-83B9-19FEC45C884D}" dt="2021-10-18T15:58:35.615" v="5397" actId="20577"/>
          <ac:spMkLst>
            <pc:docMk/>
            <pc:sldMk cId="1645456399" sldId="268"/>
            <ac:spMk id="68" creationId="{373C2713-24D0-4CEB-8BCF-564F5C3B064C}"/>
          </ac:spMkLst>
        </pc:spChg>
        <pc:spChg chg="mod">
          <ac:chgData name="LO NGUYEN THANH VINH" userId="08e381a3-9abc-47fc-bc07-bd46da425570" providerId="ADAL" clId="{8CCB9FBF-8BCF-4712-83B9-19FEC45C884D}" dt="2021-10-18T16:04:57.762" v="5640" actId="20577"/>
          <ac:spMkLst>
            <pc:docMk/>
            <pc:sldMk cId="1645456399" sldId="268"/>
            <ac:spMk id="69" creationId="{B1222A12-895D-4085-8F23-208F4CB2122E}"/>
          </ac:spMkLst>
        </pc:spChg>
        <pc:spChg chg="add mod">
          <ac:chgData name="LO NGUYEN THANH VINH" userId="08e381a3-9abc-47fc-bc07-bd46da425570" providerId="ADAL" clId="{8CCB9FBF-8BCF-4712-83B9-19FEC45C884D}" dt="2021-10-18T16:06:59.305" v="5682" actId="1076"/>
          <ac:spMkLst>
            <pc:docMk/>
            <pc:sldMk cId="1645456399" sldId="268"/>
            <ac:spMk id="70" creationId="{4B555523-54EF-4A67-A53E-056A31B32195}"/>
          </ac:spMkLst>
        </pc:spChg>
        <pc:grpChg chg="add mod">
          <ac:chgData name="LO NGUYEN THANH VINH" userId="08e381a3-9abc-47fc-bc07-bd46da425570" providerId="ADAL" clId="{8CCB9FBF-8BCF-4712-83B9-19FEC45C884D}" dt="2021-10-18T16:04:00.522" v="5585" actId="1076"/>
          <ac:grpSpMkLst>
            <pc:docMk/>
            <pc:sldMk cId="1645456399" sldId="268"/>
            <ac:grpSpMk id="6" creationId="{C10E4053-1984-4F22-BAFB-BA3A3332B6B1}"/>
          </ac:grpSpMkLst>
        </pc:grpChg>
        <pc:grpChg chg="add mod">
          <ac:chgData name="LO NGUYEN THANH VINH" userId="08e381a3-9abc-47fc-bc07-bd46da425570" providerId="ADAL" clId="{8CCB9FBF-8BCF-4712-83B9-19FEC45C884D}" dt="2021-10-18T16:05:56.065" v="5674" actId="1076"/>
          <ac:grpSpMkLst>
            <pc:docMk/>
            <pc:sldMk cId="1645456399" sldId="268"/>
            <ac:grpSpMk id="12" creationId="{B2108923-14D7-4025-A2D1-72F8119DEB5B}"/>
          </ac:grpSpMkLst>
        </pc:grpChg>
        <pc:grpChg chg="add mod">
          <ac:chgData name="LO NGUYEN THANH VINH" userId="08e381a3-9abc-47fc-bc07-bd46da425570" providerId="ADAL" clId="{8CCB9FBF-8BCF-4712-83B9-19FEC45C884D}" dt="2021-10-18T16:06:01.497" v="5676" actId="1076"/>
          <ac:grpSpMkLst>
            <pc:docMk/>
            <pc:sldMk cId="1645456399" sldId="268"/>
            <ac:grpSpMk id="16" creationId="{F1C0B602-708B-432A-A8FC-D3F9FFB4CE70}"/>
          </ac:grpSpMkLst>
        </pc:grpChg>
        <pc:grpChg chg="add mod">
          <ac:chgData name="LO NGUYEN THANH VINH" userId="08e381a3-9abc-47fc-bc07-bd46da425570" providerId="ADAL" clId="{8CCB9FBF-8BCF-4712-83B9-19FEC45C884D}" dt="2021-10-18T15:59:17.198" v="5428" actId="1076"/>
          <ac:grpSpMkLst>
            <pc:docMk/>
            <pc:sldMk cId="1645456399" sldId="268"/>
            <ac:grpSpMk id="23" creationId="{3C952361-3DFA-4543-8B11-1749775CBF0A}"/>
          </ac:grpSpMkLst>
        </pc:grpChg>
        <pc:grpChg chg="add mod">
          <ac:chgData name="LO NGUYEN THANH VINH" userId="08e381a3-9abc-47fc-bc07-bd46da425570" providerId="ADAL" clId="{8CCB9FBF-8BCF-4712-83B9-19FEC45C884D}" dt="2021-10-18T16:05:58.089" v="5675" actId="1076"/>
          <ac:grpSpMkLst>
            <pc:docMk/>
            <pc:sldMk cId="1645456399" sldId="268"/>
            <ac:grpSpMk id="66" creationId="{22AF53DA-5463-4622-9DC6-D0E5395CF8BC}"/>
          </ac:grpSpMkLst>
        </pc:grpChg>
        <pc:cxnChg chg="add mod">
          <ac:chgData name="LO NGUYEN THANH VINH" userId="08e381a3-9abc-47fc-bc07-bd46da425570" providerId="ADAL" clId="{8CCB9FBF-8BCF-4712-83B9-19FEC45C884D}" dt="2021-10-18T16:06:05.577" v="5678" actId="1076"/>
          <ac:cxnSpMkLst>
            <pc:docMk/>
            <pc:sldMk cId="1645456399" sldId="268"/>
            <ac:cxnSpMk id="10" creationId="{7DAD8522-ABAA-437B-AFB4-64AB289327A8}"/>
          </ac:cxnSpMkLst>
        </pc:cxnChg>
        <pc:cxnChg chg="add mod">
          <ac:chgData name="LO NGUYEN THANH VINH" userId="08e381a3-9abc-47fc-bc07-bd46da425570" providerId="ADAL" clId="{8CCB9FBF-8BCF-4712-83B9-19FEC45C884D}" dt="2021-10-18T16:05:58.089" v="5675" actId="1076"/>
          <ac:cxnSpMkLst>
            <pc:docMk/>
            <pc:sldMk cId="1645456399" sldId="268"/>
            <ac:cxnSpMk id="11" creationId="{A118817D-4129-4152-8640-B6DA6D44806A}"/>
          </ac:cxnSpMkLst>
        </pc:cxnChg>
        <pc:cxnChg chg="add mod">
          <ac:chgData name="LO NGUYEN THANH VINH" userId="08e381a3-9abc-47fc-bc07-bd46da425570" providerId="ADAL" clId="{8CCB9FBF-8BCF-4712-83B9-19FEC45C884D}" dt="2021-10-18T16:06:01.497" v="5676" actId="1076"/>
          <ac:cxnSpMkLst>
            <pc:docMk/>
            <pc:sldMk cId="1645456399" sldId="268"/>
            <ac:cxnSpMk id="20" creationId="{0DCFA024-78C5-4BB9-AF7F-A0BD96F8E5FD}"/>
          </ac:cxnSpMkLst>
        </pc:cxnChg>
        <pc:cxnChg chg="add mod">
          <ac:chgData name="LO NGUYEN THANH VINH" userId="08e381a3-9abc-47fc-bc07-bd46da425570" providerId="ADAL" clId="{8CCB9FBF-8BCF-4712-83B9-19FEC45C884D}" dt="2021-10-18T16:06:02.585" v="5677" actId="1076"/>
          <ac:cxnSpMkLst>
            <pc:docMk/>
            <pc:sldMk cId="1645456399" sldId="268"/>
            <ac:cxnSpMk id="21" creationId="{4280EA12-1020-4E15-8FA7-D8F1CE6F76BF}"/>
          </ac:cxnSpMkLst>
        </pc:cxnChg>
        <pc:cxnChg chg="add mod">
          <ac:chgData name="LO NGUYEN THANH VINH" userId="08e381a3-9abc-47fc-bc07-bd46da425570" providerId="ADAL" clId="{8CCB9FBF-8BCF-4712-83B9-19FEC45C884D}" dt="2021-10-18T16:04:00.522" v="5585" actId="1076"/>
          <ac:cxnSpMkLst>
            <pc:docMk/>
            <pc:sldMk cId="1645456399" sldId="268"/>
            <ac:cxnSpMk id="27" creationId="{4F8DD613-5209-4044-BBCF-F0415DA09ABE}"/>
          </ac:cxnSpMkLst>
        </pc:cxnChg>
        <pc:cxnChg chg="add mod">
          <ac:chgData name="LO NGUYEN THANH VINH" userId="08e381a3-9abc-47fc-bc07-bd46da425570" providerId="ADAL" clId="{8CCB9FBF-8BCF-4712-83B9-19FEC45C884D}" dt="2021-10-18T16:06:01.497" v="5676" actId="1076"/>
          <ac:cxnSpMkLst>
            <pc:docMk/>
            <pc:sldMk cId="1645456399" sldId="268"/>
            <ac:cxnSpMk id="29" creationId="{7264E5F3-7F41-4583-BA5E-4FA580575B8F}"/>
          </ac:cxnSpMkLst>
        </pc:cxnChg>
        <pc:cxnChg chg="add mod">
          <ac:chgData name="LO NGUYEN THANH VINH" userId="08e381a3-9abc-47fc-bc07-bd46da425570" providerId="ADAL" clId="{8CCB9FBF-8BCF-4712-83B9-19FEC45C884D}" dt="2021-10-18T16:17:26.353" v="5709" actId="1076"/>
          <ac:cxnSpMkLst>
            <pc:docMk/>
            <pc:sldMk cId="1645456399" sldId="268"/>
            <ac:cxnSpMk id="39" creationId="{02EB78A9-E6AE-40C1-8E78-9277804425EA}"/>
          </ac:cxnSpMkLst>
        </pc:cxnChg>
        <pc:cxnChg chg="add mod">
          <ac:chgData name="LO NGUYEN THANH VINH" userId="08e381a3-9abc-47fc-bc07-bd46da425570" providerId="ADAL" clId="{8CCB9FBF-8BCF-4712-83B9-19FEC45C884D}" dt="2021-10-18T16:06:59.305" v="5682" actId="1076"/>
          <ac:cxnSpMkLst>
            <pc:docMk/>
            <pc:sldMk cId="1645456399" sldId="268"/>
            <ac:cxnSpMk id="71" creationId="{4ADE7A2E-5D63-4E77-B6AB-A7A7D67C7AD9}"/>
          </ac:cxnSpMkLst>
        </pc:cxnChg>
        <pc:cxnChg chg="add mod">
          <ac:chgData name="LO NGUYEN THANH VINH" userId="08e381a3-9abc-47fc-bc07-bd46da425570" providerId="ADAL" clId="{8CCB9FBF-8BCF-4712-83B9-19FEC45C884D}" dt="2021-10-18T16:05:58.089" v="5675" actId="1076"/>
          <ac:cxnSpMkLst>
            <pc:docMk/>
            <pc:sldMk cId="1645456399" sldId="268"/>
            <ac:cxnSpMk id="93" creationId="{4727A39D-1B32-4FDA-87F4-4A9186C983FC}"/>
          </ac:cxnSpMkLst>
        </pc:cxnChg>
      </pc:sldChg>
      <pc:sldChg chg="addSp delSp modSp new mod">
        <pc:chgData name="LO NGUYEN THANH VINH" userId="08e381a3-9abc-47fc-bc07-bd46da425570" providerId="ADAL" clId="{8CCB9FBF-8BCF-4712-83B9-19FEC45C884D}" dt="2021-10-18T16:49:00.781" v="6103" actId="1076"/>
        <pc:sldMkLst>
          <pc:docMk/>
          <pc:sldMk cId="3635895464" sldId="269"/>
        </pc:sldMkLst>
        <pc:spChg chg="del">
          <ac:chgData name="LO NGUYEN THANH VINH" userId="08e381a3-9abc-47fc-bc07-bd46da425570" providerId="ADAL" clId="{8CCB9FBF-8BCF-4712-83B9-19FEC45C884D}" dt="2021-10-18T16:38:55.756" v="5725" actId="478"/>
          <ac:spMkLst>
            <pc:docMk/>
            <pc:sldMk cId="3635895464" sldId="269"/>
            <ac:spMk id="2" creationId="{3190F651-F92D-448F-B223-E5D672FD7710}"/>
          </ac:spMkLst>
        </pc:spChg>
        <pc:spChg chg="del">
          <ac:chgData name="LO NGUYEN THANH VINH" userId="08e381a3-9abc-47fc-bc07-bd46da425570" providerId="ADAL" clId="{8CCB9FBF-8BCF-4712-83B9-19FEC45C884D}" dt="2021-10-18T16:38:56.826" v="5726" actId="478"/>
          <ac:spMkLst>
            <pc:docMk/>
            <pc:sldMk cId="3635895464" sldId="269"/>
            <ac:spMk id="3" creationId="{7B22A662-C579-4EFD-B72B-7851FD230A9A}"/>
          </ac:spMkLst>
        </pc:spChg>
        <pc:spChg chg="add mod">
          <ac:chgData name="LO NGUYEN THANH VINH" userId="08e381a3-9abc-47fc-bc07-bd46da425570" providerId="ADAL" clId="{8CCB9FBF-8BCF-4712-83B9-19FEC45C884D}" dt="2021-10-18T16:48:50.643" v="6101" actId="1076"/>
          <ac:spMkLst>
            <pc:docMk/>
            <pc:sldMk cId="3635895464" sldId="269"/>
            <ac:spMk id="4" creationId="{1A52B1CC-6407-44C0-8629-244A213C4961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6" creationId="{A984D8BB-7D18-4286-B405-94F0E42F7F51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7" creationId="{BC2CC86A-F312-4410-BDC5-A1971AF3C67D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8" creationId="{88ECFDCA-2475-4575-B377-C185DC8707F9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12" creationId="{0391052D-D460-464E-975B-F4A0772E5A0A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13" creationId="{B668D65B-4368-44B8-B6A0-BB852571F901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14" creationId="{4E4BE210-A7C4-4969-8C43-40DE342F4E30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16" creationId="{81C1029F-0C5C-43BD-88DA-602E73F86988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17" creationId="{D248F8C4-C1C6-4137-BD37-DA9A9ED875A6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18" creationId="{7C5ED033-DD4C-4233-8AA8-F3A97493C671}"/>
          </ac:spMkLst>
        </pc:spChg>
        <pc:spChg chg="add 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21" creationId="{CA26F922-D751-47A2-822F-A6CEBFBCE733}"/>
          </ac:spMkLst>
        </pc:spChg>
        <pc:spChg chg="mod">
          <ac:chgData name="LO NGUYEN THANH VINH" userId="08e381a3-9abc-47fc-bc07-bd46da425570" providerId="ADAL" clId="{8CCB9FBF-8BCF-4712-83B9-19FEC45C884D}" dt="2021-10-18T16:41:53.682" v="5789" actId="207"/>
          <ac:spMkLst>
            <pc:docMk/>
            <pc:sldMk cId="3635895464" sldId="269"/>
            <ac:spMk id="23" creationId="{2ADE55EE-7C65-4769-95E4-37AFD2868CC6}"/>
          </ac:spMkLst>
        </pc:spChg>
        <pc:spChg chg="mod">
          <ac:chgData name="LO NGUYEN THANH VINH" userId="08e381a3-9abc-47fc-bc07-bd46da425570" providerId="ADAL" clId="{8CCB9FBF-8BCF-4712-83B9-19FEC45C884D}" dt="2021-10-18T16:41:53.682" v="5789" actId="207"/>
          <ac:spMkLst>
            <pc:docMk/>
            <pc:sldMk cId="3635895464" sldId="269"/>
            <ac:spMk id="24" creationId="{E5A8A24F-EF88-4AF0-B60D-D6F816AF9BFF}"/>
          </ac:spMkLst>
        </pc:spChg>
        <pc:spChg chg="mod">
          <ac:chgData name="LO NGUYEN THANH VINH" userId="08e381a3-9abc-47fc-bc07-bd46da425570" providerId="ADAL" clId="{8CCB9FBF-8BCF-4712-83B9-19FEC45C884D}" dt="2021-10-18T16:41:53.682" v="5789" actId="207"/>
          <ac:spMkLst>
            <pc:docMk/>
            <pc:sldMk cId="3635895464" sldId="269"/>
            <ac:spMk id="25" creationId="{45E81759-565C-452F-9C7B-067086B9A5A7}"/>
          </ac:spMkLst>
        </pc:spChg>
        <pc:spChg chg="add mod">
          <ac:chgData name="LO NGUYEN THANH VINH" userId="08e381a3-9abc-47fc-bc07-bd46da425570" providerId="ADAL" clId="{8CCB9FBF-8BCF-4712-83B9-19FEC45C884D}" dt="2021-10-18T16:49:00.781" v="6103" actId="1076"/>
          <ac:spMkLst>
            <pc:docMk/>
            <pc:sldMk cId="3635895464" sldId="269"/>
            <ac:spMk id="27" creationId="{3F038CEF-2B09-4A1C-B4A5-0A5D99C28B43}"/>
          </ac:spMkLst>
        </pc:spChg>
        <pc:spChg chg="add del mod">
          <ac:chgData name="LO NGUYEN THANH VINH" userId="08e381a3-9abc-47fc-bc07-bd46da425570" providerId="ADAL" clId="{8CCB9FBF-8BCF-4712-83B9-19FEC45C884D}" dt="2021-10-18T16:39:13.396" v="5728" actId="478"/>
          <ac:spMkLst>
            <pc:docMk/>
            <pc:sldMk cId="3635895464" sldId="269"/>
            <ac:spMk id="29" creationId="{2A09BAEF-A16E-4554-8030-CE4625D9C041}"/>
          </ac:spMkLst>
        </pc:spChg>
        <pc:spChg chg="add del mod">
          <ac:chgData name="LO NGUYEN THANH VINH" userId="08e381a3-9abc-47fc-bc07-bd46da425570" providerId="ADAL" clId="{8CCB9FBF-8BCF-4712-83B9-19FEC45C884D}" dt="2021-10-18T16:39:13.396" v="5728" actId="478"/>
          <ac:spMkLst>
            <pc:docMk/>
            <pc:sldMk cId="3635895464" sldId="269"/>
            <ac:spMk id="30" creationId="{AA7F8F20-26B5-4347-9BD1-1FE7F334D799}"/>
          </ac:spMkLst>
        </pc:spChg>
        <pc:spChg chg="add del mod">
          <ac:chgData name="LO NGUYEN THANH VINH" userId="08e381a3-9abc-47fc-bc07-bd46da425570" providerId="ADAL" clId="{8CCB9FBF-8BCF-4712-83B9-19FEC45C884D}" dt="2021-10-18T16:39:13.396" v="5728" actId="478"/>
          <ac:spMkLst>
            <pc:docMk/>
            <pc:sldMk cId="3635895464" sldId="269"/>
            <ac:spMk id="31" creationId="{0E175F92-25B3-4CCE-91E9-FBE1F960C172}"/>
          </ac:spMkLst>
        </pc:spChg>
        <pc:spChg chg="add del mod">
          <ac:chgData name="LO NGUYEN THANH VINH" userId="08e381a3-9abc-47fc-bc07-bd46da425570" providerId="ADAL" clId="{8CCB9FBF-8BCF-4712-83B9-19FEC45C884D}" dt="2021-10-18T16:39:13.396" v="5728" actId="478"/>
          <ac:spMkLst>
            <pc:docMk/>
            <pc:sldMk cId="3635895464" sldId="269"/>
            <ac:spMk id="32" creationId="{3F0F2AAB-A9FE-4BDD-AF0D-0CA2031DD842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34" creationId="{D2B55922-1E92-4B8C-A523-3B8945308166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35" creationId="{D10931BC-6056-4536-9856-770E5295DB7E}"/>
          </ac:spMkLst>
        </pc:spChg>
        <pc:spChg chg="mod">
          <ac:chgData name="LO NGUYEN THANH VINH" userId="08e381a3-9abc-47fc-bc07-bd46da425570" providerId="ADAL" clId="{8CCB9FBF-8BCF-4712-83B9-19FEC45C884D}" dt="2021-10-18T16:39:08.439" v="5727"/>
          <ac:spMkLst>
            <pc:docMk/>
            <pc:sldMk cId="3635895464" sldId="269"/>
            <ac:spMk id="36" creationId="{2B317A09-2DEA-43B3-84B9-3F5F643720B8}"/>
          </ac:spMkLst>
        </pc:spChg>
        <pc:spChg chg="add del mod">
          <ac:chgData name="LO NGUYEN THANH VINH" userId="08e381a3-9abc-47fc-bc07-bd46da425570" providerId="ADAL" clId="{8CCB9FBF-8BCF-4712-83B9-19FEC45C884D}" dt="2021-10-18T16:39:15.939" v="5729" actId="478"/>
          <ac:spMkLst>
            <pc:docMk/>
            <pc:sldMk cId="3635895464" sldId="269"/>
            <ac:spMk id="37" creationId="{0979C4B0-8D27-486E-B2C5-F2B7B9083737}"/>
          </ac:spMkLst>
        </pc:spChg>
        <pc:spChg chg="add mod">
          <ac:chgData name="LO NGUYEN THANH VINH" userId="08e381a3-9abc-47fc-bc07-bd46da425570" providerId="ADAL" clId="{8CCB9FBF-8BCF-4712-83B9-19FEC45C884D}" dt="2021-10-18T16:40:16.835" v="5754" actId="20577"/>
          <ac:spMkLst>
            <pc:docMk/>
            <pc:sldMk cId="3635895464" sldId="269"/>
            <ac:spMk id="41" creationId="{AC5AEE39-172A-42DE-9A02-B47461FB6E80}"/>
          </ac:spMkLst>
        </pc:spChg>
        <pc:spChg chg="add mod">
          <ac:chgData name="LO NGUYEN THANH VINH" userId="08e381a3-9abc-47fc-bc07-bd46da425570" providerId="ADAL" clId="{8CCB9FBF-8BCF-4712-83B9-19FEC45C884D}" dt="2021-10-18T16:42:24.807" v="5798" actId="1076"/>
          <ac:spMkLst>
            <pc:docMk/>
            <pc:sldMk cId="3635895464" sldId="269"/>
            <ac:spMk id="44" creationId="{CE7B38F1-83B5-4A79-80FB-A3E4E23D21D3}"/>
          </ac:spMkLst>
        </pc:spChg>
        <pc:spChg chg="add mod">
          <ac:chgData name="LO NGUYEN THANH VINH" userId="08e381a3-9abc-47fc-bc07-bd46da425570" providerId="ADAL" clId="{8CCB9FBF-8BCF-4712-83B9-19FEC45C884D}" dt="2021-10-18T16:44:01.302" v="6042" actId="1076"/>
          <ac:spMkLst>
            <pc:docMk/>
            <pc:sldMk cId="3635895464" sldId="269"/>
            <ac:spMk id="57" creationId="{36934FEF-3DE8-4E56-ACA7-D0DE2EDB8848}"/>
          </ac:spMkLst>
        </pc:spChg>
        <pc:grpChg chg="add mod">
          <ac:chgData name="LO NGUYEN THANH VINH" userId="08e381a3-9abc-47fc-bc07-bd46da425570" providerId="ADAL" clId="{8CCB9FBF-8BCF-4712-83B9-19FEC45C884D}" dt="2021-10-18T16:39:08.439" v="5727"/>
          <ac:grpSpMkLst>
            <pc:docMk/>
            <pc:sldMk cId="3635895464" sldId="269"/>
            <ac:grpSpMk id="5" creationId="{B7F8548D-7DB6-49DB-8600-937DF772C2B5}"/>
          </ac:grpSpMkLst>
        </pc:grpChg>
        <pc:grpChg chg="add mod">
          <ac:chgData name="LO NGUYEN THANH VINH" userId="08e381a3-9abc-47fc-bc07-bd46da425570" providerId="ADAL" clId="{8CCB9FBF-8BCF-4712-83B9-19FEC45C884D}" dt="2021-10-18T16:39:08.439" v="5727"/>
          <ac:grpSpMkLst>
            <pc:docMk/>
            <pc:sldMk cId="3635895464" sldId="269"/>
            <ac:grpSpMk id="11" creationId="{0643C279-475C-4EBA-A6FF-01C10F4EFB9B}"/>
          </ac:grpSpMkLst>
        </pc:grpChg>
        <pc:grpChg chg="add mod">
          <ac:chgData name="LO NGUYEN THANH VINH" userId="08e381a3-9abc-47fc-bc07-bd46da425570" providerId="ADAL" clId="{8CCB9FBF-8BCF-4712-83B9-19FEC45C884D}" dt="2021-10-18T16:39:08.439" v="5727"/>
          <ac:grpSpMkLst>
            <pc:docMk/>
            <pc:sldMk cId="3635895464" sldId="269"/>
            <ac:grpSpMk id="15" creationId="{26E549DF-6E46-4C37-8919-5F275F30DEBD}"/>
          </ac:grpSpMkLst>
        </pc:grpChg>
        <pc:grpChg chg="add mod">
          <ac:chgData name="LO NGUYEN THANH VINH" userId="08e381a3-9abc-47fc-bc07-bd46da425570" providerId="ADAL" clId="{8CCB9FBF-8BCF-4712-83B9-19FEC45C884D}" dt="2021-10-18T16:41:53.682" v="5789" actId="207"/>
          <ac:grpSpMkLst>
            <pc:docMk/>
            <pc:sldMk cId="3635895464" sldId="269"/>
            <ac:grpSpMk id="22" creationId="{143CC3C2-C23E-4232-BC9E-05299523EE5D}"/>
          </ac:grpSpMkLst>
        </pc:grpChg>
        <pc:grpChg chg="add mod">
          <ac:chgData name="LO NGUYEN THANH VINH" userId="08e381a3-9abc-47fc-bc07-bd46da425570" providerId="ADAL" clId="{8CCB9FBF-8BCF-4712-83B9-19FEC45C884D}" dt="2021-10-18T16:39:08.439" v="5727"/>
          <ac:grpSpMkLst>
            <pc:docMk/>
            <pc:sldMk cId="3635895464" sldId="269"/>
            <ac:grpSpMk id="33" creationId="{9519E3F4-2284-475F-B34B-8F39A8387505}"/>
          </ac:grpSpMkLst>
        </pc:grpChg>
        <pc:cxnChg chg="add mod">
          <ac:chgData name="LO NGUYEN THANH VINH" userId="08e381a3-9abc-47fc-bc07-bd46da425570" providerId="ADAL" clId="{8CCB9FBF-8BCF-4712-83B9-19FEC45C884D}" dt="2021-10-18T16:48:50.643" v="6101" actId="1076"/>
          <ac:cxnSpMkLst>
            <pc:docMk/>
            <pc:sldMk cId="3635895464" sldId="269"/>
            <ac:cxnSpMk id="9" creationId="{97B61F35-461E-4718-80EC-5AE6D1AEAA0D}"/>
          </ac:cxnSpMkLst>
        </pc:cxnChg>
        <pc:cxnChg chg="add mod">
          <ac:chgData name="LO NGUYEN THANH VINH" userId="08e381a3-9abc-47fc-bc07-bd46da425570" providerId="ADAL" clId="{8CCB9FBF-8BCF-4712-83B9-19FEC45C884D}" dt="2021-10-18T16:39:08.439" v="5727"/>
          <ac:cxnSpMkLst>
            <pc:docMk/>
            <pc:sldMk cId="3635895464" sldId="269"/>
            <ac:cxnSpMk id="10" creationId="{AE43A3FB-B319-4BF4-B960-F09E6D0D73C0}"/>
          </ac:cxnSpMkLst>
        </pc:cxnChg>
        <pc:cxnChg chg="add mod">
          <ac:chgData name="LO NGUYEN THANH VINH" userId="08e381a3-9abc-47fc-bc07-bd46da425570" providerId="ADAL" clId="{8CCB9FBF-8BCF-4712-83B9-19FEC45C884D}" dt="2021-10-18T16:39:08.439" v="5727"/>
          <ac:cxnSpMkLst>
            <pc:docMk/>
            <pc:sldMk cId="3635895464" sldId="269"/>
            <ac:cxnSpMk id="19" creationId="{14CF0324-9C52-4AA2-9E2C-BDBFA560418F}"/>
          </ac:cxnSpMkLst>
        </pc:cxnChg>
        <pc:cxnChg chg="add mod">
          <ac:chgData name="LO NGUYEN THANH VINH" userId="08e381a3-9abc-47fc-bc07-bd46da425570" providerId="ADAL" clId="{8CCB9FBF-8BCF-4712-83B9-19FEC45C884D}" dt="2021-10-18T16:39:08.439" v="5727"/>
          <ac:cxnSpMkLst>
            <pc:docMk/>
            <pc:sldMk cId="3635895464" sldId="269"/>
            <ac:cxnSpMk id="20" creationId="{751CAFEA-0B7B-486B-9F66-12D4C79C4C7D}"/>
          </ac:cxnSpMkLst>
        </pc:cxnChg>
        <pc:cxnChg chg="add mod">
          <ac:chgData name="LO NGUYEN THANH VINH" userId="08e381a3-9abc-47fc-bc07-bd46da425570" providerId="ADAL" clId="{8CCB9FBF-8BCF-4712-83B9-19FEC45C884D}" dt="2021-10-18T16:40:55.672" v="5761" actId="1076"/>
          <ac:cxnSpMkLst>
            <pc:docMk/>
            <pc:sldMk cId="3635895464" sldId="269"/>
            <ac:cxnSpMk id="26" creationId="{BB2A633B-B425-4F0C-84C1-2A86DA2956E6}"/>
          </ac:cxnSpMkLst>
        </pc:cxnChg>
        <pc:cxnChg chg="add mod">
          <ac:chgData name="LO NGUYEN THANH VINH" userId="08e381a3-9abc-47fc-bc07-bd46da425570" providerId="ADAL" clId="{8CCB9FBF-8BCF-4712-83B9-19FEC45C884D}" dt="2021-10-18T16:49:00.781" v="6103" actId="1076"/>
          <ac:cxnSpMkLst>
            <pc:docMk/>
            <pc:sldMk cId="3635895464" sldId="269"/>
            <ac:cxnSpMk id="28" creationId="{A5543E12-8210-4AE8-84EA-F6BF4B9E58BE}"/>
          </ac:cxnSpMkLst>
        </pc:cxnChg>
        <pc:cxnChg chg="add del mod">
          <ac:chgData name="LO NGUYEN THANH VINH" userId="08e381a3-9abc-47fc-bc07-bd46da425570" providerId="ADAL" clId="{8CCB9FBF-8BCF-4712-83B9-19FEC45C884D}" dt="2021-10-18T16:39:16.424" v="5730" actId="478"/>
          <ac:cxnSpMkLst>
            <pc:docMk/>
            <pc:sldMk cId="3635895464" sldId="269"/>
            <ac:cxnSpMk id="38" creationId="{3695D0E8-6417-4854-891C-D379683557CE}"/>
          </ac:cxnSpMkLst>
        </pc:cxnChg>
        <pc:cxnChg chg="add mod">
          <ac:chgData name="LO NGUYEN THANH VINH" userId="08e381a3-9abc-47fc-bc07-bd46da425570" providerId="ADAL" clId="{8CCB9FBF-8BCF-4712-83B9-19FEC45C884D}" dt="2021-10-18T16:39:08.439" v="5727"/>
          <ac:cxnSpMkLst>
            <pc:docMk/>
            <pc:sldMk cId="3635895464" sldId="269"/>
            <ac:cxnSpMk id="39" creationId="{234ED45C-9865-4A46-8C74-ADAEEA88A2D5}"/>
          </ac:cxnSpMkLst>
        </pc:cxnChg>
        <pc:cxnChg chg="add mod">
          <ac:chgData name="LO NGUYEN THANH VINH" userId="08e381a3-9abc-47fc-bc07-bd46da425570" providerId="ADAL" clId="{8CCB9FBF-8BCF-4712-83B9-19FEC45C884D}" dt="2021-10-18T16:42:24.807" v="5798" actId="1076"/>
          <ac:cxnSpMkLst>
            <pc:docMk/>
            <pc:sldMk cId="3635895464" sldId="269"/>
            <ac:cxnSpMk id="46" creationId="{B42FE32E-62DD-42F6-A2BA-ACC79F7C0337}"/>
          </ac:cxnSpMkLst>
        </pc:cxnChg>
      </pc:sldChg>
      <pc:sldChg chg="addSp modSp add mod">
        <pc:chgData name="LO NGUYEN THANH VINH" userId="08e381a3-9abc-47fc-bc07-bd46da425570" providerId="ADAL" clId="{8CCB9FBF-8BCF-4712-83B9-19FEC45C884D}" dt="2021-10-18T16:47:48.963" v="6094" actId="207"/>
        <pc:sldMkLst>
          <pc:docMk/>
          <pc:sldMk cId="2805280150" sldId="270"/>
        </pc:sldMkLst>
        <pc:spChg chg="mod">
          <ac:chgData name="LO NGUYEN THANH VINH" userId="08e381a3-9abc-47fc-bc07-bd46da425570" providerId="ADAL" clId="{8CCB9FBF-8BCF-4712-83B9-19FEC45C884D}" dt="2021-10-18T16:44:37.557" v="6052" actId="1076"/>
          <ac:spMkLst>
            <pc:docMk/>
            <pc:sldMk cId="2805280150" sldId="270"/>
            <ac:spMk id="4" creationId="{1A52B1CC-6407-44C0-8629-244A213C4961}"/>
          </ac:spMkLst>
        </pc:spChg>
        <pc:spChg chg="mod">
          <ac:chgData name="LO NGUYEN THANH VINH" userId="08e381a3-9abc-47fc-bc07-bd46da425570" providerId="ADAL" clId="{8CCB9FBF-8BCF-4712-83B9-19FEC45C884D}" dt="2021-10-18T16:47:38.386" v="6089" actId="20577"/>
          <ac:spMkLst>
            <pc:docMk/>
            <pc:sldMk cId="2805280150" sldId="270"/>
            <ac:spMk id="14" creationId="{4E4BE210-A7C4-4969-8C43-40DE342F4E30}"/>
          </ac:spMkLst>
        </pc:spChg>
        <pc:spChg chg="mod">
          <ac:chgData name="LO NGUYEN THANH VINH" userId="08e381a3-9abc-47fc-bc07-bd46da425570" providerId="ADAL" clId="{8CCB9FBF-8BCF-4712-83B9-19FEC45C884D}" dt="2021-10-18T16:47:48.963" v="6094" actId="207"/>
          <ac:spMkLst>
            <pc:docMk/>
            <pc:sldMk cId="2805280150" sldId="270"/>
            <ac:spMk id="16" creationId="{81C1029F-0C5C-43BD-88DA-602E73F86988}"/>
          </ac:spMkLst>
        </pc:spChg>
        <pc:spChg chg="mod">
          <ac:chgData name="LO NGUYEN THANH VINH" userId="08e381a3-9abc-47fc-bc07-bd46da425570" providerId="ADAL" clId="{8CCB9FBF-8BCF-4712-83B9-19FEC45C884D}" dt="2021-10-18T16:47:48.963" v="6094" actId="207"/>
          <ac:spMkLst>
            <pc:docMk/>
            <pc:sldMk cId="2805280150" sldId="270"/>
            <ac:spMk id="17" creationId="{D248F8C4-C1C6-4137-BD37-DA9A9ED875A6}"/>
          </ac:spMkLst>
        </pc:spChg>
        <pc:spChg chg="mod">
          <ac:chgData name="LO NGUYEN THANH VINH" userId="08e381a3-9abc-47fc-bc07-bd46da425570" providerId="ADAL" clId="{8CCB9FBF-8BCF-4712-83B9-19FEC45C884D}" dt="2021-10-18T16:47:48.963" v="6094" actId="207"/>
          <ac:spMkLst>
            <pc:docMk/>
            <pc:sldMk cId="2805280150" sldId="270"/>
            <ac:spMk id="18" creationId="{7C5ED033-DD4C-4233-8AA8-F3A97493C671}"/>
          </ac:spMkLst>
        </pc:spChg>
        <pc:spChg chg="mod">
          <ac:chgData name="LO NGUYEN THANH VINH" userId="08e381a3-9abc-47fc-bc07-bd46da425570" providerId="ADAL" clId="{8CCB9FBF-8BCF-4712-83B9-19FEC45C884D}" dt="2021-10-18T16:44:28.218" v="6049" actId="207"/>
          <ac:spMkLst>
            <pc:docMk/>
            <pc:sldMk cId="2805280150" sldId="270"/>
            <ac:spMk id="23" creationId="{2ADE55EE-7C65-4769-95E4-37AFD2868CC6}"/>
          </ac:spMkLst>
        </pc:spChg>
        <pc:spChg chg="mod">
          <ac:chgData name="LO NGUYEN THANH VINH" userId="08e381a3-9abc-47fc-bc07-bd46da425570" providerId="ADAL" clId="{8CCB9FBF-8BCF-4712-83B9-19FEC45C884D}" dt="2021-10-18T16:44:28.218" v="6049" actId="207"/>
          <ac:spMkLst>
            <pc:docMk/>
            <pc:sldMk cId="2805280150" sldId="270"/>
            <ac:spMk id="24" creationId="{E5A8A24F-EF88-4AF0-B60D-D6F816AF9BFF}"/>
          </ac:spMkLst>
        </pc:spChg>
        <pc:spChg chg="mod">
          <ac:chgData name="LO NGUYEN THANH VINH" userId="08e381a3-9abc-47fc-bc07-bd46da425570" providerId="ADAL" clId="{8CCB9FBF-8BCF-4712-83B9-19FEC45C884D}" dt="2021-10-18T16:44:28.218" v="6049" actId="207"/>
          <ac:spMkLst>
            <pc:docMk/>
            <pc:sldMk cId="2805280150" sldId="270"/>
            <ac:spMk id="25" creationId="{45E81759-565C-452F-9C7B-067086B9A5A7}"/>
          </ac:spMkLst>
        </pc:spChg>
        <pc:spChg chg="mod">
          <ac:chgData name="LO NGUYEN THANH VINH" userId="08e381a3-9abc-47fc-bc07-bd46da425570" providerId="ADAL" clId="{8CCB9FBF-8BCF-4712-83B9-19FEC45C884D}" dt="2021-10-18T16:47:28.333" v="6085" actId="20577"/>
          <ac:spMkLst>
            <pc:docMk/>
            <pc:sldMk cId="2805280150" sldId="270"/>
            <ac:spMk id="27" creationId="{3F038CEF-2B09-4A1C-B4A5-0A5D99C28B43}"/>
          </ac:spMkLst>
        </pc:spChg>
        <pc:spChg chg="mod">
          <ac:chgData name="LO NGUYEN THANH VINH" userId="08e381a3-9abc-47fc-bc07-bd46da425570" providerId="ADAL" clId="{8CCB9FBF-8BCF-4712-83B9-19FEC45C884D}" dt="2021-10-18T16:44:16.916" v="6047" actId="20577"/>
          <ac:spMkLst>
            <pc:docMk/>
            <pc:sldMk cId="2805280150" sldId="270"/>
            <ac:spMk id="41" creationId="{AC5AEE39-172A-42DE-9A02-B47461FB6E80}"/>
          </ac:spMkLst>
        </pc:spChg>
        <pc:spChg chg="mod">
          <ac:chgData name="LO NGUYEN THANH VINH" userId="08e381a3-9abc-47fc-bc07-bd46da425570" providerId="ADAL" clId="{8CCB9FBF-8BCF-4712-83B9-19FEC45C884D}" dt="2021-10-18T16:47:43.371" v="6092" actId="1076"/>
          <ac:spMkLst>
            <pc:docMk/>
            <pc:sldMk cId="2805280150" sldId="270"/>
            <ac:spMk id="44" creationId="{CE7B38F1-83B5-4A79-80FB-A3E4E23D21D3}"/>
          </ac:spMkLst>
        </pc:spChg>
        <pc:spChg chg="add mod">
          <ac:chgData name="LO NGUYEN THANH VINH" userId="08e381a3-9abc-47fc-bc07-bd46da425570" providerId="ADAL" clId="{8CCB9FBF-8BCF-4712-83B9-19FEC45C884D}" dt="2021-10-18T16:47:32.509" v="6088" actId="20577"/>
          <ac:spMkLst>
            <pc:docMk/>
            <pc:sldMk cId="2805280150" sldId="270"/>
            <ac:spMk id="45" creationId="{A5D9B2E8-2EFE-4E1B-A314-A3795E9EA842}"/>
          </ac:spMkLst>
        </pc:spChg>
        <pc:spChg chg="mod">
          <ac:chgData name="LO NGUYEN THANH VINH" userId="08e381a3-9abc-47fc-bc07-bd46da425570" providerId="ADAL" clId="{8CCB9FBF-8BCF-4712-83B9-19FEC45C884D}" dt="2021-10-18T16:44:47.344" v="6062" actId="20577"/>
          <ac:spMkLst>
            <pc:docMk/>
            <pc:sldMk cId="2805280150" sldId="270"/>
            <ac:spMk id="57" creationId="{36934FEF-3DE8-4E56-ACA7-D0DE2EDB8848}"/>
          </ac:spMkLst>
        </pc:spChg>
        <pc:grpChg chg="mod">
          <ac:chgData name="LO NGUYEN THANH VINH" userId="08e381a3-9abc-47fc-bc07-bd46da425570" providerId="ADAL" clId="{8CCB9FBF-8BCF-4712-83B9-19FEC45C884D}" dt="2021-10-18T16:47:48.963" v="6094" actId="207"/>
          <ac:grpSpMkLst>
            <pc:docMk/>
            <pc:sldMk cId="2805280150" sldId="270"/>
            <ac:grpSpMk id="15" creationId="{26E549DF-6E46-4C37-8919-5F275F30DEBD}"/>
          </ac:grpSpMkLst>
        </pc:grpChg>
        <pc:grpChg chg="mod">
          <ac:chgData name="LO NGUYEN THANH VINH" userId="08e381a3-9abc-47fc-bc07-bd46da425570" providerId="ADAL" clId="{8CCB9FBF-8BCF-4712-83B9-19FEC45C884D}" dt="2021-10-18T16:44:39.030" v="6053" actId="1076"/>
          <ac:grpSpMkLst>
            <pc:docMk/>
            <pc:sldMk cId="2805280150" sldId="270"/>
            <ac:grpSpMk id="22" creationId="{143CC3C2-C23E-4232-BC9E-05299523EE5D}"/>
          </ac:grpSpMkLst>
        </pc:grpChg>
        <pc:cxnChg chg="mod">
          <ac:chgData name="LO NGUYEN THANH VINH" userId="08e381a3-9abc-47fc-bc07-bd46da425570" providerId="ADAL" clId="{8CCB9FBF-8BCF-4712-83B9-19FEC45C884D}" dt="2021-10-18T16:44:39.030" v="6053" actId="1076"/>
          <ac:cxnSpMkLst>
            <pc:docMk/>
            <pc:sldMk cId="2805280150" sldId="270"/>
            <ac:cxnSpMk id="9" creationId="{97B61F35-461E-4718-80EC-5AE6D1AEAA0D}"/>
          </ac:cxnSpMkLst>
        </pc:cxnChg>
        <pc:cxnChg chg="mod">
          <ac:chgData name="LO NGUYEN THANH VINH" userId="08e381a3-9abc-47fc-bc07-bd46da425570" providerId="ADAL" clId="{8CCB9FBF-8BCF-4712-83B9-19FEC45C884D}" dt="2021-10-18T16:47:41.323" v="6090" actId="14100"/>
          <ac:cxnSpMkLst>
            <pc:docMk/>
            <pc:sldMk cId="2805280150" sldId="270"/>
            <ac:cxnSpMk id="19" creationId="{14CF0324-9C52-4AA2-9E2C-BDBFA560418F}"/>
          </ac:cxnSpMkLst>
        </pc:cxnChg>
        <pc:cxnChg chg="mod">
          <ac:chgData name="LO NGUYEN THANH VINH" userId="08e381a3-9abc-47fc-bc07-bd46da425570" providerId="ADAL" clId="{8CCB9FBF-8BCF-4712-83B9-19FEC45C884D}" dt="2021-10-18T16:47:44.979" v="6093" actId="1076"/>
          <ac:cxnSpMkLst>
            <pc:docMk/>
            <pc:sldMk cId="2805280150" sldId="270"/>
            <ac:cxnSpMk id="20" creationId="{751CAFEA-0B7B-486B-9F66-12D4C79C4C7D}"/>
          </ac:cxnSpMkLst>
        </pc:cxnChg>
        <pc:cxnChg chg="mod">
          <ac:chgData name="LO NGUYEN THANH VINH" userId="08e381a3-9abc-47fc-bc07-bd46da425570" providerId="ADAL" clId="{8CCB9FBF-8BCF-4712-83B9-19FEC45C884D}" dt="2021-10-18T16:44:39.030" v="6053" actId="1076"/>
          <ac:cxnSpMkLst>
            <pc:docMk/>
            <pc:sldMk cId="2805280150" sldId="270"/>
            <ac:cxnSpMk id="26" creationId="{BB2A633B-B425-4F0C-84C1-2A86DA2956E6}"/>
          </ac:cxnSpMkLst>
        </pc:cxnChg>
        <pc:cxnChg chg="mod">
          <ac:chgData name="LO NGUYEN THANH VINH" userId="08e381a3-9abc-47fc-bc07-bd46da425570" providerId="ADAL" clId="{8CCB9FBF-8BCF-4712-83B9-19FEC45C884D}" dt="2021-10-18T16:47:25.108" v="6082" actId="14100"/>
          <ac:cxnSpMkLst>
            <pc:docMk/>
            <pc:sldMk cId="2805280150" sldId="270"/>
            <ac:cxnSpMk id="28" creationId="{A5543E12-8210-4AE8-84EA-F6BF4B9E58BE}"/>
          </ac:cxnSpMkLst>
        </pc:cxnChg>
        <pc:cxnChg chg="mod">
          <ac:chgData name="LO NGUYEN THANH VINH" userId="08e381a3-9abc-47fc-bc07-bd46da425570" providerId="ADAL" clId="{8CCB9FBF-8BCF-4712-83B9-19FEC45C884D}" dt="2021-10-18T16:47:44.979" v="6093" actId="1076"/>
          <ac:cxnSpMkLst>
            <pc:docMk/>
            <pc:sldMk cId="2805280150" sldId="270"/>
            <ac:cxnSpMk id="46" creationId="{B42FE32E-62DD-42F6-A2BA-ACC79F7C0337}"/>
          </ac:cxnSpMkLst>
        </pc:cxnChg>
        <pc:cxnChg chg="add mod">
          <ac:chgData name="LO NGUYEN THANH VINH" userId="08e381a3-9abc-47fc-bc07-bd46da425570" providerId="ADAL" clId="{8CCB9FBF-8BCF-4712-83B9-19FEC45C884D}" dt="2021-10-18T16:47:09.100" v="6078" actId="1076"/>
          <ac:cxnSpMkLst>
            <pc:docMk/>
            <pc:sldMk cId="2805280150" sldId="270"/>
            <ac:cxnSpMk id="47" creationId="{8E74A8B7-685C-4818-8710-82B02A6034EF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44:3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3492 24575,'-12'-16'0,"-1"0"0,2-2 0,1 1 0,0-2 0,1 1 0,1-1 0,-11-35 0,-3-6 0,-104-282 0,89 236 0,17 41 0,2-2 0,4 0 0,2-1 0,-4-98 0,16-282 0,6 190 0,-6 255 0,-2-70 0,4 0 0,3 0 0,17-80 0,7 3 0,-6 0 0,-7-2 0,-4-183 0,-15 209 0,5-173 0,3 255-1365,3 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4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24575,'27'643'0,"0"45"0,-26-663 0,1-1 0,9 36 0,-6-33 0,3 47 0,-7-43-1365,-1-3-5461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4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24575,'1'-1'0,"-1"0"0,0 0 0,1 0 0,-1 0 0,1 0 0,-1 0 0,1 0 0,-1 0 0,1 0 0,0 1 0,0-1 0,-1 0 0,1 0 0,0 1 0,0-1 0,0 1 0,-1-1 0,1 0 0,0 1 0,0 0 0,0-1 0,0 1 0,0-1 0,0 1 0,2 0 0,34-9 0,-24 7 0,74-14 0,160-7 0,-201 20 0,836-9 0,-544 15 0,1780-3 0,-2114-1 0,0 1 0,0 0 0,0 0 0,0 1 0,1-1 0,-1 1 0,0 0 0,-1 0 0,1 0 0,0 0 0,0 1 0,0 0 0,-1-1 0,1 1 0,-1 1 0,4 1 0,-4 1 0,1-1 0,-1 1 0,0 0 0,-1 0 0,1 0 0,-1 0 0,0 1 0,0-1 0,-1 1 0,1-1 0,0 11 0,13 85 0,4 155 0,-20 110 0,-2-192 0,3-172 0,1 89 0,-4 0 0,-4-1 0,-21 95 0,23-151-93,-8 21 305,12-52-300,0-1 1,0 1 0,-1 0 0,1-1-1,-1 1 1,1-1 0,-1 1-1,0-1 1,0 0 0,0 0 0,-1 0-1,1 0 1,0 0 0,-1 0 0,1-1-1,-4 2 1,-23 8-6739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24575,'1336'-16'0,"-344"-16"0,-140 26 0,-534 7 0,-264-3-162,63-12-1,-82 10-877,-8 0-5786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09:56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24575,'24'0'0,"32"0"0,48 0 0,91 6 0,107 2 0,82 0 0,58-2-2818,27-2 2818,-7-7 0,-28-10 0,-69-1 0,-80-18-18,-87-3-5337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09:56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1 24575,'12'0'0,"22"6"0,6 20 0,19 35 0,0 26 0,-4 28 0,-12 12 0,-12 15 0,-12 7 0,-10-10 0,-29 2 0,-66 6 0,-96-9 0,-108-4 0,-3-26-8191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09:09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24575,'35'558'0,"-15"-333"0,80 536 0,-90-710 0,50 273 0,-47-228 0,1 137 0,-14-161 0,-4 149 0,1-205 0,-1 1 0,0-1 0,-1 0 0,-1 0 0,0-1 0,-1 1 0,-1-1 0,0-1 0,-1 0 0,-20 25 0,16-23 0,2 0 0,0 1 0,1 0 0,1 1 0,0 0 0,1 0 0,-6 25 0,-2 41 58,10-45-769,-13 42-1,9-48-6114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09:11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39 24575,'12'-4'0,"0"-1"0,1 2 0,0 0 0,-1 1 0,1 0 0,0 0 0,0 2 0,19 0 0,16-1 0,1326-16-747,-966 19 633,1240-1 326,-1646-1-208,0 0 0,1 0-1,-1 0 1,0 1 0,0-1 0,0 0-1,0 1 1,0 0 0,0-1 0,0 1 0,0 0-1,-1 0 1,1 0 0,0 0 0,0 0-1,-1 0 1,1 1 0,0-1 0,-1 1-1,0-1 1,1 1 0,-1-1 0,0 1-1,0 0 1,0 0 0,0 0 0,2 2-1,-1 6 62,1-1-1,-1 1 0,0-1 0,-1 1 0,0 10 0,0-11-13,6 512 71,-10-344-136,-4 2005 14,7-2098 0,2-50 0,-1-29 0,0 1 0,-1 0 0,0 0 0,0-1 0,0 1 0,-1 0 0,-2 10 0,2-13 0,-1-1 0,1 0 0,0 1 0,-1-1 0,0 0 0,1 0 0,-1 0 0,0 0 0,0 0 0,0-1 0,0 1 0,-1-1 0,1 1 0,0-1 0,-1 0 0,1 0 0,-1 0 0,1 0 0,-1 0 0,1 0 0,-6 0 0,-43 8 0,-1-2 0,-1-3 0,-92-3 0,57-2 0,-1553-2 0,401-1 0,1063 6 0,-209-6 0,345 1 0,1-2 0,0-2 0,1-1 0,-70-25 0,107 32-49,-1 0 1,0 0-1,1-1 0,0 1 0,-1-1 1,1 1-1,0-1 0,0 0 0,0 0 1,0 0-1,0 0 0,0 0 0,0 0 1,1-1-1,-1 1 0,1-1 0,0 1 1,0-1-1,0 1 0,0-1 0,0 0 1,0 1-1,1-1 0,-1 0 0,1 0 0,0 1 1,0-7-1,6-32-6777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10:0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78 24575,'-3'75'0,"-3"-1"0,-3 1 0,-37 143 0,6-42 0,39-173 0,1-9 0,1-23 0,6-48 0,2 4 0,58-344 0,-66 411 0,0 0 0,1 1 0,0-1 0,0 1 0,0-1 0,1 1 0,0 0 0,0 0 0,0 0 0,0 0 0,1 1 0,0-1 0,0 1 0,6-5 0,-6 7 0,0 0 0,0 0 0,0 0 0,0 0 0,1 1 0,-1 0 0,1 0 0,-1 0 0,1 0 0,-1 1 0,1-1 0,-1 1 0,1 1 0,0-1 0,-1 1 0,1-1 0,-1 1 0,7 2 0,-6-1 0,0-1 0,0 1 0,-1 0 0,1 0 0,-1 0 0,1 1 0,-1 0 0,0 0 0,0 0 0,0 0 0,0 0 0,-1 1 0,1 0 0,-1 0 0,0 0 0,0 0 0,-1 0 0,1 0 0,-1 1 0,0-1 0,0 1 0,0 0 0,-1 0 0,2 5 0,-2-2 0,1 0 0,-2 0 0,1 1 0,-1-1 0,0 0 0,-1 0 0,0 1 0,0-1 0,-1 0 0,0 0 0,-1 0 0,1 0 0,-1-1 0,-5 9 0,-5 7 17,0-1 0,-2-1 1,0 0-1,-2-1 0,0 0 0,-25 21 0,31-32-123,0 0 0,0-1 0,-1 0 0,0-1 0,0-1 0,-1 0-1,1 0 1,-1-1 0,-1-1 0,1 0 0,-1-1 0,1 0 0,-19 1 0,-1-4-6720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10:0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24575,'6'0'0,"8"0"0,8 0 0,5 0 0,5 0 0,15 0 0,5 0 0,0 0 0,-3 0 0,-10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10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24575,'6'0'0,"8"0"0,8 0 0,6 0 0,4 0 0,-3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45:2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2610 24575,'-1'1'0,"0"-1"0,0 0 0,0 1 0,0-1 0,0 1 0,0-1 0,0 1 0,0-1 0,0 1 0,0 0 0,0-1 0,0 1 0,1 0 0,-1 0 0,0 0 0,0 0 0,1 0 0,-1 0 0,1-1 0,-1 2 0,1-1 0,-1 0 0,1 0 0,-1 0 0,1 0 0,0 0 0,0 2 0,-7 39 0,6-34 0,-10 490 0,13-320 0,-3 600 0,4 631 0,22-854 0,148 862 0,-91-824 0,-22-138 0,-12-191 0,18 161 0,-51-274 0,55 241 0,-4-50 0,-34-165 0,-12-39 0,2 210 0,6 46 0,29-48 0,-14-97 0,-39-227 0,0 0 0,1 0 0,2-1 0,0 0 0,1 0 0,1-1 0,19 32 0,-25-48 0,1-1 0,-1 1 0,1-1 0,-1 0 0,1 0 0,0 0 0,0-1 0,0 0 0,0 1 0,1-1 0,-1-1 0,0 1 0,1-1 0,0 1 0,7 0 0,7 0 0,-1-1 0,32-1 0,-27 0 0,48 0 0,0-3 0,-1-2 0,0-4 0,0-3 0,77-23 0,13-20 0,-46 14 0,226-50 0,-191 70 0,185-2 0,152 24 0,-194 3 0,2357-5 0,-2643 1 0,5 1 0,-1-1 0,0-1 0,1 0 0,14-4 0,-22 5 0,-1-1 0,1 0 0,0 0 0,-1-1 0,1 1 0,0 0 0,-1-1 0,0 0 0,1 1 0,-1-1 0,0 0 0,0 0 0,0 0 0,0-1 0,0 1 0,-1 0 0,1-1 0,-1 1 0,1-1 0,1-5 0,2-14 0,0 0 0,-2-1 0,-1 0 0,0 0 0,-2 1 0,-3-33 0,1 6 0,-8-2238 0,13 1375 0,-4 778 0,-6 1 0,-6 0 0,-6 1 0,-52-195 0,-91-270 0,-47-206 0,140 523 0,-202-513 0,107 379 0,135 334 0,3-1 0,3-1 0,5-1 0,-16-166 0,19-347 0,16 455 0,1 121 0,1 0 0,0 0 0,1 1 0,2 0 0,9-25 0,8-33 0,18-93 0,76-197 0,-108 340 0,-1 0 0,-1-1 0,-1 0 0,-1-1 0,0-34 0,-7-145 0,-2 82 0,7-216 0,-7-271 0,-54 4 0,45 511-682,-28-102-1,28 153-6143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10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527 617 24575,'-1'-4'0,"-1"1"0,1-1 0,0 1 0,-1-1 0,0 1 0,0 0 0,0 0 0,0 0 0,0 0 0,-4-3 0,-6-11 0,-170-297 0,176 301 0,0 0 0,1 0 0,0-1 0,1 1 0,1-1 0,0 0 0,1 0 0,-1-18 0,3 27 0,0-1 0,0 0 0,1 0 0,0 0 0,0 0 0,0 1 0,1-1 0,0 0 0,4-9 0,-4 12 0,0 0 0,0 1 0,0-1 0,0 1 0,0 0 0,0-1 0,0 1 0,1 0 0,-1 0 0,1 0 0,0 1 0,0-1 0,-1 1 0,1-1 0,0 1 0,0 0 0,0 0 0,6-1 0,-6 1 0,-1 1 0,0-1 0,0 1 0,0 0 0,0 0 0,1 0 0,-1 0 0,0 0 0,0 0 0,0 1 0,1-1 0,-1 1 0,0-1 0,0 1 0,0 0 0,0 0 0,0 0 0,0 0 0,0 0 0,-1 0 0,1 1 0,0-1 0,0 1 0,-1-1 0,1 1 0,-1-1 0,0 1 0,1 0 0,-1 0 0,0 0 0,0 0 0,0 0 0,0 0 0,0 0 0,-1 0 0,1 0 0,-1 0 0,1 2 0,0 3 0,0 0 0,0-1 0,-1 1 0,0 0 0,0 0 0,-1-1 0,0 1 0,0 0 0,-1-1 0,0 1 0,-2 6 0,-2-1 0,-1 1 0,0-1 0,0-1 0,-1 1 0,-1-2 0,0 1 0,0-1 0,-1 0 0,-16 12 0,-11 4 0,-62 34 0,7-5 0,85-51 0,1 1 0,0 0 0,0 1 0,0-1 0,1 1 0,-1 0 0,1 0 0,1 1 0,-1 0 0,-4 10 0,8-15 0,0-1 0,0 1 0,1 0 0,-1 1 0,1-1 0,-1 0 0,1 0 0,0 0 0,0 0 0,0 0 0,0 0 0,0 0 0,1 0 0,-1 1 0,0-1 0,1 0 0,1 3 0,-1-3 0,1 0 0,0 0 0,-1 1 0,1-1 0,0 0 0,0-1 0,0 1 0,1 0 0,-1-1 0,0 1 0,0-1 0,1 0 0,-1 1 0,1-1 0,0 0 0,-1-1 0,4 2 0,10 2 0,0 0 0,1-1 0,0-1 0,-1 0 0,1-1 0,0-1 0,-1-1 0,1 0 0,18-5 0,-26 5 0,0-2 0,0 1 0,0-1 0,0-1 0,-1 1 0,1-1 0,-1-1 0,0 0 0,-1 0 0,1 0 0,-1-1 0,0 0 0,0-1 0,-1 1 0,0-1 0,0-1 0,9-14 0,-7 5 7,-1-1-1,0 0 0,-2 0 0,0-1 1,-1 1-1,-1-1 0,0 0 1,-1-29-1,8-47-1428,-4 64-5404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10:1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 24575,'-1'13'0,"0"-1"0,-1 0 0,0-1 0,-6 16 0,-5 29 0,5 141 0,8-195 0,-1-57 0,-1 29 0,2 0 0,1 0 0,0 0 0,11-47 0,-11 68 0,0-1 0,1 1 0,0 0 0,0 0 0,1 0 0,-1 0 0,1 0 0,0 0 0,1 0 0,-1 1 0,1 0 0,0 0 0,0 0 0,0 0 0,0 0 0,1 1 0,-1 0 0,1 0 0,0 0 0,0 0 0,0 1 0,1 0 0,-1 0 0,0 0 0,1 1 0,-1 0 0,11-1 0,-3 2 15,1 0-1,-1 2 1,0-1-1,1 2 1,-1-1-1,19 8 1,28 5-1482,-24-10-5359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6:10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24575,'-6'0'0,"-1"12"0,-1 16 0,8 15 0,4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 24575,'-28'0'0,"7"-1"0,1 1 0,-1 0 0,0 2 0,1 1 0,-29 7 0,44-9 0,0 1 0,0 0 0,0 1 0,0-1 0,0 1 0,1 0 0,-1 0 0,1 1 0,0-1 0,0 1 0,0 0 0,1 0 0,-1 0 0,1 0 0,0 1 0,0-1 0,0 1 0,1 0 0,0 0 0,0 0 0,0 0 0,0 0 0,1 0 0,0 1 0,-1 7 0,0 4 0,1 0 0,1 0 0,1 0 0,0 0 0,1 0 0,1 0 0,1-1 0,0 1 0,1-1 0,1 0 0,0 0 0,1-1 0,1 0 0,0 0 0,1-1 0,1 0 0,21 24 0,7 2 0,1-1 0,3-2 0,1-2 0,53 34 0,173 99 0,-259-162 0,-6-4 0,0 1 0,1 0 0,-1 0 0,0 0 0,-1 1 0,1-1 0,-1 1 0,1 0 0,-1 0 0,0 1 0,0-1 0,-1 0 0,0 1 0,1 0 0,-1-1 0,-1 1 0,1 0 0,-1 0 0,0 0 0,0 0 0,0 0 0,-1 0 0,0 0 0,0 1 0,0-1 0,0 0 0,-3 9 0,2-8 0,-1 0 0,0-1 0,0 1 0,-1-1 0,1 1 0,-1-1 0,0 0 0,-1 0 0,1-1 0,-1 1 0,0-1 0,0 0 0,0 1 0,-1-2 0,1 1 0,-1-1 0,0 1 0,0-1 0,0 0 0,-1-1 0,1 0 0,-1 1 0,-10 1 0,-1-1 24,1 0 0,-1-2 0,0 0 0,-19-1 0,28-1-173,-1 1 1,0-2-1,1 1 1,0-1-1,-1 0 1,1-1-1,0 0 1,0 0-1,-12-7 1,-4-9-6678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2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24575,'0'4'0,"0"16"0,0 12 0,0 20 0,0 18 0,5 7 0,5 3 0,11 7 0,6-8 0,-2-12 0,-5-13 0,-6-12 0,-5-7 0,0-11 0,-1-9-8191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2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24575,'5'0'0,"15"-9"0,8-3 0,9-4 0,11-4 0,11 2 0,5 4 0,0 4 0,-6 3 0,-9 4 0,-3 2 0,-10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57 24575,'0'-2'0,"-1"-1"0,0 1 0,0 0 0,0 0 0,0 0 0,0 0 0,-1 0 0,1 0 0,-1 0 0,1 1 0,-1-1 0,0 0 0,0 1 0,1-1 0,-1 1 0,0 0 0,0 0 0,-1 0 0,-1-1 0,-42-18 0,43 19 0,-1 1 0,0-1 0,1 1 0,-1 0 0,1 0 0,-1 1 0,1-1 0,-1 1 0,1-1 0,-1 1 0,1 0 0,-1 0 0,1 1 0,0-1 0,0 1 0,-1-1 0,1 1 0,0 0 0,1 1 0,-1-1 0,0 0 0,1 1 0,-1-1 0,1 1 0,-1 0 0,1 0 0,0 0 0,1 0 0,-1 0 0,-2 6 0,-3 5 0,1 1 0,0 0 0,1 0 0,0 0 0,-3 24 0,5-20 0,0-1 0,2 0 0,0 1 0,1-1 0,2 20 0,-2-35 0,1 1 0,-1 0 0,1 0 0,0-1 0,0 1 0,0-1 0,0 1 0,1-1 0,0 1 0,-1-1 0,1 0 0,1 0 0,-1 0 0,0 0 0,1 0 0,-1 0 0,1-1 0,0 1 0,0-1 0,0 0 0,0 0 0,0 0 0,0 0 0,1 0 0,-1-1 0,1 0 0,-1 1 0,1-1 0,-1-1 0,1 1 0,5 0 0,-7 0 0,1-1 0,0 0 0,0 0 0,-1 0 0,1 0 0,0 0 0,0-1 0,-1 1 0,1-1 0,0 0 0,-1 0 0,1 0 0,-1 0 0,1 0 0,-1 0 0,1-1 0,-1 1 0,0-1 0,0 0 0,1 1 0,-1-1 0,-1 0 0,1 0 0,0-1 0,0 1 0,-1 0 0,1 0 0,-1-1 0,0 1 0,2-6 0,1-5 0,-1 0 0,0 0 0,-1 0 0,0 0 0,-1-17 0,1-4 0,14 62 0,-6 1-104,-6-16-76,0-1 0,1 1 0,0-1-1,1 0 1,0 0 0,14 19 0,-1-11-6646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24575,'-9'0'0,"-7"0"0,-6 4 0,-4 7 0,3 5 0,6 5 0,5 7 0,4 4 0,5 1 0,2-1 0,1-1 0,1-1 0,4-2 0,7 4 0,14-4 0,7-7 0,-1-6-8191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2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24575,'0'0'0,"0"0"0,0 0 0,0 0 0,0 0 0,-1 0 0,1 0 0,0 1 0,0-1 0,0 0 0,-1 0 0,1 0 0,0 0 0,0 0 0,0 0 0,-1 0 0,1 0 0,0 0 0,0 0 0,0 0 0,0-1 0,-1 1 0,1 0 0,0 0 0,0 0 0,0 0 0,-1 0 0,1 0 0,0 0 0,0 0 0,0-1 0,0 1 0,0 0 0,-1 0 0,1 0 0,0 0 0,0 0 0,0-1 0,0 1 0,0 0 0,0 0 0,0 0 0,0-1 0,-1 1 0,1 0 0,0 0 0,0 0 0,0 0 0,0-1 0,0 1 0,0 0 0,0 0 0,0-1 0,-8 22 0,-1 65 0,3 0 0,8 110 0,0-74 0,-1 38 0,-1-159 0,0 1 0,-1-1 0,1 1 0,0-1 0,0 1 0,0-1 0,0 1 0,1-1 0,-1 0 0,0 1 0,1-1 0,-1 1 0,1-1 0,-1 0 0,1 1 0,-1-1 0,1 0 0,0 0 0,0 1 0,0-1 0,0 0 0,0 0 0,0 0 0,0 0 0,0 0 0,0 0 0,0 0 0,2 0 0,-1-1 0,0 0 0,0-1 0,0 1 0,0-1 0,0 0 0,0 1 0,0-1 0,0 0 0,0 0 0,0 0 0,0 0 0,-1-1 0,1 1 0,-1 0 0,1-1 0,2-2 0,10-13 0,0 0 0,17-28 0,-31 45 0,146-260 0,-145 257 0,1 0 0,-1-1 0,0 1 0,0-1 0,-1 1 0,1-1 0,0 1 0,-1-1 0,0-4 0,0 8 0,0-1 0,0 1 0,0 0 0,0 0 0,0-1 0,0 1 0,0 0 0,0 0 0,0-1 0,0 1 0,0 0 0,0 0 0,0-1 0,-1 1 0,1 0 0,0 0 0,0 0 0,0-1 0,0 1 0,0 0 0,-1 0 0,1 0 0,0-1 0,0 1 0,0 0 0,-1 0 0,1 0 0,0 0 0,0 0 0,0 0 0,-1-1 0,1 1 0,0 0 0,0 0 0,-1 0 0,1 0 0,0 0 0,0 0 0,-1 0 0,1 0 0,-16 15 0,8-2 0,1 0 0,1 0 0,0 0 0,0 1 0,1 0 0,1 0 0,1 0 0,-4 29 0,2 9 0,1 60 0,4-105 12,0 0 0,0 0 0,1-1 0,-1 1 0,2 0 0,-1-1 0,1 1 0,0-1 0,5 12 0,-5-15-80,0 0 1,0-1-1,0 1 1,0-1-1,1 1 1,-1-1-1,1 0 1,0 0-1,-1 0 1,1-1-1,0 1 1,0 0-1,0-1 1,0 0-1,0 0 1,0 0-1,1 0 1,-1 0-1,0-1 1,0 1-1,6-1 1,12 1-6759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15:37:3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24575,'5'0'0,"5"0"0,7 0 0,8 0 0,5 0 0,2-5 0,-1-1 0,0-4 0,-1-1 0,-6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7E1-2EF3-4175-B0DB-5AB4F2FF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D98E3-F437-4EFA-9759-B3EA8F6F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9DE1-52EB-44B5-B3B6-5F48D165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7A74-20FF-4102-81A3-4DCA7937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C041-2EC6-479A-8C4B-780201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D0E-A54C-4B7E-83EF-3E1AF2E5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ED06-BA7B-4AC7-BC41-EF7C7DA4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8C0F-49DE-4604-844F-62EBE9ED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54C9-BFC2-42A5-A470-9CE86F56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A3E-2189-4722-9235-1068BF4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013F4-7C6E-462D-8AE4-2FD1AE443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A7037-F484-4BCF-BD51-FF67EA66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24DF-256A-4BD1-AA7C-CC83E4CB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3738-FDBA-42E7-8319-706F3591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8DE9-D98D-417C-BACD-42B67D9D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36D6-41C5-4BA6-A5B4-5A900608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313F-54E1-46E4-A5D4-559CD429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A5F-E1F8-41D9-8817-378E9F4E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EBF3-4ECD-4D74-AE65-2B6F2F22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8E41-E22E-4B8C-8D4E-41622794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434A-CF4C-4B46-A7AB-AC002758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53C64-CF45-43D3-B8BE-30D4C06B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72B5-F030-423B-B869-42945BAC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2D50-741A-4385-A77A-9E213D9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0515-794C-4D56-BB5B-38AADA8C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C3BF-0189-4605-B9DC-C377EE01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64B9-AD0E-4E53-9225-813738D9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2D53E-8FA5-4595-9C1E-DC7BD05F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2AC21-4DD2-49A9-8270-D9FB2EDB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CCBD-3269-4A35-A14D-E194608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0EBC-F89C-4635-9C22-108B9807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3A6E-7449-4FB6-BA93-8A4B01D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280E0-2F7C-4820-A92E-18C9F352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FED3-8200-42DA-92A7-2F9F05722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3A6F6-471F-4FAE-8238-AE05DE967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1A44F-7347-4485-986E-051B73E1C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38BD-CC59-42D0-9CD6-FF89A6A7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BD794-BB92-47A8-9E47-3E5DFAA3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2E651-FE60-4B6F-B655-9F84BDAA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C685-D387-4655-B578-D02E0E1B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2475D-4303-4E00-9B1B-A3140F1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7F89B-360B-4A7D-815C-1207EB45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0EFB0-6C80-4AB4-A0A6-5186223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4C670-5B15-4374-AB23-DE5E0907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9C99A-2B4B-4C56-A956-E1909C9A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44CF-D546-49BB-96A3-016C9DE2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8F17-303E-43CC-86D3-A4D443FA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0166-C1F1-49CD-84BA-44EEE4EA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4607F-2A70-49F0-8965-7366B3E4F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DFFF-E9A2-4301-BBE5-10609462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672A-799F-402D-A9BB-4DC62464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E5A9F-96D3-42B8-9300-4D081629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C96E-D870-4960-8858-1CA6EEE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37BEA-8307-49F0-A7EE-527931359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1C88-2A9D-44CB-8282-EDE9D26F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0D4CD-DCD8-49F9-8ACB-CFBA9DDF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0354-9EAA-4B74-836B-414DA05B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8FED-2F84-4313-A536-72177CF7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B3E23-4B0D-4B77-A7F2-48392306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2F5C-A60D-4C32-93EB-06898FA0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2744-FBCE-4395-BE61-6A5C73EEC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5DEA-86E4-4F21-8AFA-94C5B059E51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29EFC-771E-4494-86E9-9EA6EEF7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8E7F-0E36-4A41-8698-BD88C72E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5CD0-2321-4E53-B32D-DEC5D9FC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70F3D3-793E-47E2-B45B-2CED21A2885D}"/>
              </a:ext>
            </a:extLst>
          </p:cNvPr>
          <p:cNvSpPr/>
          <p:nvPr/>
        </p:nvSpPr>
        <p:spPr>
          <a:xfrm>
            <a:off x="791306" y="613491"/>
            <a:ext cx="1055078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HEAD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F723D8-6758-4662-995B-FD6B3C291C3C}"/>
              </a:ext>
            </a:extLst>
          </p:cNvPr>
          <p:cNvSpPr/>
          <p:nvPr/>
        </p:nvSpPr>
        <p:spPr>
          <a:xfrm>
            <a:off x="1318845" y="3344594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DCA2FB-17F9-46BF-85BC-8D21645D0EF2}"/>
              </a:ext>
            </a:extLst>
          </p:cNvPr>
          <p:cNvSpPr/>
          <p:nvPr/>
        </p:nvSpPr>
        <p:spPr>
          <a:xfrm>
            <a:off x="5205633" y="3330522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33433D-8B1C-4AA6-A9E9-B24586389B6F}"/>
              </a:ext>
            </a:extLst>
          </p:cNvPr>
          <p:cNvSpPr/>
          <p:nvPr/>
        </p:nvSpPr>
        <p:spPr>
          <a:xfrm>
            <a:off x="9052789" y="3312937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82D1AE-CB3B-4FF5-925E-8B83BE6F7C21}"/>
              </a:ext>
            </a:extLst>
          </p:cNvPr>
          <p:cNvSpPr/>
          <p:nvPr/>
        </p:nvSpPr>
        <p:spPr>
          <a:xfrm>
            <a:off x="6466587" y="3330523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9015C1-AFA1-445F-9176-16FC9F0CDE5C}"/>
              </a:ext>
            </a:extLst>
          </p:cNvPr>
          <p:cNvSpPr/>
          <p:nvPr/>
        </p:nvSpPr>
        <p:spPr>
          <a:xfrm>
            <a:off x="2619431" y="3344594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1088B5-F437-4BD6-9C19-78A5F8847402}"/>
              </a:ext>
            </a:extLst>
          </p:cNvPr>
          <p:cNvSpPr/>
          <p:nvPr/>
        </p:nvSpPr>
        <p:spPr>
          <a:xfrm>
            <a:off x="3880385" y="3344593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80F0F9-9E04-4046-86B5-70471F2012B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18845" y="1471620"/>
            <a:ext cx="414997" cy="1872974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4CECCA-1518-4FEA-B098-307BB315BF5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148839" y="3773659"/>
            <a:ext cx="470592" cy="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285541-DE3C-4D61-9909-BA37C5F74D3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49425" y="3773658"/>
            <a:ext cx="430960" cy="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595457-6F4E-4A0A-B4C6-3D1C7B454A7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4710379" y="3759587"/>
            <a:ext cx="495254" cy="1407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C3D23E-E61D-4F6F-BB75-65C2AF2F2E2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035627" y="3759587"/>
            <a:ext cx="430960" cy="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27029A-7C82-4A15-8CD2-BB9EC0F430BA}"/>
              </a:ext>
            </a:extLst>
          </p:cNvPr>
          <p:cNvSpPr/>
          <p:nvPr/>
        </p:nvSpPr>
        <p:spPr>
          <a:xfrm>
            <a:off x="9217712" y="711965"/>
            <a:ext cx="1055079" cy="858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TAIL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9D59B4-D33A-4883-99CA-6712F7902452}"/>
              </a:ext>
            </a:extLst>
          </p:cNvPr>
          <p:cNvCxnSpPr>
            <a:cxnSpLocks/>
            <a:stCxn id="44" idx="2"/>
            <a:endCxn id="9" idx="0"/>
          </p:cNvCxnSpPr>
          <p:nvPr/>
        </p:nvCxnSpPr>
        <p:spPr>
          <a:xfrm flipH="1">
            <a:off x="9467786" y="1570094"/>
            <a:ext cx="277466" cy="174284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BE3F1F-AD66-49D0-A31F-49D48E29BCF6}"/>
              </a:ext>
            </a:extLst>
          </p:cNvPr>
          <p:cNvGrpSpPr/>
          <p:nvPr/>
        </p:nvGrpSpPr>
        <p:grpSpPr>
          <a:xfrm>
            <a:off x="7296581" y="3400629"/>
            <a:ext cx="1756208" cy="523220"/>
            <a:chOff x="7296581" y="3400629"/>
            <a:chExt cx="1756208" cy="5232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3980A9-4D58-4083-93E1-D30CFC96F53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344713" y="3742002"/>
              <a:ext cx="708076" cy="0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EFE09A1-BE75-44C7-A3FD-61449C24500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296581" y="3759588"/>
              <a:ext cx="632473" cy="0"/>
            </a:xfrm>
            <a:prstGeom prst="straightConnector1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58BC95-C25B-4BE8-B6E2-F4C9382C7366}"/>
                </a:ext>
              </a:extLst>
            </p:cNvPr>
            <p:cNvSpPr txBox="1"/>
            <p:nvPr/>
          </p:nvSpPr>
          <p:spPr>
            <a:xfrm>
              <a:off x="7959674" y="3400629"/>
              <a:ext cx="38183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/>
                <a:t>…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E9F3E2-F96D-41E4-8DE7-DA5BD7CE89EB}"/>
              </a:ext>
            </a:extLst>
          </p:cNvPr>
          <p:cNvCxnSpPr>
            <a:cxnSpLocks/>
            <a:stCxn id="9" idx="3"/>
            <a:endCxn id="86" idx="1"/>
          </p:cNvCxnSpPr>
          <p:nvPr/>
        </p:nvCxnSpPr>
        <p:spPr>
          <a:xfrm>
            <a:off x="9882783" y="3742002"/>
            <a:ext cx="708076" cy="46072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E19DD32-3A76-474E-A62F-BB44BBD5673C}"/>
              </a:ext>
            </a:extLst>
          </p:cNvPr>
          <p:cNvSpPr/>
          <p:nvPr/>
        </p:nvSpPr>
        <p:spPr>
          <a:xfrm>
            <a:off x="10590859" y="3773657"/>
            <a:ext cx="1048343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NULL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2CBC643-24F6-4A65-B871-D2B7060236AA}"/>
              </a:ext>
            </a:extLst>
          </p:cNvPr>
          <p:cNvSpPr txBox="1"/>
          <p:nvPr/>
        </p:nvSpPr>
        <p:spPr>
          <a:xfrm>
            <a:off x="3248827" y="1949921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36716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47FE8DB3-9A15-447B-8840-FC76DE32BFAB}"/>
              </a:ext>
            </a:extLst>
          </p:cNvPr>
          <p:cNvSpPr txBox="1"/>
          <p:nvPr/>
        </p:nvSpPr>
        <p:spPr>
          <a:xfrm>
            <a:off x="335918" y="320647"/>
            <a:ext cx="617348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74320"/>
            <a:r>
              <a:rPr lang="en-US" b="1"/>
              <a:t>Int add(int a, int b)</a:t>
            </a:r>
          </a:p>
          <a:p>
            <a:pPr indent="274320"/>
            <a:r>
              <a:rPr lang="en-US" b="1"/>
              <a:t>{</a:t>
            </a:r>
          </a:p>
          <a:p>
            <a:pPr indent="274320"/>
            <a:r>
              <a:rPr lang="en-US" b="1"/>
              <a:t>	Return a + b;</a:t>
            </a:r>
          </a:p>
          <a:p>
            <a:pPr indent="274320"/>
            <a:r>
              <a:rPr lang="en-US" b="1"/>
              <a:t>}</a:t>
            </a:r>
          </a:p>
          <a:p>
            <a:pPr indent="274320"/>
            <a:r>
              <a:rPr lang="en-US" b="1"/>
              <a:t>Void print(int *m, int *n)</a:t>
            </a:r>
          </a:p>
          <a:p>
            <a:pPr indent="274320"/>
            <a:r>
              <a:rPr lang="en-US" b="1"/>
              <a:t>{</a:t>
            </a:r>
          </a:p>
          <a:p>
            <a:pPr indent="274320"/>
            <a:r>
              <a:rPr lang="en-US" b="1"/>
              <a:t>	Cout &lt;&lt; “m + n = “ &lt;&lt; add(m, n) &lt;&lt; endl;</a:t>
            </a:r>
          </a:p>
          <a:p>
            <a:pPr indent="274320"/>
            <a:r>
              <a:rPr lang="en-US" b="1"/>
              <a:t>	*m = 4;</a:t>
            </a:r>
          </a:p>
          <a:p>
            <a:pPr indent="274320"/>
            <a:r>
              <a:rPr lang="en-US" b="1"/>
              <a:t>	*n = 5;</a:t>
            </a:r>
          </a:p>
          <a:p>
            <a:pPr indent="274320"/>
            <a:r>
              <a:rPr lang="en-US" b="1"/>
              <a:t>	cout &lt;&lt; m &lt;&lt; “ “ &lt;&lt; n &lt;&lt; endl;</a:t>
            </a:r>
          </a:p>
          <a:p>
            <a:pPr indent="274320"/>
            <a:r>
              <a:rPr lang="en-US" b="1"/>
              <a:t>}</a:t>
            </a:r>
          </a:p>
          <a:p>
            <a:pPr indent="274320"/>
            <a:r>
              <a:rPr lang="en-US" b="1"/>
              <a:t>Int main()</a:t>
            </a:r>
          </a:p>
          <a:p>
            <a:pPr indent="274320"/>
            <a:r>
              <a:rPr lang="en-US" b="1"/>
              <a:t>{</a:t>
            </a:r>
          </a:p>
          <a:p>
            <a:pPr indent="274320"/>
            <a:r>
              <a:rPr lang="en-US" b="1"/>
              <a:t>	Int m = 3, n = 2</a:t>
            </a:r>
          </a:p>
          <a:p>
            <a:pPr indent="274320"/>
            <a:r>
              <a:rPr lang="en-US" b="1"/>
              <a:t>	Print(&amp;m, &amp;n);</a:t>
            </a:r>
          </a:p>
          <a:p>
            <a:pPr indent="274320"/>
            <a:r>
              <a:rPr lang="en-US" b="1"/>
              <a:t>	cout &lt;&lt; m &lt;&lt; “ “ &lt;&lt; n &lt;&lt; endl;</a:t>
            </a:r>
          </a:p>
          <a:p>
            <a:pPr indent="274320"/>
            <a:r>
              <a:rPr lang="en-US" b="1"/>
              <a:t>	Return 0;</a:t>
            </a:r>
          </a:p>
          <a:p>
            <a:pPr indent="274320"/>
            <a:r>
              <a:rPr lang="en-US" b="1"/>
              <a:t>}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b="1"/>
              <a:t>M + n = 5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b="1"/>
              <a:t>4 5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b="1"/>
              <a:t>4 5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88B71D6-6D1D-4339-879A-70F72CCD614F}"/>
                  </a:ext>
                </a:extLst>
              </p14:cNvPr>
              <p14:cNvContentPartPr/>
              <p14:nvPr/>
            </p14:nvContentPartPr>
            <p14:xfrm>
              <a:off x="8189480" y="393300"/>
              <a:ext cx="128880" cy="1257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88B71D6-6D1D-4339-879A-70F72CCD6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0480" y="384300"/>
                <a:ext cx="14652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9274B18-49D5-4769-936B-84A59129BAD7}"/>
                  </a:ext>
                </a:extLst>
              </p14:cNvPr>
              <p14:cNvContentPartPr/>
              <p14:nvPr/>
            </p14:nvContentPartPr>
            <p14:xfrm>
              <a:off x="8176880" y="444420"/>
              <a:ext cx="2241360" cy="4333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9274B18-49D5-4769-936B-84A59129BA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8240" y="435420"/>
                <a:ext cx="2259000" cy="43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27F3BB-1627-4737-BB09-D3D31734021E}"/>
                  </a:ext>
                </a:extLst>
              </p14:cNvPr>
              <p14:cNvContentPartPr/>
              <p14:nvPr/>
            </p14:nvContentPartPr>
            <p14:xfrm>
              <a:off x="8865225" y="4980645"/>
              <a:ext cx="253080" cy="38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27F3BB-1627-4737-BB09-D3D317340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6225" y="4972005"/>
                <a:ext cx="270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B8AD8D-6152-4D74-81FA-7F4F915620F7}"/>
                  </a:ext>
                </a:extLst>
              </p14:cNvPr>
              <p14:cNvContentPartPr/>
              <p14:nvPr/>
            </p14:nvContentPartPr>
            <p14:xfrm>
              <a:off x="9134145" y="5009805"/>
              <a:ext cx="53640" cy="26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B8AD8D-6152-4D74-81FA-7F4F915620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25145" y="5001165"/>
                <a:ext cx="712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459B59-8261-4D41-BFB4-6B883BD9BAF7}"/>
                  </a:ext>
                </a:extLst>
              </p14:cNvPr>
              <p14:cNvContentPartPr/>
              <p14:nvPr/>
            </p14:nvContentPartPr>
            <p14:xfrm>
              <a:off x="9076905" y="5103765"/>
              <a:ext cx="185400" cy="39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459B59-8261-4D41-BFB4-6B883BD9BA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7905" y="5094765"/>
                <a:ext cx="203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C418BD-5C54-497F-9678-B7BBF5A601FB}"/>
                  </a:ext>
                </a:extLst>
              </p14:cNvPr>
              <p14:cNvContentPartPr/>
              <p14:nvPr/>
            </p14:nvContentPartPr>
            <p14:xfrm>
              <a:off x="9322425" y="5132565"/>
              <a:ext cx="96120" cy="14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C418BD-5C54-497F-9678-B7BBF5A601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13785" y="5123565"/>
                <a:ext cx="113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2641A6-BE72-477D-A16B-CD363A4241AB}"/>
                  </a:ext>
                </a:extLst>
              </p14:cNvPr>
              <p14:cNvContentPartPr/>
              <p14:nvPr/>
            </p14:nvContentPartPr>
            <p14:xfrm>
              <a:off x="9513225" y="5095485"/>
              <a:ext cx="50040" cy="130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2641A6-BE72-477D-A16B-CD363A4241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04585" y="5086845"/>
                <a:ext cx="67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BA6E85-16FD-4BB3-A992-AF451DDCC14C}"/>
                  </a:ext>
                </a:extLst>
              </p14:cNvPr>
              <p14:cNvContentPartPr/>
              <p14:nvPr/>
            </p14:nvContentPartPr>
            <p14:xfrm>
              <a:off x="9685305" y="4903605"/>
              <a:ext cx="104040" cy="27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BA6E85-16FD-4BB3-A992-AF451DDCC1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76305" y="4894605"/>
                <a:ext cx="121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71A528-4F47-4379-910C-E8F89F0B5AE0}"/>
                  </a:ext>
                </a:extLst>
              </p14:cNvPr>
              <p14:cNvContentPartPr/>
              <p14:nvPr/>
            </p14:nvContentPartPr>
            <p14:xfrm>
              <a:off x="9524745" y="5204925"/>
              <a:ext cx="84600" cy="1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71A528-4F47-4379-910C-E8F89F0B5A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15745" y="5195925"/>
                <a:ext cx="1022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E5644D-D67A-4F29-A548-5CE919C9ADA7}"/>
                  </a:ext>
                </a:extLst>
              </p14:cNvPr>
              <p14:cNvContentPartPr/>
              <p14:nvPr/>
            </p14:nvContentPartPr>
            <p14:xfrm>
              <a:off x="8762625" y="4895325"/>
              <a:ext cx="29520" cy="576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E5644D-D67A-4F29-A548-5CE919C9AD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53625" y="4886685"/>
                <a:ext cx="4716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638FCD-BB6B-4555-9AA2-7CCDC5B551F8}"/>
                  </a:ext>
                </a:extLst>
              </p14:cNvPr>
              <p14:cNvContentPartPr/>
              <p14:nvPr/>
            </p14:nvContentPartPr>
            <p14:xfrm>
              <a:off x="8762625" y="4894605"/>
              <a:ext cx="1411920" cy="57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638FCD-BB6B-4555-9AA2-7CCDC5B551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3625" y="4885605"/>
                <a:ext cx="14295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3949F4-4D15-4A6A-942D-8FE65DC8A9D6}"/>
                  </a:ext>
                </a:extLst>
              </p14:cNvPr>
              <p14:cNvContentPartPr/>
              <p14:nvPr/>
            </p14:nvContentPartPr>
            <p14:xfrm>
              <a:off x="8848305" y="5429925"/>
              <a:ext cx="1343160" cy="2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3949F4-4D15-4A6A-942D-8FE65DC8A9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39305" y="5420925"/>
                <a:ext cx="1360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9F8BFD5-7552-48DB-A79F-20440BB6DCDE}"/>
                  </a:ext>
                </a:extLst>
              </p14:cNvPr>
              <p14:cNvContentPartPr/>
              <p14:nvPr/>
            </p14:nvContentPartPr>
            <p14:xfrm>
              <a:off x="10045280" y="2643220"/>
              <a:ext cx="1339560" cy="35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9F8BFD5-7552-48DB-A79F-20440BB6DC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40960" y="2638900"/>
                <a:ext cx="13482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C724912-2588-42F0-AA2E-14F401150A38}"/>
                  </a:ext>
                </a:extLst>
              </p14:cNvPr>
              <p14:cNvContentPartPr/>
              <p14:nvPr/>
            </p14:nvContentPartPr>
            <p14:xfrm>
              <a:off x="11232920" y="2425060"/>
              <a:ext cx="314280" cy="5479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C724912-2588-42F0-AA2E-14F401150A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28600" y="2420740"/>
                <a:ext cx="322920" cy="55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044A6AB-9DFD-4EA7-B87B-C4882BA11456}"/>
              </a:ext>
            </a:extLst>
          </p:cNvPr>
          <p:cNvGrpSpPr/>
          <p:nvPr/>
        </p:nvGrpSpPr>
        <p:grpSpPr>
          <a:xfrm>
            <a:off x="8446520" y="3389500"/>
            <a:ext cx="1513800" cy="1160280"/>
            <a:chOff x="8446520" y="3389500"/>
            <a:chExt cx="1513800" cy="11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2D2569-3593-4858-AC79-7B6DD00CBFE3}"/>
                    </a:ext>
                  </a:extLst>
                </p14:cNvPr>
                <p14:cNvContentPartPr/>
                <p14:nvPr/>
              </p14:nvContentPartPr>
              <p14:xfrm>
                <a:off x="8597360" y="3403540"/>
                <a:ext cx="91080" cy="1128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2D2569-3593-4858-AC79-7B6DD00CBF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93040" y="3399220"/>
                  <a:ext cx="9972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D27261D-9F0D-4591-97B1-5BEE4BA26DCC}"/>
                    </a:ext>
                  </a:extLst>
                </p14:cNvPr>
                <p14:cNvContentPartPr/>
                <p14:nvPr/>
              </p14:nvContentPartPr>
              <p14:xfrm>
                <a:off x="8446520" y="3389500"/>
                <a:ext cx="1513800" cy="1160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D27261D-9F0D-4591-97B1-5BEE4BA26D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42200" y="3385180"/>
                  <a:ext cx="1522440" cy="11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5953B6D-088F-4C75-9223-18ED5E909828}"/>
                    </a:ext>
                  </a:extLst>
                </p14:cNvPr>
                <p14:cNvContentPartPr/>
                <p14:nvPr/>
              </p14:nvContentPartPr>
              <p14:xfrm>
                <a:off x="8877800" y="3578500"/>
                <a:ext cx="137160" cy="251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5953B6D-088F-4C75-9223-18ED5E9098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8800" y="3569500"/>
                  <a:ext cx="154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6FEC298-CAEF-476A-B78D-CDF19FB02F48}"/>
                    </a:ext>
                  </a:extLst>
                </p14:cNvPr>
                <p14:cNvContentPartPr/>
                <p14:nvPr/>
              </p14:nvContentPartPr>
              <p14:xfrm>
                <a:off x="9003800" y="3682900"/>
                <a:ext cx="123120" cy="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6FEC298-CAEF-476A-B78D-CDF19FB02F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95160" y="3673900"/>
                  <a:ext cx="14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DEEF2D4-0201-4FFB-B9E1-7B720FAC293B}"/>
                    </a:ext>
                  </a:extLst>
                </p14:cNvPr>
                <p14:cNvContentPartPr/>
                <p14:nvPr/>
              </p14:nvContentPartPr>
              <p14:xfrm>
                <a:off x="9092720" y="3733300"/>
                <a:ext cx="4752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DEEF2D4-0201-4FFB-B9E1-7B720FAC29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83720" y="3724300"/>
                  <a:ext cx="6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F846909-D9A3-4659-A9D0-8DEA84A93A2C}"/>
                    </a:ext>
                  </a:extLst>
                </p14:cNvPr>
                <p14:cNvContentPartPr/>
                <p14:nvPr/>
              </p14:nvContentPartPr>
              <p14:xfrm>
                <a:off x="9233480" y="3473380"/>
                <a:ext cx="189720" cy="222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F846909-D9A3-4659-A9D0-8DEA84A93A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4840" y="3464740"/>
                  <a:ext cx="207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69855FD-30BF-4892-9E0E-8AAD9B07A349}"/>
                    </a:ext>
                  </a:extLst>
                </p14:cNvPr>
                <p14:cNvContentPartPr/>
                <p14:nvPr/>
              </p14:nvContentPartPr>
              <p14:xfrm>
                <a:off x="9497720" y="3502900"/>
                <a:ext cx="122760" cy="120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69855FD-30BF-4892-9E0E-8AAD9B07A3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89080" y="3494260"/>
                  <a:ext cx="14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E537145-6EC9-4005-A106-F51F85F4EB4E}"/>
                    </a:ext>
                  </a:extLst>
                </p14:cNvPr>
                <p14:cNvContentPartPr/>
                <p14:nvPr/>
              </p14:nvContentPartPr>
              <p14:xfrm>
                <a:off x="9503840" y="3453940"/>
                <a:ext cx="7920" cy="4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E537145-6EC9-4005-A106-F51F85F4EB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95200" y="3444940"/>
                  <a:ext cx="25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891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3AA82-1B62-4202-903E-9977CB133088}"/>
              </a:ext>
            </a:extLst>
          </p:cNvPr>
          <p:cNvSpPr txBox="1"/>
          <p:nvPr/>
        </p:nvSpPr>
        <p:spPr>
          <a:xfrm>
            <a:off x="719207" y="450166"/>
            <a:ext cx="987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Void push_back(sNode&lt;T&gt; **head, sNode&lt;T&gt; **tail, T data);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160B2-D88C-4306-BC93-E497D8DDAD30}"/>
              </a:ext>
            </a:extLst>
          </p:cNvPr>
          <p:cNvSpPr/>
          <p:nvPr/>
        </p:nvSpPr>
        <p:spPr>
          <a:xfrm>
            <a:off x="417667" y="1808064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350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EABF4-32DC-4E59-959F-18190FF1680A}"/>
              </a:ext>
            </a:extLst>
          </p:cNvPr>
          <p:cNvGrpSpPr/>
          <p:nvPr/>
        </p:nvGrpSpPr>
        <p:grpSpPr>
          <a:xfrm>
            <a:off x="3523563" y="3060804"/>
            <a:ext cx="1292926" cy="1081356"/>
            <a:chOff x="2110154" y="3305908"/>
            <a:chExt cx="1547446" cy="1294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50BBBD-A059-4557-ABEB-6EBAF6F9ABC1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259DCF-40FE-4032-A90A-0F68398188AF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478033-6EA9-4114-9C48-4B38B31C97E2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A0A60-1B53-49DD-A2CD-E50F2C132B99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938172" y="2666194"/>
            <a:ext cx="1238889" cy="42429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0EF67-28AF-4436-A844-F0A219AAA9E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816489" y="3367664"/>
            <a:ext cx="663357" cy="510034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0FD44-7395-4FC8-AF87-D84FC12BFC47}"/>
              </a:ext>
            </a:extLst>
          </p:cNvPr>
          <p:cNvGrpSpPr/>
          <p:nvPr/>
        </p:nvGrpSpPr>
        <p:grpSpPr>
          <a:xfrm>
            <a:off x="5479846" y="3103201"/>
            <a:ext cx="1292927" cy="1081357"/>
            <a:chOff x="2110154" y="3305908"/>
            <a:chExt cx="1547446" cy="1294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CEB658-677C-4BBD-8CC0-39C892CD6452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406F1F-5DEE-4925-83D7-A5B15B712972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AE2EE3-6797-4A22-979D-E57687C96BC0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BF5E2C-357D-402D-A7CF-9308BCCB2718}"/>
              </a:ext>
            </a:extLst>
          </p:cNvPr>
          <p:cNvGrpSpPr/>
          <p:nvPr/>
        </p:nvGrpSpPr>
        <p:grpSpPr>
          <a:xfrm>
            <a:off x="7625240" y="3091448"/>
            <a:ext cx="1292926" cy="1081356"/>
            <a:chOff x="2110154" y="3305908"/>
            <a:chExt cx="1547446" cy="12942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A114F5-5381-444D-9AB8-63CE25DC357B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E38031-2085-47F6-9F9E-C911875F063E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DC8FDF-9A9A-4425-9466-BE7D90F249B5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864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1376F-0FD2-4746-9957-0E6C98F5CE8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772774" y="3355910"/>
            <a:ext cx="852466" cy="564186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48F79-6D29-4C3C-BF4F-B90185C83E5E}"/>
              </a:ext>
            </a:extLst>
          </p:cNvPr>
          <p:cNvSpPr/>
          <p:nvPr/>
        </p:nvSpPr>
        <p:spPr>
          <a:xfrm>
            <a:off x="10985242" y="2571347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05C617-D092-4768-A935-8CA0350D26EA}"/>
              </a:ext>
            </a:extLst>
          </p:cNvPr>
          <p:cNvGrpSpPr/>
          <p:nvPr/>
        </p:nvGrpSpPr>
        <p:grpSpPr>
          <a:xfrm>
            <a:off x="1552696" y="3090487"/>
            <a:ext cx="1248730" cy="1044392"/>
            <a:chOff x="2110154" y="3305908"/>
            <a:chExt cx="1547446" cy="12942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26A97C-C839-42ED-92B7-6783CEB52C89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0F8314-465D-496F-B3CF-4A85285DD505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1EF3FA-1891-4009-AC00-DEEAF16DB119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A11A45-33ED-4DEC-97D8-B723436F5D53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2801426" y="3325266"/>
            <a:ext cx="722137" cy="55419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488F0-F0FC-4163-98DA-DDEB3F995C3F}"/>
              </a:ext>
            </a:extLst>
          </p:cNvPr>
          <p:cNvSpPr/>
          <p:nvPr/>
        </p:nvSpPr>
        <p:spPr>
          <a:xfrm>
            <a:off x="823869" y="4722228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864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F608A-A2D9-48C3-B0F5-A44CDD898527}"/>
              </a:ext>
            </a:extLst>
          </p:cNvPr>
          <p:cNvCxnSpPr>
            <a:cxnSpLocks/>
            <a:stCxn id="29" idx="3"/>
            <a:endCxn id="71" idx="1"/>
          </p:cNvCxnSpPr>
          <p:nvPr/>
        </p:nvCxnSpPr>
        <p:spPr>
          <a:xfrm>
            <a:off x="1864878" y="5151293"/>
            <a:ext cx="527540" cy="46579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5B72A5C-8B79-447E-B858-379BF2FD8C08}"/>
              </a:ext>
            </a:extLst>
          </p:cNvPr>
          <p:cNvSpPr/>
          <p:nvPr/>
        </p:nvSpPr>
        <p:spPr>
          <a:xfrm>
            <a:off x="4486225" y="5750304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6EF9EA-8E76-43FF-8F54-4E049D3672DA}"/>
              </a:ext>
            </a:extLst>
          </p:cNvPr>
          <p:cNvSpPr/>
          <p:nvPr/>
        </p:nvSpPr>
        <p:spPr>
          <a:xfrm>
            <a:off x="9297530" y="1254311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864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568EF0-2818-4727-A856-134E7009E68D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9818035" y="2112441"/>
            <a:ext cx="219002" cy="123346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15A52C-7991-45DB-886F-B19DD83D18F8}"/>
              </a:ext>
            </a:extLst>
          </p:cNvPr>
          <p:cNvGrpSpPr/>
          <p:nvPr/>
        </p:nvGrpSpPr>
        <p:grpSpPr>
          <a:xfrm>
            <a:off x="9390574" y="3345909"/>
            <a:ext cx="1292926" cy="1081356"/>
            <a:chOff x="2110154" y="3305908"/>
            <a:chExt cx="1547446" cy="12942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820695-21E7-47F7-B5DA-C39B1DD9DA8C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864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DF098E-3475-4565-935E-29FD050DA92D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C5A709-75D9-4721-8DAB-8F48281E2719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212185-BF82-433C-A89A-3D6C114005DE}"/>
              </a:ext>
            </a:extLst>
          </p:cNvPr>
          <p:cNvCxnSpPr>
            <a:cxnSpLocks/>
            <a:stCxn id="44" idx="3"/>
            <a:endCxn id="22" idx="2"/>
          </p:cNvCxnSpPr>
          <p:nvPr/>
        </p:nvCxnSpPr>
        <p:spPr>
          <a:xfrm flipV="1">
            <a:off x="10683500" y="3429477"/>
            <a:ext cx="822247" cy="733326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B90597-EF9A-403D-AD57-917CB85D05D7}"/>
              </a:ext>
            </a:extLst>
          </p:cNvPr>
          <p:cNvSpPr txBox="1"/>
          <p:nvPr/>
        </p:nvSpPr>
        <p:spPr>
          <a:xfrm>
            <a:off x="3162494" y="1083212"/>
            <a:ext cx="472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//Tạo node mới; nNode;</a:t>
            </a:r>
          </a:p>
          <a:p>
            <a:r>
              <a:rPr lang="en-US" sz="2400" b="1"/>
              <a:t>//Tạo mối liên kết;</a:t>
            </a:r>
          </a:p>
          <a:p>
            <a:r>
              <a:rPr lang="en-US" sz="2400" b="1"/>
              <a:t>Tail-&gt;next = nNode;</a:t>
            </a:r>
          </a:p>
          <a:p>
            <a:r>
              <a:rPr lang="en-US" sz="2400" b="1"/>
              <a:t>Tail = tail -&gt; next;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6D9593-02A8-4441-94A6-9DEF5B1FFDAD}"/>
              </a:ext>
            </a:extLst>
          </p:cNvPr>
          <p:cNvCxnSpPr>
            <a:cxnSpLocks/>
            <a:stCxn id="19" idx="3"/>
            <a:endCxn id="42" idx="1"/>
          </p:cNvCxnSpPr>
          <p:nvPr/>
        </p:nvCxnSpPr>
        <p:spPr>
          <a:xfrm flipV="1">
            <a:off x="8918166" y="3610371"/>
            <a:ext cx="472408" cy="29797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B3BF06-7CBB-4944-8CDA-B667C63BF58C}"/>
              </a:ext>
            </a:extLst>
          </p:cNvPr>
          <p:cNvSpPr/>
          <p:nvPr/>
        </p:nvSpPr>
        <p:spPr>
          <a:xfrm>
            <a:off x="4584526" y="4451287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864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0EE05B-FD8D-42EF-8C60-5E9CD688D908}"/>
              </a:ext>
            </a:extLst>
          </p:cNvPr>
          <p:cNvCxnSpPr>
            <a:cxnSpLocks/>
            <a:stCxn id="59" idx="1"/>
            <a:endCxn id="71" idx="3"/>
          </p:cNvCxnSpPr>
          <p:nvPr/>
        </p:nvCxnSpPr>
        <p:spPr>
          <a:xfrm flipH="1">
            <a:off x="3685344" y="4880352"/>
            <a:ext cx="899182" cy="31752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C76493-94BB-48C9-9D23-8E5C0CDB2092}"/>
              </a:ext>
            </a:extLst>
          </p:cNvPr>
          <p:cNvGrpSpPr/>
          <p:nvPr/>
        </p:nvGrpSpPr>
        <p:grpSpPr>
          <a:xfrm>
            <a:off x="2392418" y="4933410"/>
            <a:ext cx="1292926" cy="1081356"/>
            <a:chOff x="2110154" y="3305908"/>
            <a:chExt cx="1547446" cy="129422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C6743E8-8B76-4064-B1E7-D72A949415A0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864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5421E3-A055-43B2-9F34-8EDD2A615A1B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BBA4899-89D3-473E-92D1-782EF26ACA46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0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8E3CB4D-948C-4E3A-8DCD-6244E5972689}"/>
              </a:ext>
            </a:extLst>
          </p:cNvPr>
          <p:cNvSpPr txBox="1"/>
          <p:nvPr/>
        </p:nvSpPr>
        <p:spPr>
          <a:xfrm>
            <a:off x="7296770" y="5094811"/>
            <a:ext cx="472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//Tạo node mới; nNode;</a:t>
            </a:r>
          </a:p>
          <a:p>
            <a:r>
              <a:rPr lang="en-US" sz="2400" b="1"/>
              <a:t>//Tạo mối liên kết;</a:t>
            </a:r>
          </a:p>
          <a:p>
            <a:r>
              <a:rPr lang="en-US" sz="2400" b="1"/>
              <a:t>Head = tail = nNode;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951125-A168-43B5-AEA7-4EB2CE3CB020}"/>
              </a:ext>
            </a:extLst>
          </p:cNvPr>
          <p:cNvCxnSpPr>
            <a:cxnSpLocks/>
            <a:stCxn id="73" idx="3"/>
            <a:endCxn id="31" idx="1"/>
          </p:cNvCxnSpPr>
          <p:nvPr/>
        </p:nvCxnSpPr>
        <p:spPr>
          <a:xfrm>
            <a:off x="3685344" y="5750304"/>
            <a:ext cx="800881" cy="42906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1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F58C3-2B6D-4305-9FA2-C1DBCAF046FA}"/>
              </a:ext>
            </a:extLst>
          </p:cNvPr>
          <p:cNvSpPr txBox="1"/>
          <p:nvPr/>
        </p:nvSpPr>
        <p:spPr>
          <a:xfrm>
            <a:off x="226444" y="99048"/>
            <a:ext cx="9777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Void insert(sNode&lt;T&gt; **head, sNode&lt;T&gt; **tail, size_t index, T data);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7524-994A-4198-9C05-4DB00DF4730D}"/>
              </a:ext>
            </a:extLst>
          </p:cNvPr>
          <p:cNvSpPr/>
          <p:nvPr/>
        </p:nvSpPr>
        <p:spPr>
          <a:xfrm>
            <a:off x="478307" y="1126943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350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0E4053-1984-4F22-BAFB-BA3A3332B6B1}"/>
              </a:ext>
            </a:extLst>
          </p:cNvPr>
          <p:cNvGrpSpPr/>
          <p:nvPr/>
        </p:nvGrpSpPr>
        <p:grpSpPr>
          <a:xfrm>
            <a:off x="3010796" y="3157029"/>
            <a:ext cx="1213835" cy="979910"/>
            <a:chOff x="2110154" y="3305908"/>
            <a:chExt cx="1547446" cy="1294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A358B9-E84A-4DCB-B19E-44820B6A68FC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B6D9B-97BF-4740-BBBC-A039B0C7DE50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018749-76C5-4CE0-AAAE-28B916223577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AD8522-ABAA-437B-AFB4-64AB289327A8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998812" y="1985073"/>
            <a:ext cx="521278" cy="122354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18817D-4129-4152-8640-B6DA6D44806A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 flipV="1">
            <a:off x="4224632" y="3351479"/>
            <a:ext cx="995543" cy="54580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108923-14D7-4025-A2D1-72F8119DEB5B}"/>
              </a:ext>
            </a:extLst>
          </p:cNvPr>
          <p:cNvGrpSpPr/>
          <p:nvPr/>
        </p:nvGrpSpPr>
        <p:grpSpPr>
          <a:xfrm>
            <a:off x="7232560" y="3062931"/>
            <a:ext cx="1213836" cy="979911"/>
            <a:chOff x="2110154" y="3305908"/>
            <a:chExt cx="1547446" cy="1294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CCFF86-5DC3-4ABC-85A6-A8DA93DE1C46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A94339-CEE1-4806-84F2-43B6E447E3C4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37865F-9BBB-4E9E-A1ED-065579982DC6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0B602-708B-432A-A8FC-D3F9FFB4CE70}"/>
              </a:ext>
            </a:extLst>
          </p:cNvPr>
          <p:cNvGrpSpPr/>
          <p:nvPr/>
        </p:nvGrpSpPr>
        <p:grpSpPr>
          <a:xfrm>
            <a:off x="9125100" y="3040528"/>
            <a:ext cx="1213835" cy="979910"/>
            <a:chOff x="2110154" y="3305908"/>
            <a:chExt cx="1547446" cy="12942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EEDFF4-AFF9-484F-BD72-DE3E67428655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014FAC-D221-45D7-9DC0-CA8F34C8A228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29400-61DD-4C07-A8C3-094C5CD69443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CFA024-78C5-4BB9-AF7F-A0BD96F8E5F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446396" y="3280180"/>
            <a:ext cx="678704" cy="52301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80EA12-1020-4E15-8FA7-D8F1CE6F76BF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0338936" y="3780786"/>
            <a:ext cx="547431" cy="547494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67F9A-CDD4-49DA-A6D9-D1F1DDFFBCB7}"/>
              </a:ext>
            </a:extLst>
          </p:cNvPr>
          <p:cNvSpPr/>
          <p:nvPr/>
        </p:nvSpPr>
        <p:spPr>
          <a:xfrm>
            <a:off x="10886367" y="3899215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952361-3DFA-4543-8B11-1749775CBF0A}"/>
              </a:ext>
            </a:extLst>
          </p:cNvPr>
          <p:cNvGrpSpPr/>
          <p:nvPr/>
        </p:nvGrpSpPr>
        <p:grpSpPr>
          <a:xfrm>
            <a:off x="933918" y="3208616"/>
            <a:ext cx="1172343" cy="946414"/>
            <a:chOff x="2110154" y="3305908"/>
            <a:chExt cx="1547446" cy="12942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5C9C67-67DD-4089-A0F4-2160879C89F8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53D32B-660B-406B-9492-98FD69323A3C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54A8FA-5D43-42FC-9359-A1DE160632BF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8DD613-5209-4044-BBCF-F0415DA09ABE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2106262" y="3396681"/>
            <a:ext cx="904534" cy="526889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BA0333-7CA8-48A9-98CF-BB4F32417C8D}"/>
              </a:ext>
            </a:extLst>
          </p:cNvPr>
          <p:cNvSpPr/>
          <p:nvPr/>
        </p:nvSpPr>
        <p:spPr>
          <a:xfrm>
            <a:off x="10124166" y="1183862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580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64E5F3-7F41-4583-BA5E-4FA580575B8F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flipH="1">
            <a:off x="9732018" y="2041992"/>
            <a:ext cx="912653" cy="998536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EB0273-9AE0-49A5-B028-C65ECDF602C1}"/>
              </a:ext>
            </a:extLst>
          </p:cNvPr>
          <p:cNvSpPr txBox="1"/>
          <p:nvPr/>
        </p:nvSpPr>
        <p:spPr>
          <a:xfrm>
            <a:off x="775691" y="4771363"/>
            <a:ext cx="5215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//Tạo node mới nNode;</a:t>
            </a:r>
          </a:p>
          <a:p>
            <a:r>
              <a:rPr lang="en-US" sz="1600" b="1"/>
              <a:t>//Tìm vị trí để chèn</a:t>
            </a:r>
          </a:p>
          <a:p>
            <a:r>
              <a:rPr lang="en-US" sz="1600" b="1"/>
              <a:t>sNode&lt;T&gt; *it = head;</a:t>
            </a:r>
          </a:p>
          <a:p>
            <a:r>
              <a:rPr lang="en-US" sz="1600" b="1"/>
              <a:t>For (int i = 0; i &lt; index - 1; i++)</a:t>
            </a:r>
          </a:p>
          <a:p>
            <a:r>
              <a:rPr lang="en-US" sz="1600" b="1"/>
              <a:t>{</a:t>
            </a:r>
          </a:p>
          <a:p>
            <a:r>
              <a:rPr lang="en-US" sz="1600" b="1"/>
              <a:t>	it = it-&gt;next;</a:t>
            </a:r>
          </a:p>
          <a:p>
            <a:r>
              <a:rPr lang="en-US" sz="1600" b="1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094AB-10C6-4B27-86C5-C49722AC297A}"/>
              </a:ext>
            </a:extLst>
          </p:cNvPr>
          <p:cNvSpPr txBox="1"/>
          <p:nvPr/>
        </p:nvSpPr>
        <p:spPr>
          <a:xfrm>
            <a:off x="1326697" y="4083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91C493-209F-4DA6-A705-7346ED3ED812}"/>
              </a:ext>
            </a:extLst>
          </p:cNvPr>
          <p:cNvSpPr txBox="1"/>
          <p:nvPr/>
        </p:nvSpPr>
        <p:spPr>
          <a:xfrm>
            <a:off x="3639799" y="4042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B89DF-3B6C-4915-8558-8894FE4C6968}"/>
              </a:ext>
            </a:extLst>
          </p:cNvPr>
          <p:cNvSpPr txBox="1"/>
          <p:nvPr/>
        </p:nvSpPr>
        <p:spPr>
          <a:xfrm>
            <a:off x="5546743" y="40204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F451B7-38FE-42E3-B588-B67B3309434A}"/>
              </a:ext>
            </a:extLst>
          </p:cNvPr>
          <p:cNvSpPr txBox="1"/>
          <p:nvPr/>
        </p:nvSpPr>
        <p:spPr>
          <a:xfrm>
            <a:off x="7648190" y="4042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B81EA3-855E-4F65-9B7F-0A6FE20A4935}"/>
              </a:ext>
            </a:extLst>
          </p:cNvPr>
          <p:cNvSpPr/>
          <p:nvPr/>
        </p:nvSpPr>
        <p:spPr>
          <a:xfrm>
            <a:off x="9232196" y="5699864"/>
            <a:ext cx="771283" cy="58318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IT</a:t>
            </a:r>
          </a:p>
          <a:p>
            <a:pPr algn="ctr"/>
            <a:r>
              <a:rPr lang="en-US" b="1"/>
              <a:t>100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EB78A9-E6AE-40C1-8E78-9277804425EA}"/>
              </a:ext>
            </a:extLst>
          </p:cNvPr>
          <p:cNvCxnSpPr>
            <a:cxnSpLocks/>
            <a:stCxn id="38" idx="2"/>
            <a:endCxn id="22" idx="1"/>
          </p:cNvCxnSpPr>
          <p:nvPr/>
        </p:nvCxnSpPr>
        <p:spPr>
          <a:xfrm flipV="1">
            <a:off x="9617838" y="4328280"/>
            <a:ext cx="1268529" cy="1954772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4FFB63-D639-4335-815A-D9F7EEE1C917}"/>
              </a:ext>
            </a:extLst>
          </p:cNvPr>
          <p:cNvSpPr txBox="1"/>
          <p:nvPr/>
        </p:nvSpPr>
        <p:spPr>
          <a:xfrm>
            <a:off x="6160381" y="4955497"/>
            <a:ext cx="52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//Tạo mối liên kết.</a:t>
            </a:r>
          </a:p>
          <a:p>
            <a:r>
              <a:rPr lang="en-US" sz="1600" b="1"/>
              <a:t>nNode-&gt;next = it-&gt;next;</a:t>
            </a:r>
          </a:p>
          <a:p>
            <a:r>
              <a:rPr lang="en-US" sz="1600" b="1"/>
              <a:t>It-&gt;next = nNode;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AF53DA-5463-4622-9DC6-D0E5395CF8BC}"/>
              </a:ext>
            </a:extLst>
          </p:cNvPr>
          <p:cNvGrpSpPr/>
          <p:nvPr/>
        </p:nvGrpSpPr>
        <p:grpSpPr>
          <a:xfrm>
            <a:off x="5220175" y="3116843"/>
            <a:ext cx="1147107" cy="959398"/>
            <a:chOff x="2110154" y="3305908"/>
            <a:chExt cx="1547446" cy="12942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083761-1005-488D-904D-6B5BAAE18D1C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900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73C2713-24D0-4CEB-8BCF-564F5C3B064C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1222A12-895D-4085-8F23-208F4CB2122E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B555523-54EF-4A67-A53E-056A31B32195}"/>
              </a:ext>
            </a:extLst>
          </p:cNvPr>
          <p:cNvSpPr/>
          <p:nvPr/>
        </p:nvSpPr>
        <p:spPr>
          <a:xfrm>
            <a:off x="5297158" y="1237989"/>
            <a:ext cx="967008" cy="72199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nNode</a:t>
            </a:r>
          </a:p>
          <a:p>
            <a:pPr algn="ctr"/>
            <a:r>
              <a:rPr lang="en-US" b="1"/>
              <a:t>900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DE7A2E-5D63-4E77-B6AB-A7A7D67C7A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5780662" y="1959980"/>
            <a:ext cx="13067" cy="115686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27A39D-1B32-4FDA-87F4-4A9186C983FC}"/>
              </a:ext>
            </a:extLst>
          </p:cNvPr>
          <p:cNvCxnSpPr>
            <a:cxnSpLocks/>
            <a:stCxn id="69" idx="3"/>
            <a:endCxn id="13" idx="1"/>
          </p:cNvCxnSpPr>
          <p:nvPr/>
        </p:nvCxnSpPr>
        <p:spPr>
          <a:xfrm flipV="1">
            <a:off x="6367283" y="3302583"/>
            <a:ext cx="865277" cy="53902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2B1CC-6407-44C0-8629-244A213C4961}"/>
              </a:ext>
            </a:extLst>
          </p:cNvPr>
          <p:cNvSpPr/>
          <p:nvPr/>
        </p:nvSpPr>
        <p:spPr>
          <a:xfrm>
            <a:off x="3681394" y="872739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350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F8548D-7DB6-49DB-8600-937DF772C2B5}"/>
              </a:ext>
            </a:extLst>
          </p:cNvPr>
          <p:cNvGrpSpPr/>
          <p:nvPr/>
        </p:nvGrpSpPr>
        <p:grpSpPr>
          <a:xfrm>
            <a:off x="3010796" y="3157029"/>
            <a:ext cx="1213835" cy="979910"/>
            <a:chOff x="2110154" y="3305908"/>
            <a:chExt cx="1547446" cy="1294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84D8BB-7D18-4286-B405-94F0E42F7F51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CC86A-F312-4410-BDC5-A1971AF3C67D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ECFDCA-2475-4575-B377-C185DC8707F9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61F35-461E-4718-80EC-5AE6D1AEAA0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617714" y="1730869"/>
            <a:ext cx="584185" cy="142616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3A3FB-B319-4BF4-B960-F09E6D0D73C0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4224632" y="3351479"/>
            <a:ext cx="995543" cy="54580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3C279-475C-4EBA-A6FF-01C10F4EFB9B}"/>
              </a:ext>
            </a:extLst>
          </p:cNvPr>
          <p:cNvGrpSpPr/>
          <p:nvPr/>
        </p:nvGrpSpPr>
        <p:grpSpPr>
          <a:xfrm>
            <a:off x="7232560" y="3062931"/>
            <a:ext cx="1213836" cy="979911"/>
            <a:chOff x="2110154" y="3305908"/>
            <a:chExt cx="1547446" cy="12942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91052D-D460-464E-975B-F4A0772E5A0A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68D65B-4368-44B8-B6A0-BB852571F901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BE210-A7C4-4969-8C43-40DE342F4E30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E549DF-6E46-4C37-8919-5F275F30DEBD}"/>
              </a:ext>
            </a:extLst>
          </p:cNvPr>
          <p:cNvGrpSpPr/>
          <p:nvPr/>
        </p:nvGrpSpPr>
        <p:grpSpPr>
          <a:xfrm>
            <a:off x="9125100" y="3040528"/>
            <a:ext cx="1213835" cy="979910"/>
            <a:chOff x="2110154" y="3305908"/>
            <a:chExt cx="1547446" cy="12942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C1029F-0C5C-43BD-88DA-602E73F86988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48F8C4-C1C6-4137-BD37-DA9A9ED875A6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5ED033-DD4C-4233-8AA8-F3A97493C671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CF0324-9C52-4AA2-9E2C-BDBFA560418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446396" y="3280180"/>
            <a:ext cx="678704" cy="52301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CAFEA-0B7B-486B-9F66-12D4C79C4C7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10338936" y="3780786"/>
            <a:ext cx="547431" cy="547494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6F922-D751-47A2-822F-A6CEBFBCE733}"/>
              </a:ext>
            </a:extLst>
          </p:cNvPr>
          <p:cNvSpPr/>
          <p:nvPr/>
        </p:nvSpPr>
        <p:spPr>
          <a:xfrm>
            <a:off x="10886367" y="3899215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3CC3C2-C23E-4232-BC9E-05299523EE5D}"/>
              </a:ext>
            </a:extLst>
          </p:cNvPr>
          <p:cNvGrpSpPr/>
          <p:nvPr/>
        </p:nvGrpSpPr>
        <p:grpSpPr>
          <a:xfrm>
            <a:off x="1017586" y="3351478"/>
            <a:ext cx="1172343" cy="946414"/>
            <a:chOff x="2110154" y="3305908"/>
            <a:chExt cx="1547446" cy="1294227"/>
          </a:xfrm>
          <a:solidFill>
            <a:schemeClr val="bg1">
              <a:lumMod val="5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DE55EE-7C65-4769-95E4-37AFD2868CC6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8A24F-EF88-4AF0-B60D-D6F816AF9BFF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E81759-565C-452F-9C7B-067086B9A5A7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A633B-B425-4F0C-84C1-2A86DA2956E6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2189930" y="3396681"/>
            <a:ext cx="820866" cy="66975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38CEF-2B09-4A1C-B4A5-0A5D99C28B43}"/>
              </a:ext>
            </a:extLst>
          </p:cNvPr>
          <p:cNvSpPr/>
          <p:nvPr/>
        </p:nvSpPr>
        <p:spPr>
          <a:xfrm>
            <a:off x="9619230" y="1012585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580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43E12-8210-4AE8-84EA-F6BF4B9E58BE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flipH="1">
            <a:off x="9732018" y="1870715"/>
            <a:ext cx="407717" cy="116981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19E3F4-2284-475F-B34B-8F39A8387505}"/>
              </a:ext>
            </a:extLst>
          </p:cNvPr>
          <p:cNvGrpSpPr/>
          <p:nvPr/>
        </p:nvGrpSpPr>
        <p:grpSpPr>
          <a:xfrm>
            <a:off x="5220175" y="3116843"/>
            <a:ext cx="1147107" cy="959398"/>
            <a:chOff x="2110154" y="3305908"/>
            <a:chExt cx="1547446" cy="12942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B55922-1E92-4B8C-A523-3B8945308166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900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0931BC-6056-4536-9856-770E5295DB7E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317A09-2DEA-43B3-84B9-3F5F643720B8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4ED45C-9865-4A46-8C74-ADAEEA88A2D5}"/>
              </a:ext>
            </a:extLst>
          </p:cNvPr>
          <p:cNvCxnSpPr>
            <a:cxnSpLocks/>
            <a:stCxn id="36" idx="3"/>
            <a:endCxn id="12" idx="1"/>
          </p:cNvCxnSpPr>
          <p:nvPr/>
        </p:nvCxnSpPr>
        <p:spPr>
          <a:xfrm flipV="1">
            <a:off x="6367283" y="3302583"/>
            <a:ext cx="865277" cy="53902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5AEE39-172A-42DE-9A02-B47461FB6E80}"/>
              </a:ext>
            </a:extLst>
          </p:cNvPr>
          <p:cNvSpPr txBox="1"/>
          <p:nvPr/>
        </p:nvSpPr>
        <p:spPr>
          <a:xfrm>
            <a:off x="226444" y="99048"/>
            <a:ext cx="6673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 pop_front(sNode&lt;T&gt; **head, sNode&lt;T&gt; **tail);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7B38F1-83B5-4A79-80FB-A3E4E23D21D3}"/>
              </a:ext>
            </a:extLst>
          </p:cNvPr>
          <p:cNvSpPr/>
          <p:nvPr/>
        </p:nvSpPr>
        <p:spPr>
          <a:xfrm>
            <a:off x="595233" y="1220266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dNode</a:t>
            </a:r>
          </a:p>
          <a:p>
            <a:pPr algn="ctr"/>
            <a:r>
              <a:rPr lang="en-US" b="1"/>
              <a:t>100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2FE32E-62DD-42F6-A2BA-ACC79F7C0337}"/>
              </a:ext>
            </a:extLst>
          </p:cNvPr>
          <p:cNvCxnSpPr>
            <a:cxnSpLocks/>
            <a:stCxn id="44" idx="2"/>
            <a:endCxn id="23" idx="0"/>
          </p:cNvCxnSpPr>
          <p:nvPr/>
        </p:nvCxnSpPr>
        <p:spPr>
          <a:xfrm>
            <a:off x="1115738" y="2078396"/>
            <a:ext cx="488020" cy="1273082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934FEF-3DE8-4E56-ACA7-D0DE2EDB8848}"/>
              </a:ext>
            </a:extLst>
          </p:cNvPr>
          <p:cNvSpPr txBox="1"/>
          <p:nvPr/>
        </p:nvSpPr>
        <p:spPr>
          <a:xfrm>
            <a:off x="5701713" y="4153997"/>
            <a:ext cx="42755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//Tạo con trỏ dNode;</a:t>
            </a:r>
          </a:p>
          <a:p>
            <a:r>
              <a:rPr lang="en-US" sz="2000" b="1"/>
              <a:t>T data = head-&gt;data</a:t>
            </a:r>
          </a:p>
          <a:p>
            <a:r>
              <a:rPr lang="en-US" sz="2000" b="1"/>
              <a:t>sNode&lt;T&gt; *dNode = head;</a:t>
            </a:r>
          </a:p>
          <a:p>
            <a:r>
              <a:rPr lang="en-US" sz="2000" b="1"/>
              <a:t>//Cho head trỏ tới node thứ 2</a:t>
            </a:r>
          </a:p>
          <a:p>
            <a:r>
              <a:rPr lang="en-US" sz="2000" b="1"/>
              <a:t>Head = head-&gt;next;</a:t>
            </a:r>
          </a:p>
          <a:p>
            <a:r>
              <a:rPr lang="en-US" sz="2000" b="1"/>
              <a:t>//Xoá dNode</a:t>
            </a:r>
          </a:p>
          <a:p>
            <a:r>
              <a:rPr lang="en-US" sz="2000" b="1"/>
              <a:t>Delete dNode;</a:t>
            </a:r>
          </a:p>
          <a:p>
            <a:r>
              <a:rPr lang="en-US" sz="2000" b="1"/>
              <a:t>Return T</a:t>
            </a:r>
          </a:p>
        </p:txBody>
      </p:sp>
    </p:spTree>
    <p:extLst>
      <p:ext uri="{BB962C8B-B14F-4D97-AF65-F5344CB8AC3E}">
        <p14:creationId xmlns:p14="http://schemas.microsoft.com/office/powerpoint/2010/main" val="36358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2B1CC-6407-44C0-8629-244A213C4961}"/>
              </a:ext>
            </a:extLst>
          </p:cNvPr>
          <p:cNvSpPr/>
          <p:nvPr/>
        </p:nvSpPr>
        <p:spPr>
          <a:xfrm>
            <a:off x="377965" y="969963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350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F8548D-7DB6-49DB-8600-937DF772C2B5}"/>
              </a:ext>
            </a:extLst>
          </p:cNvPr>
          <p:cNvGrpSpPr/>
          <p:nvPr/>
        </p:nvGrpSpPr>
        <p:grpSpPr>
          <a:xfrm>
            <a:off x="3010796" y="3157029"/>
            <a:ext cx="1213835" cy="979910"/>
            <a:chOff x="2110154" y="3305908"/>
            <a:chExt cx="1547446" cy="1294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84D8BB-7D18-4286-B405-94F0E42F7F51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CC86A-F312-4410-BDC5-A1971AF3C67D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ECFDCA-2475-4575-B377-C185DC8707F9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61F35-461E-4718-80EC-5AE6D1AEAA0D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898470" y="1828093"/>
            <a:ext cx="733418" cy="1270082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3A3FB-B319-4BF4-B960-F09E6D0D73C0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4224632" y="3351479"/>
            <a:ext cx="995543" cy="54580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3C279-475C-4EBA-A6FF-01C10F4EFB9B}"/>
              </a:ext>
            </a:extLst>
          </p:cNvPr>
          <p:cNvGrpSpPr/>
          <p:nvPr/>
        </p:nvGrpSpPr>
        <p:grpSpPr>
          <a:xfrm>
            <a:off x="7232560" y="3062931"/>
            <a:ext cx="1213836" cy="979911"/>
            <a:chOff x="2110154" y="3305908"/>
            <a:chExt cx="1547446" cy="12942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91052D-D460-464E-975B-F4A0772E5A0A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68D65B-4368-44B8-B6A0-BB852571F901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BE210-A7C4-4969-8C43-40DE342F4E30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E549DF-6E46-4C37-8919-5F275F30DEBD}"/>
              </a:ext>
            </a:extLst>
          </p:cNvPr>
          <p:cNvGrpSpPr/>
          <p:nvPr/>
        </p:nvGrpSpPr>
        <p:grpSpPr>
          <a:xfrm>
            <a:off x="9002793" y="2463134"/>
            <a:ext cx="1213835" cy="979910"/>
            <a:chOff x="2110154" y="3305908"/>
            <a:chExt cx="1547446" cy="1294227"/>
          </a:xfrm>
          <a:solidFill>
            <a:schemeClr val="bg1">
              <a:lumMod val="50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C1029F-0C5C-43BD-88DA-602E73F86988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48F8C4-C1C6-4137-BD37-DA9A9ED875A6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5ED033-DD4C-4233-8AA8-F3A97493C671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CF0324-9C52-4AA2-9E2C-BDBFA560418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8446396" y="3803190"/>
            <a:ext cx="2439971" cy="52509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CAFEA-0B7B-486B-9F66-12D4C79C4C7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10216629" y="3203392"/>
            <a:ext cx="669738" cy="112488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6F922-D751-47A2-822F-A6CEBFBCE733}"/>
              </a:ext>
            </a:extLst>
          </p:cNvPr>
          <p:cNvSpPr/>
          <p:nvPr/>
        </p:nvSpPr>
        <p:spPr>
          <a:xfrm>
            <a:off x="10886367" y="3899215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3CC3C2-C23E-4232-BC9E-05299523EE5D}"/>
              </a:ext>
            </a:extLst>
          </p:cNvPr>
          <p:cNvGrpSpPr/>
          <p:nvPr/>
        </p:nvGrpSpPr>
        <p:grpSpPr>
          <a:xfrm>
            <a:off x="1045716" y="3098175"/>
            <a:ext cx="1172343" cy="946414"/>
            <a:chOff x="2110154" y="3305908"/>
            <a:chExt cx="1547446" cy="1294227"/>
          </a:xfrm>
          <a:solidFill>
            <a:srgbClr val="212121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DE55EE-7C65-4769-95E4-37AFD2868CC6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8A24F-EF88-4AF0-B60D-D6F816AF9BFF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E81759-565C-452F-9C7B-067086B9A5A7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A633B-B425-4F0C-84C1-2A86DA2956E6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2218060" y="3396681"/>
            <a:ext cx="792736" cy="41644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38CEF-2B09-4A1C-B4A5-0A5D99C28B43}"/>
              </a:ext>
            </a:extLst>
          </p:cNvPr>
          <p:cNvSpPr/>
          <p:nvPr/>
        </p:nvSpPr>
        <p:spPr>
          <a:xfrm>
            <a:off x="8446396" y="940536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220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43E12-8210-4AE8-84EA-F6BF4B9E58BE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 flipH="1">
            <a:off x="7839478" y="1798666"/>
            <a:ext cx="1127423" cy="126426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19E3F4-2284-475F-B34B-8F39A8387505}"/>
              </a:ext>
            </a:extLst>
          </p:cNvPr>
          <p:cNvGrpSpPr/>
          <p:nvPr/>
        </p:nvGrpSpPr>
        <p:grpSpPr>
          <a:xfrm>
            <a:off x="5220175" y="3116843"/>
            <a:ext cx="1147107" cy="959398"/>
            <a:chOff x="2110154" y="3305908"/>
            <a:chExt cx="1547446" cy="12942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B55922-1E92-4B8C-A523-3B8945308166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900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0931BC-6056-4536-9856-770E5295DB7E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317A09-2DEA-43B3-84B9-3F5F643720B8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4ED45C-9865-4A46-8C74-ADAEEA88A2D5}"/>
              </a:ext>
            </a:extLst>
          </p:cNvPr>
          <p:cNvCxnSpPr>
            <a:cxnSpLocks/>
            <a:stCxn id="36" idx="3"/>
            <a:endCxn id="12" idx="1"/>
          </p:cNvCxnSpPr>
          <p:nvPr/>
        </p:nvCxnSpPr>
        <p:spPr>
          <a:xfrm flipV="1">
            <a:off x="6367283" y="3302583"/>
            <a:ext cx="865277" cy="53902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5AEE39-172A-42DE-9A02-B47461FB6E80}"/>
              </a:ext>
            </a:extLst>
          </p:cNvPr>
          <p:cNvSpPr txBox="1"/>
          <p:nvPr/>
        </p:nvSpPr>
        <p:spPr>
          <a:xfrm>
            <a:off x="226444" y="99048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 pop_back(sNode&lt;T&gt; **head, sNode&lt;T&gt; **tail);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7B38F1-83B5-4A79-80FB-A3E4E23D21D3}"/>
              </a:ext>
            </a:extLst>
          </p:cNvPr>
          <p:cNvSpPr/>
          <p:nvPr/>
        </p:nvSpPr>
        <p:spPr>
          <a:xfrm>
            <a:off x="10252521" y="993863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dNode</a:t>
            </a:r>
          </a:p>
          <a:p>
            <a:pPr algn="ctr"/>
            <a:r>
              <a:rPr lang="en-US" b="1"/>
              <a:t>580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2FE32E-62DD-42F6-A2BA-ACC79F7C0337}"/>
              </a:ext>
            </a:extLst>
          </p:cNvPr>
          <p:cNvCxnSpPr>
            <a:cxnSpLocks/>
            <a:stCxn id="44" idx="2"/>
            <a:endCxn id="16" idx="0"/>
          </p:cNvCxnSpPr>
          <p:nvPr/>
        </p:nvCxnSpPr>
        <p:spPr>
          <a:xfrm flipH="1">
            <a:off x="9609711" y="1851993"/>
            <a:ext cx="1163315" cy="61114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934FEF-3DE8-4E56-ACA7-D0DE2EDB8848}"/>
              </a:ext>
            </a:extLst>
          </p:cNvPr>
          <p:cNvSpPr txBox="1"/>
          <p:nvPr/>
        </p:nvSpPr>
        <p:spPr>
          <a:xfrm>
            <a:off x="5701713" y="4153997"/>
            <a:ext cx="42755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//Tạo con trỏ dNode;</a:t>
            </a:r>
          </a:p>
          <a:p>
            <a:r>
              <a:rPr lang="en-US" sz="2000" b="1"/>
              <a:t>T data = tail-&gt;data</a:t>
            </a:r>
          </a:p>
          <a:p>
            <a:r>
              <a:rPr lang="en-US" sz="2000" b="1"/>
              <a:t>sNode&lt;T&gt; *dNode = head;</a:t>
            </a:r>
          </a:p>
          <a:p>
            <a:r>
              <a:rPr lang="en-US" sz="2000" b="1"/>
              <a:t>//Cho head trỏ tới node thứ 2</a:t>
            </a:r>
          </a:p>
          <a:p>
            <a:r>
              <a:rPr lang="en-US" sz="2000" b="1"/>
              <a:t>Head = head-&gt;next;</a:t>
            </a:r>
          </a:p>
          <a:p>
            <a:r>
              <a:rPr lang="en-US" sz="2000" b="1"/>
              <a:t>//Xoá dNode</a:t>
            </a:r>
          </a:p>
          <a:p>
            <a:r>
              <a:rPr lang="en-US" sz="2000" b="1"/>
              <a:t>Delete dNode;</a:t>
            </a:r>
          </a:p>
          <a:p>
            <a:r>
              <a:rPr lang="en-US" sz="2000" b="1"/>
              <a:t>Return 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D9B2E8-2EFE-4E1B-A314-A3795E9EA842}"/>
              </a:ext>
            </a:extLst>
          </p:cNvPr>
          <p:cNvSpPr/>
          <p:nvPr/>
        </p:nvSpPr>
        <p:spPr>
          <a:xfrm>
            <a:off x="6712055" y="940536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IT</a:t>
            </a:r>
          </a:p>
          <a:p>
            <a:pPr algn="ctr"/>
            <a:r>
              <a:rPr lang="en-US" b="1"/>
              <a:t>220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74A8B7-685C-4818-8710-82B02A6034EF}"/>
              </a:ext>
            </a:extLst>
          </p:cNvPr>
          <p:cNvCxnSpPr>
            <a:cxnSpLocks/>
            <a:stCxn id="45" idx="2"/>
            <a:endCxn id="12" idx="0"/>
          </p:cNvCxnSpPr>
          <p:nvPr/>
        </p:nvCxnSpPr>
        <p:spPr>
          <a:xfrm>
            <a:off x="7232560" y="1798666"/>
            <a:ext cx="606918" cy="126426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8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5B87855-D2B0-471A-A42C-B6ED124ED815}"/>
              </a:ext>
            </a:extLst>
          </p:cNvPr>
          <p:cNvGrpSpPr/>
          <p:nvPr/>
        </p:nvGrpSpPr>
        <p:grpSpPr>
          <a:xfrm>
            <a:off x="787792" y="1758462"/>
            <a:ext cx="2475914" cy="2858379"/>
            <a:chOff x="3629465" y="1885071"/>
            <a:chExt cx="2475914" cy="28583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E04C99-F2E0-40E6-A9DD-309BB9D062F6}"/>
                </a:ext>
              </a:extLst>
            </p:cNvPr>
            <p:cNvCxnSpPr>
              <a:cxnSpLocks/>
            </p:cNvCxnSpPr>
            <p:nvPr/>
          </p:nvCxnSpPr>
          <p:spPr>
            <a:xfrm>
              <a:off x="3629465" y="1885071"/>
              <a:ext cx="759655" cy="0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7E22E-2659-4E69-B69F-31E60AEFE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20" y="1885071"/>
              <a:ext cx="478302" cy="1828800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988C92-C66D-46CA-ACD3-5164ED345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724" y="1885071"/>
              <a:ext cx="759655" cy="0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F67BECD-D2B1-4064-AFF7-F7523F121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042" y="4743450"/>
              <a:ext cx="968682" cy="0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4B3140-3F0E-403C-B1FB-51EA3EF54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724" y="1885071"/>
              <a:ext cx="747577" cy="2858379"/>
            </a:xfrm>
            <a:prstGeom prst="line">
              <a:avLst/>
            </a:prstGeom>
            <a:ln w="762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C9C8B6-40F6-4DF7-97A2-3D8EB6830E45}"/>
              </a:ext>
            </a:extLst>
          </p:cNvPr>
          <p:cNvCxnSpPr>
            <a:cxnSpLocks/>
          </p:cNvCxnSpPr>
          <p:nvPr/>
        </p:nvCxnSpPr>
        <p:spPr>
          <a:xfrm flipH="1">
            <a:off x="3922899" y="4616840"/>
            <a:ext cx="1676043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3870DA-DBDF-40B6-BD5F-A690C2547766}"/>
              </a:ext>
            </a:extLst>
          </p:cNvPr>
          <p:cNvCxnSpPr>
            <a:cxnSpLocks/>
          </p:cNvCxnSpPr>
          <p:nvPr/>
        </p:nvCxnSpPr>
        <p:spPr>
          <a:xfrm>
            <a:off x="4662779" y="1758462"/>
            <a:ext cx="19775" cy="2098723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D44C13-5CF8-4C4C-A809-02EF47D31D16}"/>
              </a:ext>
            </a:extLst>
          </p:cNvPr>
          <p:cNvCxnSpPr>
            <a:cxnSpLocks/>
          </p:cNvCxnSpPr>
          <p:nvPr/>
        </p:nvCxnSpPr>
        <p:spPr>
          <a:xfrm flipH="1">
            <a:off x="3903123" y="1758461"/>
            <a:ext cx="759655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4CA70C-43EF-4C1E-BD0C-845729B2D7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9115" y="4237013"/>
            <a:ext cx="759655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0148CE-0AA8-4891-A06A-C090D89AC6FA}"/>
              </a:ext>
            </a:extLst>
          </p:cNvPr>
          <p:cNvCxnSpPr>
            <a:cxnSpLocks/>
          </p:cNvCxnSpPr>
          <p:nvPr/>
        </p:nvCxnSpPr>
        <p:spPr>
          <a:xfrm flipH="1">
            <a:off x="4662778" y="3857185"/>
            <a:ext cx="948244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38AE794A-4164-4AA7-8F53-7B0E3410C468}"/>
              </a:ext>
            </a:extLst>
          </p:cNvPr>
          <p:cNvSpPr/>
          <p:nvPr/>
        </p:nvSpPr>
        <p:spPr>
          <a:xfrm>
            <a:off x="6061850" y="1758458"/>
            <a:ext cx="2013003" cy="2858379"/>
          </a:xfrm>
          <a:prstGeom prst="arc">
            <a:avLst>
              <a:gd name="adj1" fmla="val 15701631"/>
              <a:gd name="adj2" fmla="val 5803773"/>
            </a:avLst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81996F9-2A7D-47DF-B745-BD768E8E650F}"/>
              </a:ext>
            </a:extLst>
          </p:cNvPr>
          <p:cNvSpPr/>
          <p:nvPr/>
        </p:nvSpPr>
        <p:spPr>
          <a:xfrm flipH="1">
            <a:off x="6556081" y="2363372"/>
            <a:ext cx="1024540" cy="1686424"/>
          </a:xfrm>
          <a:prstGeom prst="arc">
            <a:avLst>
              <a:gd name="adj1" fmla="val 15522029"/>
              <a:gd name="adj2" fmla="val 6210265"/>
            </a:avLst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1C4FFE4F-8775-4ED9-995E-D6340EA06AA3}"/>
              </a:ext>
            </a:extLst>
          </p:cNvPr>
          <p:cNvSpPr/>
          <p:nvPr/>
        </p:nvSpPr>
        <p:spPr>
          <a:xfrm>
            <a:off x="8545477" y="1785421"/>
            <a:ext cx="2652395" cy="2832588"/>
          </a:xfrm>
          <a:prstGeom prst="arc">
            <a:avLst>
              <a:gd name="adj1" fmla="val 16149550"/>
              <a:gd name="adj2" fmla="val 5394042"/>
            </a:avLst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AA511E7-BE77-4198-B80D-8AAA674CC08B}"/>
              </a:ext>
            </a:extLst>
          </p:cNvPr>
          <p:cNvCxnSpPr>
            <a:cxnSpLocks/>
          </p:cNvCxnSpPr>
          <p:nvPr/>
        </p:nvCxnSpPr>
        <p:spPr>
          <a:xfrm flipH="1">
            <a:off x="9119892" y="1784247"/>
            <a:ext cx="759655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A96989E-0FAC-492F-A2BD-65F5E7052861}"/>
              </a:ext>
            </a:extLst>
          </p:cNvPr>
          <p:cNvCxnSpPr>
            <a:cxnSpLocks/>
          </p:cNvCxnSpPr>
          <p:nvPr/>
        </p:nvCxnSpPr>
        <p:spPr>
          <a:xfrm flipH="1">
            <a:off x="9119891" y="4616836"/>
            <a:ext cx="759655" cy="0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F77E5B8-B2A4-440E-BF38-0F23E4469FDE}"/>
              </a:ext>
            </a:extLst>
          </p:cNvPr>
          <p:cNvCxnSpPr>
            <a:cxnSpLocks/>
          </p:cNvCxnSpPr>
          <p:nvPr/>
        </p:nvCxnSpPr>
        <p:spPr>
          <a:xfrm>
            <a:off x="9874129" y="2524120"/>
            <a:ext cx="0" cy="1333064"/>
          </a:xfrm>
          <a:prstGeom prst="line">
            <a:avLst/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>
            <a:extLst>
              <a:ext uri="{FF2B5EF4-FFF2-40B4-BE49-F238E27FC236}">
                <a16:creationId xmlns:a16="http://schemas.microsoft.com/office/drawing/2014/main" id="{A823CEF8-A140-4350-B6C2-916DE2859E1F}"/>
              </a:ext>
            </a:extLst>
          </p:cNvPr>
          <p:cNvSpPr/>
          <p:nvPr/>
        </p:nvSpPr>
        <p:spPr>
          <a:xfrm rot="5240318" flipH="1">
            <a:off x="9210135" y="2592347"/>
            <a:ext cx="1396829" cy="1320169"/>
          </a:xfrm>
          <a:prstGeom prst="arc">
            <a:avLst>
              <a:gd name="adj1" fmla="val 19825557"/>
              <a:gd name="adj2" fmla="val 21488457"/>
            </a:avLst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753600B6-AC94-46AD-B78F-2FE6DE730BA2}"/>
              </a:ext>
            </a:extLst>
          </p:cNvPr>
          <p:cNvSpPr/>
          <p:nvPr/>
        </p:nvSpPr>
        <p:spPr>
          <a:xfrm rot="14783467" flipH="1">
            <a:off x="9265912" y="2485395"/>
            <a:ext cx="1396829" cy="1320169"/>
          </a:xfrm>
          <a:prstGeom prst="arc">
            <a:avLst>
              <a:gd name="adj1" fmla="val 19825557"/>
              <a:gd name="adj2" fmla="val 109042"/>
            </a:avLst>
          </a:prstGeom>
          <a:ln w="762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71095-DE1A-4A32-A514-E988074C51CA}"/>
              </a:ext>
            </a:extLst>
          </p:cNvPr>
          <p:cNvSpPr/>
          <p:nvPr/>
        </p:nvSpPr>
        <p:spPr>
          <a:xfrm>
            <a:off x="304800" y="890951"/>
            <a:ext cx="1055078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HEAD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FA215C-62E6-4886-8834-3A5ABA2227C6}"/>
              </a:ext>
            </a:extLst>
          </p:cNvPr>
          <p:cNvSpPr/>
          <p:nvPr/>
        </p:nvSpPr>
        <p:spPr>
          <a:xfrm>
            <a:off x="1378633" y="2556798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A0228-D36A-407F-A4F9-B690F6AAE3FB}"/>
              </a:ext>
            </a:extLst>
          </p:cNvPr>
          <p:cNvSpPr/>
          <p:nvPr/>
        </p:nvSpPr>
        <p:spPr>
          <a:xfrm>
            <a:off x="5355012" y="2562624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90CA48-1413-4AF0-BADA-701BBD313226}"/>
              </a:ext>
            </a:extLst>
          </p:cNvPr>
          <p:cNvSpPr/>
          <p:nvPr/>
        </p:nvSpPr>
        <p:spPr>
          <a:xfrm>
            <a:off x="9344130" y="2536257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4F6C7E-3841-4093-96E1-0DEC9CD073FF}"/>
              </a:ext>
            </a:extLst>
          </p:cNvPr>
          <p:cNvSpPr/>
          <p:nvPr/>
        </p:nvSpPr>
        <p:spPr>
          <a:xfrm>
            <a:off x="6719488" y="2556800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BBB753-5FA8-4D49-A763-C66FEBF3FFE0}"/>
              </a:ext>
            </a:extLst>
          </p:cNvPr>
          <p:cNvSpPr/>
          <p:nvPr/>
        </p:nvSpPr>
        <p:spPr>
          <a:xfrm>
            <a:off x="2713253" y="2553266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91B9A7-9D98-4973-A46A-1083F6177457}"/>
              </a:ext>
            </a:extLst>
          </p:cNvPr>
          <p:cNvSpPr/>
          <p:nvPr/>
        </p:nvSpPr>
        <p:spPr>
          <a:xfrm>
            <a:off x="3990536" y="2556794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70E185-C7CC-4A7D-A3A5-72CFF07EC7F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832339" y="1749080"/>
            <a:ext cx="546294" cy="123678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B476-D4E7-4C4D-8B7F-4417559427FD}"/>
              </a:ext>
            </a:extLst>
          </p:cNvPr>
          <p:cNvSpPr/>
          <p:nvPr/>
        </p:nvSpPr>
        <p:spPr>
          <a:xfrm>
            <a:off x="8979878" y="890950"/>
            <a:ext cx="1055079" cy="858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639DC9-CA08-4302-B3A0-8ECDD4FF2494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9507418" y="1749079"/>
            <a:ext cx="251709" cy="7871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25388A-146B-4282-A295-B04B9B1320EC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10174124" y="2965322"/>
            <a:ext cx="611111" cy="48828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F369BB-0CD0-48AD-84FA-BE70C6756087}"/>
              </a:ext>
            </a:extLst>
          </p:cNvPr>
          <p:cNvSpPr/>
          <p:nvPr/>
        </p:nvSpPr>
        <p:spPr>
          <a:xfrm>
            <a:off x="10785235" y="3024540"/>
            <a:ext cx="1048343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B538C-8625-4DB8-9B24-58C1E853008E}"/>
              </a:ext>
            </a:extLst>
          </p:cNvPr>
          <p:cNvSpPr txBox="1"/>
          <p:nvPr/>
        </p:nvSpPr>
        <p:spPr>
          <a:xfrm>
            <a:off x="2807453" y="110274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doubly Linked List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C78F0F-BDA3-4274-9329-B32248C1B7C1}"/>
              </a:ext>
            </a:extLst>
          </p:cNvPr>
          <p:cNvCxnSpPr>
            <a:cxnSpLocks/>
            <a:stCxn id="5" idx="1"/>
            <a:endCxn id="25" idx="0"/>
          </p:cNvCxnSpPr>
          <p:nvPr/>
        </p:nvCxnSpPr>
        <p:spPr>
          <a:xfrm flipH="1">
            <a:off x="706026" y="2985863"/>
            <a:ext cx="672607" cy="49351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8B989E-5822-472E-9BA3-E08E8272F36B}"/>
              </a:ext>
            </a:extLst>
          </p:cNvPr>
          <p:cNvSpPr/>
          <p:nvPr/>
        </p:nvSpPr>
        <p:spPr>
          <a:xfrm>
            <a:off x="181854" y="3479381"/>
            <a:ext cx="1048343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NULL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2D5A0A-B98E-4D11-9F3F-720A6247B535}"/>
              </a:ext>
            </a:extLst>
          </p:cNvPr>
          <p:cNvGrpSpPr/>
          <p:nvPr/>
        </p:nvGrpSpPr>
        <p:grpSpPr>
          <a:xfrm flipH="1">
            <a:off x="7134485" y="1850280"/>
            <a:ext cx="2624643" cy="706520"/>
            <a:chOff x="7134485" y="1850280"/>
            <a:chExt cx="2624643" cy="706520"/>
          </a:xfrm>
        </p:grpSpPr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2E8A0E8C-C83E-4DBD-83BD-680866F4A1E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V="1">
              <a:off x="9123435" y="1900565"/>
              <a:ext cx="309167" cy="962218"/>
            </a:xfrm>
            <a:prstGeom prst="curvedConnector2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47E6D46F-A9A8-48C5-A18B-C68FEA4A4B5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7134485" y="2227090"/>
              <a:ext cx="1006880" cy="329710"/>
            </a:xfrm>
            <a:prstGeom prst="curvedConnector2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6D43E0-52AA-40B3-9AF1-F54766AC634E}"/>
                </a:ext>
              </a:extLst>
            </p:cNvPr>
            <p:cNvSpPr txBox="1"/>
            <p:nvPr/>
          </p:nvSpPr>
          <p:spPr>
            <a:xfrm>
              <a:off x="8258215" y="1850280"/>
              <a:ext cx="41069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/>
                <a:t>…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B14237-DF76-4E87-B5B8-2218A231F200}"/>
              </a:ext>
            </a:extLst>
          </p:cNvPr>
          <p:cNvGrpSpPr/>
          <p:nvPr/>
        </p:nvGrpSpPr>
        <p:grpSpPr>
          <a:xfrm flipV="1">
            <a:off x="7151238" y="3374746"/>
            <a:ext cx="2624643" cy="706520"/>
            <a:chOff x="7134485" y="1850280"/>
            <a:chExt cx="2624643" cy="706520"/>
          </a:xfrm>
        </p:grpSpPr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4F83BFD6-EA9F-4492-9D72-6B03F59C19E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123435" y="1900565"/>
              <a:ext cx="309167" cy="962218"/>
            </a:xfrm>
            <a:prstGeom prst="curvedConnector2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62203096-708F-4CBE-BD3C-5D23C59438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34485" y="2227090"/>
              <a:ext cx="1006880" cy="329710"/>
            </a:xfrm>
            <a:prstGeom prst="curvedConnector2">
              <a:avLst/>
            </a:prstGeom>
            <a:ln w="381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7E996B-5600-4644-B465-1EB10DB94916}"/>
                </a:ext>
              </a:extLst>
            </p:cNvPr>
            <p:cNvSpPr txBox="1"/>
            <p:nvPr/>
          </p:nvSpPr>
          <p:spPr>
            <a:xfrm>
              <a:off x="8258215" y="1850280"/>
              <a:ext cx="41069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/>
                <a:t>…</a:t>
              </a: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F332D47-AF3B-42E5-BF81-BD8F569B4E60}"/>
              </a:ext>
            </a:extLst>
          </p:cNvPr>
          <p:cNvCxnSpPr>
            <a:cxnSpLocks/>
          </p:cNvCxnSpPr>
          <p:nvPr/>
        </p:nvCxnSpPr>
        <p:spPr>
          <a:xfrm rot="5400000" flipV="1">
            <a:off x="6449335" y="1877474"/>
            <a:ext cx="5824" cy="1364476"/>
          </a:xfrm>
          <a:prstGeom prst="curvedConnector3">
            <a:avLst>
              <a:gd name="adj1" fmla="val -3925137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DDB82504-DC1D-44DE-864E-1C9489AB27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9335" y="2735603"/>
            <a:ext cx="5824" cy="1364476"/>
          </a:xfrm>
          <a:prstGeom prst="curvedConnector3">
            <a:avLst>
              <a:gd name="adj1" fmla="val -3925137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028B2BE-9264-4D1A-BDE3-2ACC39E7005F}"/>
              </a:ext>
            </a:extLst>
          </p:cNvPr>
          <p:cNvCxnSpPr>
            <a:cxnSpLocks/>
          </p:cNvCxnSpPr>
          <p:nvPr/>
        </p:nvCxnSpPr>
        <p:spPr>
          <a:xfrm rot="5400000">
            <a:off x="5084856" y="2735600"/>
            <a:ext cx="5830" cy="1364476"/>
          </a:xfrm>
          <a:prstGeom prst="curvedConnector3">
            <a:avLst>
              <a:gd name="adj1" fmla="val 4021098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4AA3434-CF40-4257-BF05-5189A996415C}"/>
              </a:ext>
            </a:extLst>
          </p:cNvPr>
          <p:cNvCxnSpPr>
            <a:cxnSpLocks/>
          </p:cNvCxnSpPr>
          <p:nvPr/>
        </p:nvCxnSpPr>
        <p:spPr>
          <a:xfrm rot="5400000">
            <a:off x="3765127" y="2774517"/>
            <a:ext cx="3528" cy="1277283"/>
          </a:xfrm>
          <a:prstGeom prst="curvedConnector3">
            <a:avLst>
              <a:gd name="adj1" fmla="val 6579592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097F05D-D3CA-4AB2-97FF-10DA903349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59174" y="2745851"/>
            <a:ext cx="3532" cy="1334620"/>
          </a:xfrm>
          <a:prstGeom prst="curvedConnector3">
            <a:avLst>
              <a:gd name="adj1" fmla="val -6472254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ED6E1C4-50B3-4B8F-81F9-64FD038A6387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5400000" flipH="1" flipV="1">
            <a:off x="2459174" y="1887722"/>
            <a:ext cx="3532" cy="1334620"/>
          </a:xfrm>
          <a:prstGeom prst="curvedConnector3">
            <a:avLst>
              <a:gd name="adj1" fmla="val 6572254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D89F252-6923-4CA3-A1CD-B5947B3CBB29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3765127" y="1916389"/>
            <a:ext cx="3528" cy="1277283"/>
          </a:xfrm>
          <a:prstGeom prst="curvedConnector3">
            <a:avLst>
              <a:gd name="adj1" fmla="val -6479592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B1DBC41-848A-4F03-8DC5-B913FFFB1D46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H="1">
            <a:off x="5084856" y="1877471"/>
            <a:ext cx="5830" cy="1364476"/>
          </a:xfrm>
          <a:prstGeom prst="curvedConnector3">
            <a:avLst>
              <a:gd name="adj1" fmla="val -3921098"/>
            </a:avLst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0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31A431-5DB5-48AC-A7CA-2DC6AEBCEFC4}"/>
              </a:ext>
            </a:extLst>
          </p:cNvPr>
          <p:cNvSpPr/>
          <p:nvPr/>
        </p:nvSpPr>
        <p:spPr>
          <a:xfrm>
            <a:off x="1378631" y="328136"/>
            <a:ext cx="2101167" cy="2172392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9ECBE-BAAB-4E84-8C8C-753FE7CC1D2D}"/>
              </a:ext>
            </a:extLst>
          </p:cNvPr>
          <p:cNvSpPr txBox="1"/>
          <p:nvPr/>
        </p:nvSpPr>
        <p:spPr>
          <a:xfrm>
            <a:off x="4813300" y="1414332"/>
            <a:ext cx="6565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Vùng nhớ chứa dữ liệu </a:t>
            </a:r>
            <a:r>
              <a:rPr lang="en-US" sz="2400" b="1">
                <a:sym typeface="Wingdings" panose="05000000000000000000" pitchFamily="2" charset="2"/>
              </a:rPr>
              <a:t> Một ô nhớ trong mảng. </a:t>
            </a:r>
          </a:p>
          <a:p>
            <a:r>
              <a:rPr lang="en-US" sz="2400" b="1">
                <a:sym typeface="Wingdings" panose="05000000000000000000" pitchFamily="2" charset="2"/>
              </a:rPr>
              <a:t>Vùng nhớ này bao gồm: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Wingdings" panose="05000000000000000000" pitchFamily="2" charset="2"/>
              </a:rPr>
              <a:t>Một vùng nhớ con chứa dữ liệu (Primary types, đối tượng,…)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Wingdings" panose="05000000000000000000" pitchFamily="2" charset="2"/>
              </a:rPr>
              <a:t>Con trỏ trỏ tới vùng nhớ tiếp theo (Node tiếp theo).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 trỏ trỏ tới vùng nhớ trước đó (Node trước đó).</a:t>
            </a:r>
            <a:endParaRPr lang="en-US" sz="2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55AC4970-5C8A-4E06-8E80-B80739EA26E5}"/>
              </a:ext>
            </a:extLst>
          </p:cNvPr>
          <p:cNvSpPr/>
          <p:nvPr/>
        </p:nvSpPr>
        <p:spPr>
          <a:xfrm rot="5400000">
            <a:off x="1591014" y="2742168"/>
            <a:ext cx="1676400" cy="1373664"/>
          </a:xfrm>
          <a:prstGeom prst="mathEqual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3BE95-9215-446C-9E70-480838FC5285}"/>
              </a:ext>
            </a:extLst>
          </p:cNvPr>
          <p:cNvSpPr txBox="1"/>
          <p:nvPr/>
        </p:nvSpPr>
        <p:spPr>
          <a:xfrm>
            <a:off x="2012596" y="4357472"/>
            <a:ext cx="1280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A[i]</a:t>
            </a:r>
          </a:p>
        </p:txBody>
      </p:sp>
    </p:spTree>
    <p:extLst>
      <p:ext uri="{BB962C8B-B14F-4D97-AF65-F5344CB8AC3E}">
        <p14:creationId xmlns:p14="http://schemas.microsoft.com/office/powerpoint/2010/main" val="424280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6125C9-4615-4DBA-9C74-9B0AFAF5A149}"/>
              </a:ext>
            </a:extLst>
          </p:cNvPr>
          <p:cNvSpPr/>
          <p:nvPr/>
        </p:nvSpPr>
        <p:spPr>
          <a:xfrm>
            <a:off x="477489" y="1102748"/>
            <a:ext cx="1055078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HEAD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6BE57B-E161-4449-AC4A-774609BB9667}"/>
              </a:ext>
            </a:extLst>
          </p:cNvPr>
          <p:cNvSpPr/>
          <p:nvPr/>
        </p:nvSpPr>
        <p:spPr>
          <a:xfrm>
            <a:off x="1378633" y="2556798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9A521E-D911-4E60-8B07-B768AC3B5E21}"/>
              </a:ext>
            </a:extLst>
          </p:cNvPr>
          <p:cNvSpPr/>
          <p:nvPr/>
        </p:nvSpPr>
        <p:spPr>
          <a:xfrm>
            <a:off x="5072574" y="2556793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379D8F-D2BC-494A-A3BD-1C45E7597440}"/>
              </a:ext>
            </a:extLst>
          </p:cNvPr>
          <p:cNvSpPr/>
          <p:nvPr/>
        </p:nvSpPr>
        <p:spPr>
          <a:xfrm>
            <a:off x="9092421" y="2556800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16ADDF-452F-4EB2-A537-8402DDB7C395}"/>
              </a:ext>
            </a:extLst>
          </p:cNvPr>
          <p:cNvSpPr/>
          <p:nvPr/>
        </p:nvSpPr>
        <p:spPr>
          <a:xfrm>
            <a:off x="6351264" y="2556800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F22631-718F-4E76-BFF8-48655C1B7595}"/>
              </a:ext>
            </a:extLst>
          </p:cNvPr>
          <p:cNvSpPr/>
          <p:nvPr/>
        </p:nvSpPr>
        <p:spPr>
          <a:xfrm>
            <a:off x="2569409" y="2556797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274378-8457-4A71-9F48-B3546293A7E1}"/>
              </a:ext>
            </a:extLst>
          </p:cNvPr>
          <p:cNvSpPr/>
          <p:nvPr/>
        </p:nvSpPr>
        <p:spPr>
          <a:xfrm>
            <a:off x="3848099" y="2556794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68F57C-F52F-4048-A939-D50ECE734E54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005028" y="1960877"/>
            <a:ext cx="373605" cy="1024986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6B0B6-89EA-4F20-87CF-388101C549D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08627" y="2985862"/>
            <a:ext cx="360782" cy="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E7F3C-A6A7-43B9-8D31-B1E2B5B4FE1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399403" y="2985859"/>
            <a:ext cx="448696" cy="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55F20A-EE2E-44E5-AA3C-13FAF3C4035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678093" y="2985858"/>
            <a:ext cx="394481" cy="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2BCD98-752D-4282-B424-B7CA95F6D8C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384345" y="2985865"/>
            <a:ext cx="708076" cy="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B436BD-5D1D-46A4-A8E3-2709E405A73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902568" y="2985858"/>
            <a:ext cx="448696" cy="7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B160FF-78C4-4722-8ECF-5DCD6DDA2524}"/>
              </a:ext>
            </a:extLst>
          </p:cNvPr>
          <p:cNvSpPr/>
          <p:nvPr/>
        </p:nvSpPr>
        <p:spPr>
          <a:xfrm>
            <a:off x="8979878" y="890950"/>
            <a:ext cx="1055079" cy="858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EE432-1BAE-43BC-8692-CE5E7DCD4550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9507418" y="1749079"/>
            <a:ext cx="0" cy="8077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AF45D-8798-4F17-AC91-A6E26D4C67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181258" y="2985865"/>
            <a:ext cx="632473" cy="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75A3BD-606C-4C6E-AABD-E1F9B7C5860D}"/>
              </a:ext>
            </a:extLst>
          </p:cNvPr>
          <p:cNvSpPr txBox="1"/>
          <p:nvPr/>
        </p:nvSpPr>
        <p:spPr>
          <a:xfrm>
            <a:off x="7889334" y="2626906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FFFF4C-C906-4218-A383-5799318213DD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9922415" y="2985865"/>
            <a:ext cx="595097" cy="16426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FFCCF8-699D-40CE-98F0-BC5C8D952449}"/>
              </a:ext>
            </a:extLst>
          </p:cNvPr>
          <p:cNvSpPr/>
          <p:nvPr/>
        </p:nvSpPr>
        <p:spPr>
          <a:xfrm>
            <a:off x="10517512" y="2721061"/>
            <a:ext cx="1048343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3FBD5-B2E4-4A9A-A01B-6E7BEFCCBE4D}"/>
              </a:ext>
            </a:extLst>
          </p:cNvPr>
          <p:cNvSpPr txBox="1"/>
          <p:nvPr/>
        </p:nvSpPr>
        <p:spPr>
          <a:xfrm>
            <a:off x="2807453" y="110274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Singly Linked List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E640B1-03C0-492D-86EB-ED59D17354CD}"/>
              </a:ext>
            </a:extLst>
          </p:cNvPr>
          <p:cNvSpPr txBox="1"/>
          <p:nvPr/>
        </p:nvSpPr>
        <p:spPr>
          <a:xfrm>
            <a:off x="1965683" y="3777611"/>
            <a:ext cx="6427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Con trỏ head -&gt; xác định danh sách liên kết. Head trỏ tới node đầu tiên.</a:t>
            </a:r>
          </a:p>
          <a:p>
            <a:r>
              <a:rPr lang="en-US" sz="2400" b="1"/>
              <a:t>Danh sách các node được liên kết với nhau.</a:t>
            </a:r>
          </a:p>
          <a:p>
            <a:r>
              <a:rPr lang="en-US" sz="2400" b="1"/>
              <a:t>Một con trỏ tail -&gt; node cuối cùng.</a:t>
            </a:r>
          </a:p>
        </p:txBody>
      </p:sp>
    </p:spTree>
    <p:extLst>
      <p:ext uri="{BB962C8B-B14F-4D97-AF65-F5344CB8AC3E}">
        <p14:creationId xmlns:p14="http://schemas.microsoft.com/office/powerpoint/2010/main" val="74272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BACBC-ECF1-4D35-96C6-5158E5936637}"/>
              </a:ext>
            </a:extLst>
          </p:cNvPr>
          <p:cNvGrpSpPr/>
          <p:nvPr/>
        </p:nvGrpSpPr>
        <p:grpSpPr>
          <a:xfrm>
            <a:off x="1217707" y="3815591"/>
            <a:ext cx="1819835" cy="1289050"/>
            <a:chOff x="2476500" y="1435100"/>
            <a:chExt cx="2438400" cy="1727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1904BE-DA72-4EE4-B850-CDB29F715155}"/>
                </a:ext>
              </a:extLst>
            </p:cNvPr>
            <p:cNvSpPr/>
            <p:nvPr/>
          </p:nvSpPr>
          <p:spPr>
            <a:xfrm>
              <a:off x="2476500" y="1435100"/>
              <a:ext cx="2438400" cy="17272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CC5FF3-33AC-49F4-BB86-648BAF43F0B5}"/>
                </a:ext>
              </a:extLst>
            </p:cNvPr>
            <p:cNvSpPr/>
            <p:nvPr/>
          </p:nvSpPr>
          <p:spPr>
            <a:xfrm>
              <a:off x="2476500" y="1435100"/>
              <a:ext cx="2438400" cy="8255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100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D62104-31C6-4948-AB3C-5ED9B9B2C768}"/>
                </a:ext>
              </a:extLst>
            </p:cNvPr>
            <p:cNvSpPr/>
            <p:nvPr/>
          </p:nvSpPr>
          <p:spPr>
            <a:xfrm>
              <a:off x="24765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02209-221E-4A0E-B4FC-C1B11FF4F182}"/>
                </a:ext>
              </a:extLst>
            </p:cNvPr>
            <p:cNvSpPr/>
            <p:nvPr/>
          </p:nvSpPr>
          <p:spPr>
            <a:xfrm>
              <a:off x="36957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540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27E2767-ACCD-47F1-9412-D1CA06A94A69}"/>
              </a:ext>
            </a:extLst>
          </p:cNvPr>
          <p:cNvSpPr/>
          <p:nvPr/>
        </p:nvSpPr>
        <p:spPr>
          <a:xfrm>
            <a:off x="1224431" y="1850970"/>
            <a:ext cx="1219200" cy="876300"/>
          </a:xfrm>
          <a:prstGeom prst="rect">
            <a:avLst/>
          </a:prstGeom>
          <a:solidFill>
            <a:srgbClr val="2121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100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FD267C-6316-4A81-98A2-F044397F9DFA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>
            <a:off x="1834031" y="2727270"/>
            <a:ext cx="293594" cy="108832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7965E2-EF3E-4FF5-83C8-3366CC066A2B}"/>
              </a:ext>
            </a:extLst>
          </p:cNvPr>
          <p:cNvGrpSpPr/>
          <p:nvPr/>
        </p:nvGrpSpPr>
        <p:grpSpPr>
          <a:xfrm>
            <a:off x="4655949" y="3860835"/>
            <a:ext cx="1828800" cy="1295400"/>
            <a:chOff x="2476500" y="1435100"/>
            <a:chExt cx="2438400" cy="1727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4687A3-5C7E-4D24-A629-8F79C534F653}"/>
                </a:ext>
              </a:extLst>
            </p:cNvPr>
            <p:cNvSpPr/>
            <p:nvPr/>
          </p:nvSpPr>
          <p:spPr>
            <a:xfrm>
              <a:off x="2476500" y="1435100"/>
              <a:ext cx="2438400" cy="17272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042B94-F1FA-4524-990C-45BBC5ABB2F0}"/>
                </a:ext>
              </a:extLst>
            </p:cNvPr>
            <p:cNvSpPr/>
            <p:nvPr/>
          </p:nvSpPr>
          <p:spPr>
            <a:xfrm>
              <a:off x="2476500" y="1435100"/>
              <a:ext cx="2438400" cy="8255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540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45F695-F3C1-4B52-BE69-204497D25E12}"/>
                </a:ext>
              </a:extLst>
            </p:cNvPr>
            <p:cNvSpPr/>
            <p:nvPr/>
          </p:nvSpPr>
          <p:spPr>
            <a:xfrm>
              <a:off x="24765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5AD62-83F4-43D5-B3EF-B653471EDE71}"/>
                </a:ext>
              </a:extLst>
            </p:cNvPr>
            <p:cNvSpPr/>
            <p:nvPr/>
          </p:nvSpPr>
          <p:spPr>
            <a:xfrm>
              <a:off x="36957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380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AE861E-5082-44A3-813C-AD7D97A9C9AA}"/>
              </a:ext>
            </a:extLst>
          </p:cNvPr>
          <p:cNvCxnSpPr>
            <a:cxnSpLocks/>
            <a:stCxn id="65" idx="3"/>
            <a:endCxn id="48" idx="1"/>
          </p:cNvCxnSpPr>
          <p:nvPr/>
        </p:nvCxnSpPr>
        <p:spPr>
          <a:xfrm flipV="1">
            <a:off x="9685149" y="4431681"/>
            <a:ext cx="895350" cy="348317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043BCED-5C7C-4486-BCEB-0E7735479748}"/>
              </a:ext>
            </a:extLst>
          </p:cNvPr>
          <p:cNvSpPr/>
          <p:nvPr/>
        </p:nvSpPr>
        <p:spPr>
          <a:xfrm>
            <a:off x="10580499" y="3993531"/>
            <a:ext cx="1219200" cy="876300"/>
          </a:xfrm>
          <a:prstGeom prst="rect">
            <a:avLst/>
          </a:prstGeom>
          <a:solidFill>
            <a:srgbClr val="2121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3DEC7E-CBFB-486C-976C-9CEE4F2A77AE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3037543" y="4170398"/>
            <a:ext cx="1618406" cy="58828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0F263E-CACB-44DA-BB93-BDCB5F28043A}"/>
              </a:ext>
            </a:extLst>
          </p:cNvPr>
          <p:cNvGrpSpPr/>
          <p:nvPr/>
        </p:nvGrpSpPr>
        <p:grpSpPr>
          <a:xfrm>
            <a:off x="7856349" y="3832260"/>
            <a:ext cx="1828800" cy="1295400"/>
            <a:chOff x="2476500" y="1435100"/>
            <a:chExt cx="2438400" cy="1727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1A1660-CA99-4690-91DD-B7FE68A91703}"/>
                </a:ext>
              </a:extLst>
            </p:cNvPr>
            <p:cNvSpPr/>
            <p:nvPr/>
          </p:nvSpPr>
          <p:spPr>
            <a:xfrm>
              <a:off x="2476500" y="1435100"/>
              <a:ext cx="2438400" cy="17272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629627B-CEA7-424F-A583-4AC42F0E3C0A}"/>
                </a:ext>
              </a:extLst>
            </p:cNvPr>
            <p:cNvSpPr/>
            <p:nvPr/>
          </p:nvSpPr>
          <p:spPr>
            <a:xfrm>
              <a:off x="2476500" y="1435100"/>
              <a:ext cx="2438400" cy="8255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380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62C1BE-B80C-47D4-BCAE-E630E3E98462}"/>
                </a:ext>
              </a:extLst>
            </p:cNvPr>
            <p:cNvSpPr/>
            <p:nvPr/>
          </p:nvSpPr>
          <p:spPr>
            <a:xfrm>
              <a:off x="24765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7CD366-E671-41C5-8656-43E17E99A142}"/>
                </a:ext>
              </a:extLst>
            </p:cNvPr>
            <p:cNvSpPr/>
            <p:nvPr/>
          </p:nvSpPr>
          <p:spPr>
            <a:xfrm>
              <a:off x="36957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C4E86B-29BB-4480-A08D-5799997B8FD4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 flipV="1">
            <a:off x="6484749" y="4141823"/>
            <a:ext cx="1371600" cy="66675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6E970A0-5877-497C-88A0-98F04E704EAC}"/>
              </a:ext>
            </a:extLst>
          </p:cNvPr>
          <p:cNvSpPr txBox="1"/>
          <p:nvPr/>
        </p:nvSpPr>
        <p:spPr>
          <a:xfrm>
            <a:off x="5456049" y="1722204"/>
            <a:ext cx="596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Node3-&gt;data = 10</a:t>
            </a:r>
          </a:p>
          <a:p>
            <a:r>
              <a:rPr lang="en-US" sz="2400" b="1"/>
              <a:t>Node2-&gt;next-&gt;data = 10</a:t>
            </a:r>
          </a:p>
          <a:p>
            <a:r>
              <a:rPr lang="en-US" sz="2400" b="1"/>
              <a:t>Node1-&gt;next-&gt;next-&gt;data = 10</a:t>
            </a:r>
          </a:p>
        </p:txBody>
      </p:sp>
    </p:spTree>
    <p:extLst>
      <p:ext uri="{BB962C8B-B14F-4D97-AF65-F5344CB8AC3E}">
        <p14:creationId xmlns:p14="http://schemas.microsoft.com/office/powerpoint/2010/main" val="26581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22982C-8E5D-489B-9D18-DAA200FC59C4}"/>
              </a:ext>
            </a:extLst>
          </p:cNvPr>
          <p:cNvGrpSpPr/>
          <p:nvPr/>
        </p:nvGrpSpPr>
        <p:grpSpPr>
          <a:xfrm>
            <a:off x="1931999" y="3502967"/>
            <a:ext cx="2554193" cy="1809220"/>
            <a:chOff x="2476500" y="1435100"/>
            <a:chExt cx="2438400" cy="172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8F2242-3AFA-4F53-9189-F96F578D92FE}"/>
                </a:ext>
              </a:extLst>
            </p:cNvPr>
            <p:cNvSpPr/>
            <p:nvPr/>
          </p:nvSpPr>
          <p:spPr>
            <a:xfrm>
              <a:off x="2476500" y="1435100"/>
              <a:ext cx="2438400" cy="17272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7914BA-2622-4CDD-841B-DBBACCB691A1}"/>
                </a:ext>
              </a:extLst>
            </p:cNvPr>
            <p:cNvSpPr/>
            <p:nvPr/>
          </p:nvSpPr>
          <p:spPr>
            <a:xfrm>
              <a:off x="2476500" y="1435100"/>
              <a:ext cx="2438400" cy="8255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0xf96c10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1C26AD-4D70-4CE6-9D77-EAA12F18E232}"/>
                </a:ext>
              </a:extLst>
            </p:cNvPr>
            <p:cNvSpPr/>
            <p:nvPr/>
          </p:nvSpPr>
          <p:spPr>
            <a:xfrm>
              <a:off x="24765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F8517D-6C31-4DDA-9252-C966DA2FC985}"/>
                </a:ext>
              </a:extLst>
            </p:cNvPr>
            <p:cNvSpPr/>
            <p:nvPr/>
          </p:nvSpPr>
          <p:spPr>
            <a:xfrm>
              <a:off x="36957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0x756c20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A7FFE73-7A7E-4E0D-AE62-4874DBDCDF6D}"/>
              </a:ext>
            </a:extLst>
          </p:cNvPr>
          <p:cNvSpPr/>
          <p:nvPr/>
        </p:nvSpPr>
        <p:spPr>
          <a:xfrm>
            <a:off x="896871" y="1021020"/>
            <a:ext cx="1782773" cy="1049586"/>
          </a:xfrm>
          <a:prstGeom prst="rect">
            <a:avLst/>
          </a:prstGeom>
          <a:solidFill>
            <a:srgbClr val="2121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node</a:t>
            </a:r>
          </a:p>
          <a:p>
            <a:pPr algn="ctr"/>
            <a:r>
              <a:rPr lang="en-US" sz="2400"/>
              <a:t>0xf96c10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F6765-2426-4A87-846F-22B8DF13A14F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788258" y="2070606"/>
            <a:ext cx="1420838" cy="143236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E8123E-0EA8-41B7-B5DD-7C85F9C207A4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4486193" y="4068340"/>
            <a:ext cx="1726661" cy="758285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31F5A0-FC32-4D97-8B6B-2A977FB77C5F}"/>
              </a:ext>
            </a:extLst>
          </p:cNvPr>
          <p:cNvGrpSpPr/>
          <p:nvPr/>
        </p:nvGrpSpPr>
        <p:grpSpPr>
          <a:xfrm>
            <a:off x="6212854" y="3635989"/>
            <a:ext cx="2554193" cy="1809220"/>
            <a:chOff x="2476500" y="1435100"/>
            <a:chExt cx="2438400" cy="1727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0D6C0D-C464-4B39-A10E-3E09C75B3275}"/>
                </a:ext>
              </a:extLst>
            </p:cNvPr>
            <p:cNvSpPr/>
            <p:nvPr/>
          </p:nvSpPr>
          <p:spPr>
            <a:xfrm>
              <a:off x="2476500" y="1435100"/>
              <a:ext cx="2438400" cy="17272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A165AA-D52D-44F3-9030-B85E91C3B681}"/>
                </a:ext>
              </a:extLst>
            </p:cNvPr>
            <p:cNvSpPr/>
            <p:nvPr/>
          </p:nvSpPr>
          <p:spPr>
            <a:xfrm>
              <a:off x="2476500" y="1435100"/>
              <a:ext cx="2438400" cy="8255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0x756c20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5791AC-4BCC-46C6-8081-3CB1ED518DAF}"/>
                </a:ext>
              </a:extLst>
            </p:cNvPr>
            <p:cNvSpPr/>
            <p:nvPr/>
          </p:nvSpPr>
          <p:spPr>
            <a:xfrm>
              <a:off x="24765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10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0F16E0-A284-47C6-B8A4-884513B98200}"/>
                </a:ext>
              </a:extLst>
            </p:cNvPr>
            <p:cNvSpPr/>
            <p:nvPr/>
          </p:nvSpPr>
          <p:spPr>
            <a:xfrm>
              <a:off x="3695700" y="2260600"/>
              <a:ext cx="1219200" cy="876300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E2D875-E63C-4FE9-BEA9-14A779C72BC3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8767048" y="4102449"/>
            <a:ext cx="1277096" cy="857198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BF3F3-A626-4574-B3AE-9A67BDB43090}"/>
              </a:ext>
            </a:extLst>
          </p:cNvPr>
          <p:cNvSpPr/>
          <p:nvPr/>
        </p:nvSpPr>
        <p:spPr>
          <a:xfrm>
            <a:off x="10044144" y="3664299"/>
            <a:ext cx="1219200" cy="876300"/>
          </a:xfrm>
          <a:prstGeom prst="rect">
            <a:avLst/>
          </a:prstGeom>
          <a:solidFill>
            <a:srgbClr val="2121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3466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5C566B-C838-4DD7-9143-36688E6E9EC1}"/>
              </a:ext>
            </a:extLst>
          </p:cNvPr>
          <p:cNvSpPr txBox="1"/>
          <p:nvPr/>
        </p:nvSpPr>
        <p:spPr>
          <a:xfrm>
            <a:off x="675249" y="534572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MODIFY: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7BE7-E464-4F5B-9E10-6F174F4791A6}"/>
              </a:ext>
            </a:extLst>
          </p:cNvPr>
          <p:cNvSpPr txBox="1"/>
          <p:nvPr/>
        </p:nvSpPr>
        <p:spPr>
          <a:xfrm>
            <a:off x="675249" y="1321580"/>
            <a:ext cx="92352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/>
              <a:t>Thêm phần tử: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Thêm vào đầu: void push_front();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Thêm vào cuối: void push_back();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Thêm vào giữa (Thêm vào vị trí bất kỳ)</a:t>
            </a:r>
          </a:p>
          <a:p>
            <a:r>
              <a:rPr lang="en-US" sz="3200" b="1"/>
              <a:t>void insert();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/>
              <a:t>Lấy phần tử 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Lấy ở đầu: pop_front();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Lấy ở cuối: pop_back();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Lấy ở vị trí bất kỳ: erase();</a:t>
            </a:r>
          </a:p>
        </p:txBody>
      </p:sp>
    </p:spTree>
    <p:extLst>
      <p:ext uri="{BB962C8B-B14F-4D97-AF65-F5344CB8AC3E}">
        <p14:creationId xmlns:p14="http://schemas.microsoft.com/office/powerpoint/2010/main" val="33191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E35967-5620-47FA-8F52-4F3E1C955BDB}"/>
              </a:ext>
            </a:extLst>
          </p:cNvPr>
          <p:cNvSpPr txBox="1"/>
          <p:nvPr/>
        </p:nvSpPr>
        <p:spPr>
          <a:xfrm>
            <a:off x="719207" y="450166"/>
            <a:ext cx="1003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Void push_front(sNode&lt;T&gt; **head, sNode&lt;T&gt; **tail, T data);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A618C-03FB-4AE0-A3B5-274159C278AD}"/>
              </a:ext>
            </a:extLst>
          </p:cNvPr>
          <p:cNvSpPr/>
          <p:nvPr/>
        </p:nvSpPr>
        <p:spPr>
          <a:xfrm>
            <a:off x="719207" y="1571172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350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F5843-D91E-41D6-AEEE-B9B7A6ECC4E5}"/>
              </a:ext>
            </a:extLst>
          </p:cNvPr>
          <p:cNvGrpSpPr/>
          <p:nvPr/>
        </p:nvGrpSpPr>
        <p:grpSpPr>
          <a:xfrm>
            <a:off x="3694390" y="3427321"/>
            <a:ext cx="1292926" cy="1081356"/>
            <a:chOff x="2110154" y="3305908"/>
            <a:chExt cx="1547446" cy="1294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F3589C-A8DC-4747-B9B0-213B48D85DA0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66BF01-E308-4154-A18E-27E8F135AE6A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78C206-53EF-4A23-ACD8-E9B396B79BE6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E60D-51F3-413B-B0F5-D9F21578F2D5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>
            <a:off x="1239712" y="2429302"/>
            <a:ext cx="937349" cy="101650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2F1354-1A30-4B51-85E5-6A1579A8B9B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87316" y="3691783"/>
            <a:ext cx="773292" cy="552432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DF7E85-9C51-4D0E-A6A4-C6945B056C36}"/>
              </a:ext>
            </a:extLst>
          </p:cNvPr>
          <p:cNvGrpSpPr/>
          <p:nvPr/>
        </p:nvGrpSpPr>
        <p:grpSpPr>
          <a:xfrm>
            <a:off x="5760608" y="3427320"/>
            <a:ext cx="1292927" cy="1081357"/>
            <a:chOff x="2110154" y="3305908"/>
            <a:chExt cx="1547446" cy="12942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67784F-CEE5-4093-ACC6-C0E140D05D2E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220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B5BE39-E76B-4EC0-A467-F4A6F64ADA1C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4A5224-ECB6-4EF3-8A7A-DCB8365D0261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24F7E8-BA61-4E0C-AE10-057A17F32DFD}"/>
              </a:ext>
            </a:extLst>
          </p:cNvPr>
          <p:cNvGrpSpPr/>
          <p:nvPr/>
        </p:nvGrpSpPr>
        <p:grpSpPr>
          <a:xfrm>
            <a:off x="8021975" y="3393189"/>
            <a:ext cx="1292926" cy="1081356"/>
            <a:chOff x="2110154" y="3305908"/>
            <a:chExt cx="1547446" cy="12942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26F5C6-C76D-43E6-B406-D5A1F41ED77F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580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32C62D-5C6B-42A5-8D64-B76801F88888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48D505-13D6-491C-9EC9-D5DBE64E25F9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10BE38-B403-4FBE-A3E3-D595F486938F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053536" y="3657651"/>
            <a:ext cx="968439" cy="586564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50FC6A-3BF8-4E99-BE04-53D3C787CC34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9314901" y="3779961"/>
            <a:ext cx="924442" cy="430122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85D1490-A46A-4258-BFB4-D7B88190EB3C}"/>
              </a:ext>
            </a:extLst>
          </p:cNvPr>
          <p:cNvSpPr/>
          <p:nvPr/>
        </p:nvSpPr>
        <p:spPr>
          <a:xfrm>
            <a:off x="10239343" y="3350896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78C4DB-FA05-4338-BC74-9D8F27F3E48F}"/>
              </a:ext>
            </a:extLst>
          </p:cNvPr>
          <p:cNvGrpSpPr/>
          <p:nvPr/>
        </p:nvGrpSpPr>
        <p:grpSpPr>
          <a:xfrm>
            <a:off x="1552696" y="3445803"/>
            <a:ext cx="1248730" cy="1044392"/>
            <a:chOff x="2110154" y="3305908"/>
            <a:chExt cx="1547446" cy="12942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299A3B-8367-49C1-B03F-FA37CAAA6705}"/>
                </a:ext>
              </a:extLst>
            </p:cNvPr>
            <p:cNvSpPr/>
            <p:nvPr/>
          </p:nvSpPr>
          <p:spPr>
            <a:xfrm>
              <a:off x="2110154" y="3305908"/>
              <a:ext cx="1547446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93030D-A90F-4C4B-88E3-287D0131FE6C}"/>
                </a:ext>
              </a:extLst>
            </p:cNvPr>
            <p:cNvSpPr/>
            <p:nvPr/>
          </p:nvSpPr>
          <p:spPr>
            <a:xfrm>
              <a:off x="2110154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7F06B0-1C43-462B-BB7F-C385C871B1B3}"/>
                </a:ext>
              </a:extLst>
            </p:cNvPr>
            <p:cNvSpPr/>
            <p:nvPr/>
          </p:nvSpPr>
          <p:spPr>
            <a:xfrm>
              <a:off x="2883877" y="3967089"/>
              <a:ext cx="773723" cy="633046"/>
            </a:xfrm>
            <a:prstGeom prst="rect">
              <a:avLst/>
            </a:prstGeom>
            <a:solidFill>
              <a:srgbClr val="21212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100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640D68A-C300-4B8E-9D9D-C945FE7FB0FC}"/>
              </a:ext>
            </a:extLst>
          </p:cNvPr>
          <p:cNvSpPr txBox="1"/>
          <p:nvPr/>
        </p:nvSpPr>
        <p:spPr>
          <a:xfrm>
            <a:off x="2475141" y="1050030"/>
            <a:ext cx="65165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//Tạo node mới</a:t>
            </a:r>
          </a:p>
          <a:p>
            <a:r>
              <a:rPr lang="en-US" b="1"/>
              <a:t>sNode&lt;T&gt; nNode = new sNode&lt;T&gt;;</a:t>
            </a:r>
          </a:p>
          <a:p>
            <a:r>
              <a:rPr lang="en-US" b="1"/>
              <a:t>nNode-&gt;data = data;</a:t>
            </a:r>
          </a:p>
          <a:p>
            <a:r>
              <a:rPr lang="en-US" b="1"/>
              <a:t>//Cho node mới liên kết với node đầu tiên của list</a:t>
            </a:r>
          </a:p>
          <a:p>
            <a:r>
              <a:rPr lang="en-US" b="1"/>
              <a:t>nNode-&gt;next = head;</a:t>
            </a:r>
          </a:p>
          <a:p>
            <a:r>
              <a:rPr lang="en-US" b="1"/>
              <a:t>//Cho con trỏ head trỏ tới node đầu tiên mới</a:t>
            </a:r>
          </a:p>
          <a:p>
            <a:r>
              <a:rPr lang="en-US" b="1"/>
              <a:t>Head = nNode;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0BFA13-62F4-4790-A3D1-58AC0E1D824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2801426" y="3691783"/>
            <a:ext cx="892964" cy="54299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F76B4A1-49A7-4D88-A959-65481DC207B8}"/>
              </a:ext>
            </a:extLst>
          </p:cNvPr>
          <p:cNvSpPr/>
          <p:nvPr/>
        </p:nvSpPr>
        <p:spPr>
          <a:xfrm>
            <a:off x="922350" y="5140377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  <a:p>
            <a:pPr algn="ctr"/>
            <a:r>
              <a:rPr lang="en-US" b="1"/>
              <a:t>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A9118F0-5BB4-4E43-8D89-FC1203C54387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1963359" y="5569442"/>
            <a:ext cx="1165294" cy="66759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7006E21-6B0E-48D5-8E2E-C1A241F1D082}"/>
              </a:ext>
            </a:extLst>
          </p:cNvPr>
          <p:cNvSpPr/>
          <p:nvPr/>
        </p:nvSpPr>
        <p:spPr>
          <a:xfrm>
            <a:off x="3128653" y="5807970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NULL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F7F1A5-70DA-4902-A402-17AA81DB246B}"/>
              </a:ext>
            </a:extLst>
          </p:cNvPr>
          <p:cNvSpPr txBox="1"/>
          <p:nvPr/>
        </p:nvSpPr>
        <p:spPr>
          <a:xfrm>
            <a:off x="7053535" y="4830778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//Tạo node mới</a:t>
            </a:r>
          </a:p>
          <a:p>
            <a:r>
              <a:rPr lang="en-US" b="1"/>
              <a:t>sNode&lt;T&gt; nNode = new sNode&lt;T&gt;;</a:t>
            </a:r>
          </a:p>
          <a:p>
            <a:r>
              <a:rPr lang="en-US" b="1"/>
              <a:t>nNode-&gt;data = data;</a:t>
            </a:r>
          </a:p>
          <a:p>
            <a:r>
              <a:rPr lang="en-US" b="1"/>
              <a:t>//Cho head cho tới node mới.</a:t>
            </a:r>
          </a:p>
          <a:p>
            <a:r>
              <a:rPr lang="en-US" b="1"/>
              <a:t>Head = tail = nNode;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76678-CA35-4E11-95DB-F33B3AC4D376}"/>
              </a:ext>
            </a:extLst>
          </p:cNvPr>
          <p:cNvSpPr/>
          <p:nvPr/>
        </p:nvSpPr>
        <p:spPr>
          <a:xfrm>
            <a:off x="9201583" y="1598157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580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7DCD6A-9CDD-4609-8B7F-AB5DCAD6ED5C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flipH="1">
            <a:off x="8668438" y="2456287"/>
            <a:ext cx="1053650" cy="936902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CA5B584-F073-4F37-83B1-ED327A861E98}"/>
              </a:ext>
            </a:extLst>
          </p:cNvPr>
          <p:cNvSpPr/>
          <p:nvPr/>
        </p:nvSpPr>
        <p:spPr>
          <a:xfrm>
            <a:off x="5056433" y="4830778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TAIL</a:t>
            </a:r>
          </a:p>
          <a:p>
            <a:pPr algn="ctr"/>
            <a:r>
              <a:rPr lang="en-US" b="1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363B7D-841B-481B-93F6-C0B32E021770}"/>
              </a:ext>
            </a:extLst>
          </p:cNvPr>
          <p:cNvCxnSpPr>
            <a:cxnSpLocks/>
            <a:stCxn id="43" idx="2"/>
            <a:endCxn id="89" idx="3"/>
          </p:cNvCxnSpPr>
          <p:nvPr/>
        </p:nvCxnSpPr>
        <p:spPr>
          <a:xfrm flipH="1">
            <a:off x="4169662" y="5688908"/>
            <a:ext cx="1407276" cy="548127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2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92A13-2788-408D-B94C-95835D576CF4}"/>
              </a:ext>
            </a:extLst>
          </p:cNvPr>
          <p:cNvSpPr/>
          <p:nvPr/>
        </p:nvSpPr>
        <p:spPr>
          <a:xfrm>
            <a:off x="4194517" y="4222636"/>
            <a:ext cx="1041009" cy="8581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1C8451-0A78-461D-9961-8F7A9C63282A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1503696" y="4651701"/>
            <a:ext cx="2690821" cy="5042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C5399-E657-452E-8A15-B5CE171BCAAF}"/>
              </a:ext>
            </a:extLst>
          </p:cNvPr>
          <p:cNvSpPr/>
          <p:nvPr/>
        </p:nvSpPr>
        <p:spPr>
          <a:xfrm>
            <a:off x="448618" y="4273057"/>
            <a:ext cx="1055078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HEAD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24EE4-24B3-4CDD-81AD-EAF207D61967}"/>
              </a:ext>
            </a:extLst>
          </p:cNvPr>
          <p:cNvSpPr/>
          <p:nvPr/>
        </p:nvSpPr>
        <p:spPr>
          <a:xfrm>
            <a:off x="1378633" y="2556798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76FFB3-27F1-4197-A6FC-7580DD19B1E5}"/>
              </a:ext>
            </a:extLst>
          </p:cNvPr>
          <p:cNvSpPr/>
          <p:nvPr/>
        </p:nvSpPr>
        <p:spPr>
          <a:xfrm>
            <a:off x="5072574" y="2556793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73A419-8049-4CC8-BB65-59E4E2B5A5CF}"/>
              </a:ext>
            </a:extLst>
          </p:cNvPr>
          <p:cNvSpPr/>
          <p:nvPr/>
        </p:nvSpPr>
        <p:spPr>
          <a:xfrm>
            <a:off x="9092421" y="2556800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45C56F-D51F-45D1-9990-84945B7A2530}"/>
              </a:ext>
            </a:extLst>
          </p:cNvPr>
          <p:cNvSpPr/>
          <p:nvPr/>
        </p:nvSpPr>
        <p:spPr>
          <a:xfrm>
            <a:off x="6351264" y="2556800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33EECE-687E-404A-B56E-EEC4C29954A1}"/>
              </a:ext>
            </a:extLst>
          </p:cNvPr>
          <p:cNvSpPr/>
          <p:nvPr/>
        </p:nvSpPr>
        <p:spPr>
          <a:xfrm>
            <a:off x="2569409" y="2556797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3CFFB2-76A9-43AD-8FC2-C1888B217538}"/>
              </a:ext>
            </a:extLst>
          </p:cNvPr>
          <p:cNvSpPr/>
          <p:nvPr/>
        </p:nvSpPr>
        <p:spPr>
          <a:xfrm>
            <a:off x="3848099" y="2556794"/>
            <a:ext cx="829994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NODE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0090F1-FC1D-4009-855D-719E50F0FB58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976157" y="2985863"/>
            <a:ext cx="402476" cy="1287194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69362-342B-4558-9395-53FCAA36765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208627" y="2985862"/>
            <a:ext cx="360782" cy="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CA06B2-F86E-4B08-A977-F4715E3F0B8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399403" y="2985859"/>
            <a:ext cx="448696" cy="3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A4F5C3-ED5E-4E3C-931D-132C55BF7CF8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4678093" y="2985858"/>
            <a:ext cx="394481" cy="1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9D7F79-2E7D-4CAA-A0ED-B269A1DF801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84345" y="2985865"/>
            <a:ext cx="708076" cy="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F28CF-45A1-4ADF-9AF9-916299B8FA5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902568" y="2985858"/>
            <a:ext cx="448696" cy="7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7CCA4B-4A85-4127-AAA0-E65E1F4BC2F8}"/>
              </a:ext>
            </a:extLst>
          </p:cNvPr>
          <p:cNvSpPr/>
          <p:nvPr/>
        </p:nvSpPr>
        <p:spPr>
          <a:xfrm>
            <a:off x="8979878" y="890950"/>
            <a:ext cx="1055079" cy="8581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TAIL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A6355-D26B-4095-98C9-F6F18283ECE9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9507418" y="1749079"/>
            <a:ext cx="0" cy="8077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369756-DBF5-42DF-9BD0-F659352DA67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181258" y="2985865"/>
            <a:ext cx="632473" cy="0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17D1B-F728-41BD-B1AF-E6B274CAF493}"/>
              </a:ext>
            </a:extLst>
          </p:cNvPr>
          <p:cNvSpPr txBox="1"/>
          <p:nvPr/>
        </p:nvSpPr>
        <p:spPr>
          <a:xfrm>
            <a:off x="7889334" y="2626906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B2ED3B-2AED-44C9-B4E9-41F1B526EFCD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9922415" y="2985865"/>
            <a:ext cx="740385" cy="331716"/>
          </a:xfrm>
          <a:prstGeom prst="straightConnector1">
            <a:avLst/>
          </a:prstGeom>
          <a:ln w="381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8E94C90-CBA6-4E36-958C-9003602538E1}"/>
              </a:ext>
            </a:extLst>
          </p:cNvPr>
          <p:cNvSpPr/>
          <p:nvPr/>
        </p:nvSpPr>
        <p:spPr>
          <a:xfrm>
            <a:off x="10662800" y="2888516"/>
            <a:ext cx="1048343" cy="85812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312BC8-4737-48A6-B1EA-D6B415CD62CC}"/>
              </a:ext>
            </a:extLst>
          </p:cNvPr>
          <p:cNvSpPr txBox="1"/>
          <p:nvPr/>
        </p:nvSpPr>
        <p:spPr>
          <a:xfrm>
            <a:off x="2807453" y="110274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00414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924</Words>
  <Application>Microsoft Office PowerPoint</Application>
  <PresentationFormat>Widescreen</PresentationFormat>
  <Paragraphs>286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NGUYEN THANH VINH</dc:creator>
  <cp:lastModifiedBy>LO NGUYEN THANH VINH</cp:lastModifiedBy>
  <cp:revision>1</cp:revision>
  <dcterms:created xsi:type="dcterms:W3CDTF">2021-10-15T13:36:34Z</dcterms:created>
  <dcterms:modified xsi:type="dcterms:W3CDTF">2021-10-18T16:49:30Z</dcterms:modified>
</cp:coreProperties>
</file>