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A745-A960-4175-9EC5-E2286DA76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EB24-B191-442C-9A68-8E50C440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D902-52B1-4EE5-AE9C-3EC66F5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EE93-B814-40AD-B14C-826F02B7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0011-1A61-49A0-8597-88E57994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8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0CD-251C-4F90-B39A-38D342A8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AA3CA-CDDE-4CCB-9089-A1BB8BBA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DA7B-B702-4F49-A1D4-ED651010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82C0-303E-471E-AC7B-52B47707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38B-0357-414D-B300-5FD86AAB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E0BE0-75DE-4A17-B2C3-73076B8EE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9792-B94F-4C46-B24B-8C62BA6B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BDC4-BF31-4A36-AA60-14F9F964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3366-C2E5-4D2C-A275-9B0AA19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E9DB-31C6-4402-A463-D5122D19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D42B-C9D1-4BC5-B0D4-DD27E5E7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724E-E37C-4E63-BA00-423815CA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BD09-B10A-4FA4-AA2F-557CFEB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C7FB-7AFF-42BA-9A5F-523DE2B5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6258-C4A5-4EA2-914C-62E3A764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1FB5-5C36-45BD-AF4E-366CE657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6B96-A3EC-4F27-B1FB-ACF0E14D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6873-09D0-4B8C-A23D-9446BC4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3F74-0933-4D6E-A4E0-67DD77E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09379-AE8F-4973-8894-B8C41C4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58E1-35AF-4947-A818-9444763A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5122-ADBD-4C57-9553-82ACAF62B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89727-F526-4BDF-A4EC-A61C0D3C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0F48-4946-46A7-A18E-05902B22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30A5-0BC1-47D8-B04C-77705AFF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F505-28DB-40C5-8519-0EED747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73E8-46D0-4D13-96A3-6571507B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4BE8-C259-4C2B-AB5C-2CCA1A38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5E89-E2AA-4C4A-9C27-47DD627B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FEC80-5DDA-4E07-B399-D37833115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DAC09-0597-419A-B5CC-8FDFB5AAD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7A235-CBDD-48EE-AF27-52F9E11F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FFA44-B738-48D7-9523-41259F3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91D5E-1ED7-417F-9076-DF0720A8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285-B0D2-4068-BF90-78C2E4B3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07F2D-5D8D-4697-8F24-F7DC4FFD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890B8-2AC2-4D5A-A143-FF896990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6118-523E-4DF9-A432-97D087CA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1223C-8A58-439A-89A0-8E9F0EEE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8485-2C76-4134-ABEC-B3E7C30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616F-7060-4BDD-A5F3-688D7D58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C02-1D3D-4A82-B33E-D0549C82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4A7A-C884-4909-A521-DD632A85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9312D-0B8A-4F51-89BE-0434F31C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3306-C2E3-4345-A957-AD673B82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AE56B-67A3-477B-BED3-E8A2D716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71D3-21CD-407B-B3D0-D91F622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5E62-268A-4243-80B7-D1D82B70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22E1-D8CE-4862-8CC9-B336E1DE9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D8997-BBB6-4C35-9F7C-EE516B5E8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43A2-F7F4-4FD9-A2C0-6D78382B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6ACC-4F7F-4BB4-8607-C0460BD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0AEE-48D6-4549-8D4F-8FEF42D9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72B6C-B1DF-49B0-92D1-7750F97D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0F71-9977-48AA-8FEE-686C67B6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04B4-D01A-4B58-A74D-750E79876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DADA-A17E-42A8-B06D-4C589F44C0C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BF1-F103-4A98-9478-6DB3CB4B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10BE2-0E36-45EA-9A03-3921C82F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CCA4-8757-4D51-B917-43D818C6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D730E3-318B-4E50-8ED5-A0DF4531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43854"/>
              </p:ext>
            </p:extLst>
          </p:nvPr>
        </p:nvGraphicFramePr>
        <p:xfrm>
          <a:off x="245402" y="2309315"/>
          <a:ext cx="11655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36">
                  <a:extLst>
                    <a:ext uri="{9D8B030D-6E8A-4147-A177-3AD203B41FA5}">
                      <a16:colId xmlns:a16="http://schemas.microsoft.com/office/drawing/2014/main" val="1410932271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1067691480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021372832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4072984539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13570486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942264148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4073421673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870005006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833067607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922080913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495183467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4256863363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1076578125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973390970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4271474045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398038330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477592205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1152749526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085122098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447072344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36441042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944310644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3742512167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317139802"/>
                    </a:ext>
                  </a:extLst>
                </a:gridCol>
                <a:gridCol w="466236">
                  <a:extLst>
                    <a:ext uri="{9D8B030D-6E8A-4147-A177-3AD203B41FA5}">
                      <a16:colId xmlns:a16="http://schemas.microsoft.com/office/drawing/2014/main" val="2288041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ln w="38100">
                          <a:solidFill>
                            <a:srgbClr val="212121"/>
                          </a:solidFill>
                        </a:ln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n w="38100">
                            <a:solidFill>
                              <a:srgbClr val="212121"/>
                            </a:solidFill>
                          </a:ln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01590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EDC4A34-9A61-4E52-B80D-D48215A303A2}"/>
              </a:ext>
            </a:extLst>
          </p:cNvPr>
          <p:cNvSpPr/>
          <p:nvPr/>
        </p:nvSpPr>
        <p:spPr>
          <a:xfrm rot="5400000">
            <a:off x="5637253" y="-2511491"/>
            <a:ext cx="872197" cy="11655899"/>
          </a:xfrm>
          <a:prstGeom prst="rightBrace">
            <a:avLst>
              <a:gd name="adj1" fmla="val 77688"/>
              <a:gd name="adj2" fmla="val 49638"/>
            </a:avLst>
          </a:prstGeom>
          <a:ln w="38100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023C4-1627-4F75-A60B-0304154061CB}"/>
              </a:ext>
            </a:extLst>
          </p:cNvPr>
          <p:cNvSpPr txBox="1"/>
          <p:nvPr/>
        </p:nvSpPr>
        <p:spPr>
          <a:xfrm>
            <a:off x="5243843" y="3752558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N =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91FEB-3857-4CFC-9ABF-00B1BBAB50CE}"/>
              </a:ext>
            </a:extLst>
          </p:cNvPr>
          <p:cNvSpPr txBox="1"/>
          <p:nvPr/>
        </p:nvSpPr>
        <p:spPr>
          <a:xfrm>
            <a:off x="9108425" y="1674903"/>
            <a:ext cx="3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5222-D1E2-4744-80F0-43ABA423FD11}"/>
              </a:ext>
            </a:extLst>
          </p:cNvPr>
          <p:cNvSpPr txBox="1"/>
          <p:nvPr/>
        </p:nvSpPr>
        <p:spPr>
          <a:xfrm flipH="1">
            <a:off x="290698" y="1686821"/>
            <a:ext cx="3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04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516C98-506D-4937-B621-ED911392925B}"/>
              </a:ext>
            </a:extLst>
          </p:cNvPr>
          <p:cNvSpPr/>
          <p:nvPr/>
        </p:nvSpPr>
        <p:spPr>
          <a:xfrm>
            <a:off x="3915507" y="1248507"/>
            <a:ext cx="4360985" cy="436098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451708-F5C0-4B02-A51D-050711C1271E}"/>
              </a:ext>
            </a:extLst>
          </p:cNvPr>
          <p:cNvSpPr/>
          <p:nvPr/>
        </p:nvSpPr>
        <p:spPr>
          <a:xfrm>
            <a:off x="4387654" y="1720654"/>
            <a:ext cx="3416692" cy="3416692"/>
          </a:xfrm>
          <a:prstGeom prst="ellipse">
            <a:avLst/>
          </a:prstGeom>
          <a:solidFill>
            <a:schemeClr val="bg1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 NGUYEN THANH VINH</dc:creator>
  <cp:lastModifiedBy>LO NGUYEN THANH VINH</cp:lastModifiedBy>
  <cp:revision>1</cp:revision>
  <dcterms:created xsi:type="dcterms:W3CDTF">2021-10-13T09:25:48Z</dcterms:created>
  <dcterms:modified xsi:type="dcterms:W3CDTF">2021-10-13T10:47:40Z</dcterms:modified>
</cp:coreProperties>
</file>