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D5B15-42B4-4819-89B2-3035C8D1C464}" v="40" dt="2021-10-24T08:15:55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 NGUYEN THANH VINH" userId="08e381a3-9abc-47fc-bc07-bd46da425570" providerId="ADAL" clId="{CF9D5B15-42B4-4819-89B2-3035C8D1C464}"/>
    <pc:docChg chg="undo custSel addSld modSld">
      <pc:chgData name="LO NGUYEN THANH VINH" userId="08e381a3-9abc-47fc-bc07-bd46da425570" providerId="ADAL" clId="{CF9D5B15-42B4-4819-89B2-3035C8D1C464}" dt="2021-10-24T08:16:30.394" v="2440" actId="1076"/>
      <pc:docMkLst>
        <pc:docMk/>
      </pc:docMkLst>
      <pc:sldChg chg="addSp modSp mod">
        <pc:chgData name="LO NGUYEN THANH VINH" userId="08e381a3-9abc-47fc-bc07-bd46da425570" providerId="ADAL" clId="{CF9D5B15-42B4-4819-89B2-3035C8D1C464}" dt="2021-10-20T08:08:11.265" v="130" actId="164"/>
        <pc:sldMkLst>
          <pc:docMk/>
          <pc:sldMk cId="3095145033" sldId="257"/>
        </pc:sldMkLst>
        <pc:spChg chg="mod">
          <ac:chgData name="LO NGUYEN THANH VINH" userId="08e381a3-9abc-47fc-bc07-bd46da425570" providerId="ADAL" clId="{CF9D5B15-42B4-4819-89B2-3035C8D1C464}" dt="2021-10-20T08:08:11.265" v="130" actId="164"/>
          <ac:spMkLst>
            <pc:docMk/>
            <pc:sldMk cId="3095145033" sldId="257"/>
            <ac:spMk id="10" creationId="{8CA13092-5DED-42DB-A7EE-946060D79D28}"/>
          </ac:spMkLst>
        </pc:spChg>
        <pc:spChg chg="mod">
          <ac:chgData name="LO NGUYEN THANH VINH" userId="08e381a3-9abc-47fc-bc07-bd46da425570" providerId="ADAL" clId="{CF9D5B15-42B4-4819-89B2-3035C8D1C464}" dt="2021-10-20T08:08:11.265" v="130" actId="164"/>
          <ac:spMkLst>
            <pc:docMk/>
            <pc:sldMk cId="3095145033" sldId="257"/>
            <ac:spMk id="11" creationId="{552159F7-54F4-473D-8DD3-618717FEA7A6}"/>
          </ac:spMkLst>
        </pc:spChg>
        <pc:spChg chg="mod">
          <ac:chgData name="LO NGUYEN THANH VINH" userId="08e381a3-9abc-47fc-bc07-bd46da425570" providerId="ADAL" clId="{CF9D5B15-42B4-4819-89B2-3035C8D1C464}" dt="2021-10-20T08:08:11.265" v="130" actId="164"/>
          <ac:spMkLst>
            <pc:docMk/>
            <pc:sldMk cId="3095145033" sldId="257"/>
            <ac:spMk id="12" creationId="{154AB803-99C6-4C65-B05A-291EAC2E3D8E}"/>
          </ac:spMkLst>
        </pc:spChg>
        <pc:spChg chg="mod">
          <ac:chgData name="LO NGUYEN THANH VINH" userId="08e381a3-9abc-47fc-bc07-bd46da425570" providerId="ADAL" clId="{CF9D5B15-42B4-4819-89B2-3035C8D1C464}" dt="2021-10-20T08:08:11.265" v="130" actId="164"/>
          <ac:spMkLst>
            <pc:docMk/>
            <pc:sldMk cId="3095145033" sldId="257"/>
            <ac:spMk id="13" creationId="{401AF0BD-85BC-4F7E-9CF0-98E8FE89418A}"/>
          </ac:spMkLst>
        </pc:spChg>
        <pc:spChg chg="mod">
          <ac:chgData name="LO NGUYEN THANH VINH" userId="08e381a3-9abc-47fc-bc07-bd46da425570" providerId="ADAL" clId="{CF9D5B15-42B4-4819-89B2-3035C8D1C464}" dt="2021-10-20T08:07:47.262" v="129" actId="20577"/>
          <ac:spMkLst>
            <pc:docMk/>
            <pc:sldMk cId="3095145033" sldId="257"/>
            <ac:spMk id="23" creationId="{3AEB2BB3-12D1-4BFA-8495-AF1AC30190F1}"/>
          </ac:spMkLst>
        </pc:spChg>
        <pc:grpChg chg="add mod">
          <ac:chgData name="LO NGUYEN THANH VINH" userId="08e381a3-9abc-47fc-bc07-bd46da425570" providerId="ADAL" clId="{CF9D5B15-42B4-4819-89B2-3035C8D1C464}" dt="2021-10-20T08:08:11.265" v="130" actId="164"/>
          <ac:grpSpMkLst>
            <pc:docMk/>
            <pc:sldMk cId="3095145033" sldId="257"/>
            <ac:grpSpMk id="24" creationId="{C7566E48-B98C-4088-97BC-32BBA0C050C0}"/>
          </ac:grpSpMkLst>
        </pc:grpChg>
        <pc:cxnChg chg="mod">
          <ac:chgData name="LO NGUYEN THANH VINH" userId="08e381a3-9abc-47fc-bc07-bd46da425570" providerId="ADAL" clId="{CF9D5B15-42B4-4819-89B2-3035C8D1C464}" dt="2021-10-20T08:08:11.265" v="130" actId="164"/>
          <ac:cxnSpMkLst>
            <pc:docMk/>
            <pc:sldMk cId="3095145033" sldId="257"/>
            <ac:cxnSpMk id="3" creationId="{5C57BF78-B788-4E7E-80AA-36D0BBE21605}"/>
          </ac:cxnSpMkLst>
        </pc:cxnChg>
        <pc:cxnChg chg="mod">
          <ac:chgData name="LO NGUYEN THANH VINH" userId="08e381a3-9abc-47fc-bc07-bd46da425570" providerId="ADAL" clId="{CF9D5B15-42B4-4819-89B2-3035C8D1C464}" dt="2021-10-20T08:08:11.265" v="130" actId="164"/>
          <ac:cxnSpMkLst>
            <pc:docMk/>
            <pc:sldMk cId="3095145033" sldId="257"/>
            <ac:cxnSpMk id="5" creationId="{F874F042-6B0F-4420-834B-3B0AD9D5F322}"/>
          </ac:cxnSpMkLst>
        </pc:cxnChg>
        <pc:cxnChg chg="mod">
          <ac:chgData name="LO NGUYEN THANH VINH" userId="08e381a3-9abc-47fc-bc07-bd46da425570" providerId="ADAL" clId="{CF9D5B15-42B4-4819-89B2-3035C8D1C464}" dt="2021-10-20T08:08:11.265" v="130" actId="164"/>
          <ac:cxnSpMkLst>
            <pc:docMk/>
            <pc:sldMk cId="3095145033" sldId="257"/>
            <ac:cxnSpMk id="7" creationId="{94078084-AAD3-43A3-8CE8-4F19D84A81E2}"/>
          </ac:cxnSpMkLst>
        </pc:cxnChg>
        <pc:cxnChg chg="mod">
          <ac:chgData name="LO NGUYEN THANH VINH" userId="08e381a3-9abc-47fc-bc07-bd46da425570" providerId="ADAL" clId="{CF9D5B15-42B4-4819-89B2-3035C8D1C464}" dt="2021-10-20T08:08:11.265" v="130" actId="164"/>
          <ac:cxnSpMkLst>
            <pc:docMk/>
            <pc:sldMk cId="3095145033" sldId="257"/>
            <ac:cxnSpMk id="15" creationId="{A1F55138-383C-4120-AFFA-3EA1C83E4DF8}"/>
          </ac:cxnSpMkLst>
        </pc:cxnChg>
      </pc:sldChg>
      <pc:sldChg chg="addSp delSp modSp mod">
        <pc:chgData name="LO NGUYEN THANH VINH" userId="08e381a3-9abc-47fc-bc07-bd46da425570" providerId="ADAL" clId="{CF9D5B15-42B4-4819-89B2-3035C8D1C464}" dt="2021-10-20T08:19:36.061" v="1200" actId="1076"/>
        <pc:sldMkLst>
          <pc:docMk/>
          <pc:sldMk cId="1368484233" sldId="258"/>
        </pc:sldMkLst>
        <pc:spChg chg="mod topLvl">
          <ac:chgData name="LO NGUYEN THANH VINH" userId="08e381a3-9abc-47fc-bc07-bd46da425570" providerId="ADAL" clId="{CF9D5B15-42B4-4819-89B2-3035C8D1C464}" dt="2021-10-20T08:09:50.907" v="196" actId="165"/>
          <ac:spMkLst>
            <pc:docMk/>
            <pc:sldMk cId="1368484233" sldId="258"/>
            <ac:spMk id="6" creationId="{DD363E59-1920-4681-80FF-8CBBA0E2FAD0}"/>
          </ac:spMkLst>
        </pc:spChg>
        <pc:spChg chg="mod topLvl">
          <ac:chgData name="LO NGUYEN THANH VINH" userId="08e381a3-9abc-47fc-bc07-bd46da425570" providerId="ADAL" clId="{CF9D5B15-42B4-4819-89B2-3035C8D1C464}" dt="2021-10-20T08:09:50.907" v="196" actId="165"/>
          <ac:spMkLst>
            <pc:docMk/>
            <pc:sldMk cId="1368484233" sldId="258"/>
            <ac:spMk id="7" creationId="{35DDBE8F-6397-430C-A8BA-ADC7824B76C8}"/>
          </ac:spMkLst>
        </pc:spChg>
        <pc:spChg chg="mod topLvl">
          <ac:chgData name="LO NGUYEN THANH VINH" userId="08e381a3-9abc-47fc-bc07-bd46da425570" providerId="ADAL" clId="{CF9D5B15-42B4-4819-89B2-3035C8D1C464}" dt="2021-10-20T08:09:50.907" v="196" actId="165"/>
          <ac:spMkLst>
            <pc:docMk/>
            <pc:sldMk cId="1368484233" sldId="258"/>
            <ac:spMk id="8" creationId="{132A241B-384D-4771-B6B2-5E605E9F1B11}"/>
          </ac:spMkLst>
        </pc:spChg>
        <pc:spChg chg="mod topLvl">
          <ac:chgData name="LO NGUYEN THANH VINH" userId="08e381a3-9abc-47fc-bc07-bd46da425570" providerId="ADAL" clId="{CF9D5B15-42B4-4819-89B2-3035C8D1C464}" dt="2021-10-20T08:09:50.907" v="196" actId="165"/>
          <ac:spMkLst>
            <pc:docMk/>
            <pc:sldMk cId="1368484233" sldId="258"/>
            <ac:spMk id="9" creationId="{829C40A0-C3FF-42BC-B556-C73A63962062}"/>
          </ac:spMkLst>
        </pc:spChg>
        <pc:spChg chg="add mod">
          <ac:chgData name="LO NGUYEN THANH VINH" userId="08e381a3-9abc-47fc-bc07-bd46da425570" providerId="ADAL" clId="{CF9D5B15-42B4-4819-89B2-3035C8D1C464}" dt="2021-10-20T08:19:24.206" v="1153" actId="1076"/>
          <ac:spMkLst>
            <pc:docMk/>
            <pc:sldMk cId="1368484233" sldId="258"/>
            <ac:spMk id="11" creationId="{185A64DA-C730-4F6C-B4B6-57EC79FB7613}"/>
          </ac:spMkLst>
        </pc:spChg>
        <pc:spChg chg="add mod">
          <ac:chgData name="LO NGUYEN THANH VINH" userId="08e381a3-9abc-47fc-bc07-bd46da425570" providerId="ADAL" clId="{CF9D5B15-42B4-4819-89B2-3035C8D1C464}" dt="2021-10-20T08:10:45.949" v="211" actId="14100"/>
          <ac:spMkLst>
            <pc:docMk/>
            <pc:sldMk cId="1368484233" sldId="258"/>
            <ac:spMk id="14" creationId="{BE979797-5F9D-495A-A1A3-F97D0B18DE72}"/>
          </ac:spMkLst>
        </pc:spChg>
        <pc:spChg chg="add mod">
          <ac:chgData name="LO NGUYEN THANH VINH" userId="08e381a3-9abc-47fc-bc07-bd46da425570" providerId="ADAL" clId="{CF9D5B15-42B4-4819-89B2-3035C8D1C464}" dt="2021-10-20T08:10:49.995" v="212" actId="1076"/>
          <ac:spMkLst>
            <pc:docMk/>
            <pc:sldMk cId="1368484233" sldId="258"/>
            <ac:spMk id="15" creationId="{E5C4C212-35B4-42E4-99C2-F9ACA13688FD}"/>
          </ac:spMkLst>
        </pc:spChg>
        <pc:spChg chg="add mod">
          <ac:chgData name="LO NGUYEN THANH VINH" userId="08e381a3-9abc-47fc-bc07-bd46da425570" providerId="ADAL" clId="{CF9D5B15-42B4-4819-89B2-3035C8D1C464}" dt="2021-10-20T08:19:36.061" v="1200" actId="1076"/>
          <ac:spMkLst>
            <pc:docMk/>
            <pc:sldMk cId="1368484233" sldId="258"/>
            <ac:spMk id="16" creationId="{10E412BA-804E-49BD-8777-9333AA7D3482}"/>
          </ac:spMkLst>
        </pc:spChg>
        <pc:grpChg chg="add del mod">
          <ac:chgData name="LO NGUYEN THANH VINH" userId="08e381a3-9abc-47fc-bc07-bd46da425570" providerId="ADAL" clId="{CF9D5B15-42B4-4819-89B2-3035C8D1C464}" dt="2021-10-20T08:09:50.907" v="196" actId="165"/>
          <ac:grpSpMkLst>
            <pc:docMk/>
            <pc:sldMk cId="1368484233" sldId="258"/>
            <ac:grpSpMk id="2" creationId="{C5251099-48E0-41A5-969E-97C8C7B48CDF}"/>
          </ac:grpSpMkLst>
        </pc:grpChg>
        <pc:cxnChg chg="mod topLvl">
          <ac:chgData name="LO NGUYEN THANH VINH" userId="08e381a3-9abc-47fc-bc07-bd46da425570" providerId="ADAL" clId="{CF9D5B15-42B4-4819-89B2-3035C8D1C464}" dt="2021-10-20T08:09:50.907" v="196" actId="165"/>
          <ac:cxnSpMkLst>
            <pc:docMk/>
            <pc:sldMk cId="1368484233" sldId="258"/>
            <ac:cxnSpMk id="3" creationId="{39AF61EC-DB2E-4A11-8485-35EEE88578BF}"/>
          </ac:cxnSpMkLst>
        </pc:cxnChg>
        <pc:cxnChg chg="mod topLvl">
          <ac:chgData name="LO NGUYEN THANH VINH" userId="08e381a3-9abc-47fc-bc07-bd46da425570" providerId="ADAL" clId="{CF9D5B15-42B4-4819-89B2-3035C8D1C464}" dt="2021-10-20T08:09:50.907" v="196" actId="165"/>
          <ac:cxnSpMkLst>
            <pc:docMk/>
            <pc:sldMk cId="1368484233" sldId="258"/>
            <ac:cxnSpMk id="4" creationId="{2F11242E-93EE-46CF-B47C-BBBAD54CB224}"/>
          </ac:cxnSpMkLst>
        </pc:cxnChg>
        <pc:cxnChg chg="mod topLvl">
          <ac:chgData name="LO NGUYEN THANH VINH" userId="08e381a3-9abc-47fc-bc07-bd46da425570" providerId="ADAL" clId="{CF9D5B15-42B4-4819-89B2-3035C8D1C464}" dt="2021-10-20T08:09:50.907" v="196" actId="165"/>
          <ac:cxnSpMkLst>
            <pc:docMk/>
            <pc:sldMk cId="1368484233" sldId="258"/>
            <ac:cxnSpMk id="5" creationId="{2FC33A35-5804-4C27-969A-5902E52D6E64}"/>
          </ac:cxnSpMkLst>
        </pc:cxnChg>
        <pc:cxnChg chg="del mod topLvl">
          <ac:chgData name="LO NGUYEN THANH VINH" userId="08e381a3-9abc-47fc-bc07-bd46da425570" providerId="ADAL" clId="{CF9D5B15-42B4-4819-89B2-3035C8D1C464}" dt="2021-10-20T08:10:30.812" v="205" actId="478"/>
          <ac:cxnSpMkLst>
            <pc:docMk/>
            <pc:sldMk cId="1368484233" sldId="258"/>
            <ac:cxnSpMk id="10" creationId="{5B5DBDB8-499F-42B0-8761-6362FC94C581}"/>
          </ac:cxnSpMkLst>
        </pc:cxnChg>
        <pc:cxnChg chg="add del mod">
          <ac:chgData name="LO NGUYEN THANH VINH" userId="08e381a3-9abc-47fc-bc07-bd46da425570" providerId="ADAL" clId="{CF9D5B15-42B4-4819-89B2-3035C8D1C464}" dt="2021-10-20T08:10:03.925" v="200" actId="478"/>
          <ac:cxnSpMkLst>
            <pc:docMk/>
            <pc:sldMk cId="1368484233" sldId="258"/>
            <ac:cxnSpMk id="12" creationId="{60727478-BFAD-4DCD-A750-2FCCAD4BB80A}"/>
          </ac:cxnSpMkLst>
        </pc:cxnChg>
      </pc:sldChg>
      <pc:sldChg chg="addSp delSp modSp mod">
        <pc:chgData name="LO NGUYEN THANH VINH" userId="08e381a3-9abc-47fc-bc07-bd46da425570" providerId="ADAL" clId="{CF9D5B15-42B4-4819-89B2-3035C8D1C464}" dt="2021-10-20T08:29:27.566" v="1545" actId="1076"/>
        <pc:sldMkLst>
          <pc:docMk/>
          <pc:sldMk cId="237060776" sldId="259"/>
        </pc:sldMkLst>
        <pc:spChg chg="mod topLvl">
          <ac:chgData name="LO NGUYEN THANH VINH" userId="08e381a3-9abc-47fc-bc07-bd46da425570" providerId="ADAL" clId="{CF9D5B15-42B4-4819-89B2-3035C8D1C464}" dt="2021-10-20T08:15:33.089" v="645" actId="1076"/>
          <ac:spMkLst>
            <pc:docMk/>
            <pc:sldMk cId="237060776" sldId="259"/>
            <ac:spMk id="6" creationId="{09992833-9E5E-44B0-BB50-886665B9666E}"/>
          </ac:spMkLst>
        </pc:spChg>
        <pc:spChg chg="del mod topLvl">
          <ac:chgData name="LO NGUYEN THANH VINH" userId="08e381a3-9abc-47fc-bc07-bd46da425570" providerId="ADAL" clId="{CF9D5B15-42B4-4819-89B2-3035C8D1C464}" dt="2021-10-20T08:15:34.728" v="646" actId="478"/>
          <ac:spMkLst>
            <pc:docMk/>
            <pc:sldMk cId="237060776" sldId="259"/>
            <ac:spMk id="7" creationId="{64F0CA0B-788B-4380-8EFC-6B778975D6F1}"/>
          </ac:spMkLst>
        </pc:spChg>
        <pc:spChg chg="del mod topLvl">
          <ac:chgData name="LO NGUYEN THANH VINH" userId="08e381a3-9abc-47fc-bc07-bd46da425570" providerId="ADAL" clId="{CF9D5B15-42B4-4819-89B2-3035C8D1C464}" dt="2021-10-20T08:15:35.264" v="647" actId="478"/>
          <ac:spMkLst>
            <pc:docMk/>
            <pc:sldMk cId="237060776" sldId="259"/>
            <ac:spMk id="8" creationId="{AA02AE9A-0877-4339-B506-AA97856C45EE}"/>
          </ac:spMkLst>
        </pc:spChg>
        <pc:spChg chg="del mod topLvl">
          <ac:chgData name="LO NGUYEN THANH VINH" userId="08e381a3-9abc-47fc-bc07-bd46da425570" providerId="ADAL" clId="{CF9D5B15-42B4-4819-89B2-3035C8D1C464}" dt="2021-10-20T08:15:36.028" v="648" actId="478"/>
          <ac:spMkLst>
            <pc:docMk/>
            <pc:sldMk cId="237060776" sldId="259"/>
            <ac:spMk id="9" creationId="{47B1FF5F-180A-427C-8986-F01A612C4D76}"/>
          </ac:spMkLst>
        </pc:spChg>
        <pc:spChg chg="add mod">
          <ac:chgData name="LO NGUYEN THANH VINH" userId="08e381a3-9abc-47fc-bc07-bd46da425570" providerId="ADAL" clId="{CF9D5B15-42B4-4819-89B2-3035C8D1C464}" dt="2021-10-20T08:29:27.566" v="1545" actId="1076"/>
          <ac:spMkLst>
            <pc:docMk/>
            <pc:sldMk cId="237060776" sldId="259"/>
            <ac:spMk id="12" creationId="{FE7F7C16-25E0-4B3E-B3A9-D14C8F20FE4C}"/>
          </ac:spMkLst>
        </pc:spChg>
        <pc:spChg chg="add mod">
          <ac:chgData name="LO NGUYEN THANH VINH" userId="08e381a3-9abc-47fc-bc07-bd46da425570" providerId="ADAL" clId="{CF9D5B15-42B4-4819-89B2-3035C8D1C464}" dt="2021-10-20T08:16:56.680" v="939" actId="1076"/>
          <ac:spMkLst>
            <pc:docMk/>
            <pc:sldMk cId="237060776" sldId="259"/>
            <ac:spMk id="13" creationId="{BA4A73AB-E3FF-41F5-8121-16812D034155}"/>
          </ac:spMkLst>
        </pc:spChg>
        <pc:spChg chg="add mod">
          <ac:chgData name="LO NGUYEN THANH VINH" userId="08e381a3-9abc-47fc-bc07-bd46da425570" providerId="ADAL" clId="{CF9D5B15-42B4-4819-89B2-3035C8D1C464}" dt="2021-10-20T08:16:56.680" v="939" actId="1076"/>
          <ac:spMkLst>
            <pc:docMk/>
            <pc:sldMk cId="237060776" sldId="259"/>
            <ac:spMk id="14" creationId="{498A2D44-8B4A-4764-B815-66E6E07CCDB4}"/>
          </ac:spMkLst>
        </pc:spChg>
        <pc:spChg chg="add mod">
          <ac:chgData name="LO NGUYEN THANH VINH" userId="08e381a3-9abc-47fc-bc07-bd46da425570" providerId="ADAL" clId="{CF9D5B15-42B4-4819-89B2-3035C8D1C464}" dt="2021-10-20T08:16:56.680" v="939" actId="1076"/>
          <ac:spMkLst>
            <pc:docMk/>
            <pc:sldMk cId="237060776" sldId="259"/>
            <ac:spMk id="15" creationId="{51C1868C-1E49-4F59-86BE-3FF0433E105C}"/>
          </ac:spMkLst>
        </pc:spChg>
        <pc:spChg chg="add mod">
          <ac:chgData name="LO NGUYEN THANH VINH" userId="08e381a3-9abc-47fc-bc07-bd46da425570" providerId="ADAL" clId="{CF9D5B15-42B4-4819-89B2-3035C8D1C464}" dt="2021-10-20T08:20:00.861" v="1264" actId="1076"/>
          <ac:spMkLst>
            <pc:docMk/>
            <pc:sldMk cId="237060776" sldId="259"/>
            <ac:spMk id="16" creationId="{A50E3D56-8361-44BE-8185-98A198165F22}"/>
          </ac:spMkLst>
        </pc:spChg>
        <pc:spChg chg="add del mod">
          <ac:chgData name="LO NGUYEN THANH VINH" userId="08e381a3-9abc-47fc-bc07-bd46da425570" providerId="ADAL" clId="{CF9D5B15-42B4-4819-89B2-3035C8D1C464}" dt="2021-10-20T08:20:22.651" v="1266" actId="21"/>
          <ac:spMkLst>
            <pc:docMk/>
            <pc:sldMk cId="237060776" sldId="259"/>
            <ac:spMk id="17" creationId="{10DBAFB2-DE27-42EE-BFBA-61A0B244E135}"/>
          </ac:spMkLst>
        </pc:spChg>
        <pc:grpChg chg="add del mod">
          <ac:chgData name="LO NGUYEN THANH VINH" userId="08e381a3-9abc-47fc-bc07-bd46da425570" providerId="ADAL" clId="{CF9D5B15-42B4-4819-89B2-3035C8D1C464}" dt="2021-10-20T08:15:10.711" v="637" actId="165"/>
          <ac:grpSpMkLst>
            <pc:docMk/>
            <pc:sldMk cId="237060776" sldId="259"/>
            <ac:grpSpMk id="2" creationId="{406B318C-6F86-4E92-847B-AD19F5592F2F}"/>
          </ac:grpSpMkLst>
        </pc:grpChg>
        <pc:grpChg chg="add mod">
          <ac:chgData name="LO NGUYEN THANH VINH" userId="08e381a3-9abc-47fc-bc07-bd46da425570" providerId="ADAL" clId="{CF9D5B15-42B4-4819-89B2-3035C8D1C464}" dt="2021-10-20T08:15:30.936" v="644" actId="1076"/>
          <ac:grpSpMkLst>
            <pc:docMk/>
            <pc:sldMk cId="237060776" sldId="259"/>
            <ac:grpSpMk id="11" creationId="{D50E92A4-C517-469F-87EB-4E8C113F3316}"/>
          </ac:grpSpMkLst>
        </pc:grpChg>
        <pc:cxnChg chg="mod topLvl">
          <ac:chgData name="LO NGUYEN THANH VINH" userId="08e381a3-9abc-47fc-bc07-bd46da425570" providerId="ADAL" clId="{CF9D5B15-42B4-4819-89B2-3035C8D1C464}" dt="2021-10-20T08:15:14.594" v="638" actId="164"/>
          <ac:cxnSpMkLst>
            <pc:docMk/>
            <pc:sldMk cId="237060776" sldId="259"/>
            <ac:cxnSpMk id="3" creationId="{1B082528-4891-48C9-915B-B6523540E1B8}"/>
          </ac:cxnSpMkLst>
        </pc:cxnChg>
        <pc:cxnChg chg="mod topLvl">
          <ac:chgData name="LO NGUYEN THANH VINH" userId="08e381a3-9abc-47fc-bc07-bd46da425570" providerId="ADAL" clId="{CF9D5B15-42B4-4819-89B2-3035C8D1C464}" dt="2021-10-20T08:15:14.594" v="638" actId="164"/>
          <ac:cxnSpMkLst>
            <pc:docMk/>
            <pc:sldMk cId="237060776" sldId="259"/>
            <ac:cxnSpMk id="4" creationId="{EC17768B-F7F9-4494-8FCC-9266284270D4}"/>
          </ac:cxnSpMkLst>
        </pc:cxnChg>
        <pc:cxnChg chg="mod topLvl">
          <ac:chgData name="LO NGUYEN THANH VINH" userId="08e381a3-9abc-47fc-bc07-bd46da425570" providerId="ADAL" clId="{CF9D5B15-42B4-4819-89B2-3035C8D1C464}" dt="2021-10-20T08:15:14.594" v="638" actId="164"/>
          <ac:cxnSpMkLst>
            <pc:docMk/>
            <pc:sldMk cId="237060776" sldId="259"/>
            <ac:cxnSpMk id="5" creationId="{B0BA3496-5E86-4951-86FB-0F945B2FFD35}"/>
          </ac:cxnSpMkLst>
        </pc:cxnChg>
        <pc:cxnChg chg="del mod topLvl">
          <ac:chgData name="LO NGUYEN THANH VINH" userId="08e381a3-9abc-47fc-bc07-bd46da425570" providerId="ADAL" clId="{CF9D5B15-42B4-4819-89B2-3035C8D1C464}" dt="2021-10-20T08:15:17.424" v="639" actId="478"/>
          <ac:cxnSpMkLst>
            <pc:docMk/>
            <pc:sldMk cId="237060776" sldId="259"/>
            <ac:cxnSpMk id="10" creationId="{7E29AD7D-A68D-45E1-9D2B-5F7389A1DF73}"/>
          </ac:cxnSpMkLst>
        </pc:cxnChg>
      </pc:sldChg>
      <pc:sldChg chg="addSp delSp modSp mod">
        <pc:chgData name="LO NGUYEN THANH VINH" userId="08e381a3-9abc-47fc-bc07-bd46da425570" providerId="ADAL" clId="{CF9D5B15-42B4-4819-89B2-3035C8D1C464}" dt="2021-10-24T08:15:01.060" v="2356" actId="207"/>
        <pc:sldMkLst>
          <pc:docMk/>
          <pc:sldMk cId="3908218524" sldId="260"/>
        </pc:sldMkLst>
        <pc:spChg chg="add mod">
          <ac:chgData name="LO NGUYEN THANH VINH" userId="08e381a3-9abc-47fc-bc07-bd46da425570" providerId="ADAL" clId="{CF9D5B15-42B4-4819-89B2-3035C8D1C464}" dt="2021-10-24T07:48:25.411" v="2043" actId="1076"/>
          <ac:spMkLst>
            <pc:docMk/>
            <pc:sldMk cId="3908218524" sldId="260"/>
            <ac:spMk id="2" creationId="{D9D76EDE-8E22-4510-977A-199193BA3E7F}"/>
          </ac:spMkLst>
        </pc:spChg>
        <pc:spChg chg="add mod">
          <ac:chgData name="LO NGUYEN THANH VINH" userId="08e381a3-9abc-47fc-bc07-bd46da425570" providerId="ADAL" clId="{CF9D5B15-42B4-4819-89B2-3035C8D1C464}" dt="2021-10-20T08:31:52.311" v="1753" actId="404"/>
          <ac:spMkLst>
            <pc:docMk/>
            <pc:sldMk cId="3908218524" sldId="260"/>
            <ac:spMk id="4" creationId="{F7AC7C9D-A9DA-4B62-97E3-B65618D7A2F4}"/>
          </ac:spMkLst>
        </pc:spChg>
        <pc:spChg chg="add del mod">
          <ac:chgData name="LO NGUYEN THANH VINH" userId="08e381a3-9abc-47fc-bc07-bd46da425570" providerId="ADAL" clId="{CF9D5B15-42B4-4819-89B2-3035C8D1C464}" dt="2021-10-20T08:26:08.019" v="1410" actId="478"/>
          <ac:spMkLst>
            <pc:docMk/>
            <pc:sldMk cId="3908218524" sldId="260"/>
            <ac:spMk id="5" creationId="{87855A1D-F7D9-4F9E-BB86-BF21F394AE4F}"/>
          </ac:spMkLst>
        </pc:spChg>
        <pc:spChg chg="add mod">
          <ac:chgData name="LO NGUYEN THANH VINH" userId="08e381a3-9abc-47fc-bc07-bd46da425570" providerId="ADAL" clId="{CF9D5B15-42B4-4819-89B2-3035C8D1C464}" dt="2021-10-24T07:39:31.538" v="1992" actId="1076"/>
          <ac:spMkLst>
            <pc:docMk/>
            <pc:sldMk cId="3908218524" sldId="260"/>
            <ac:spMk id="12" creationId="{14FB6E0E-4ECC-4D0C-ACC3-8D6DA43599AB}"/>
          </ac:spMkLst>
        </pc:spChg>
        <pc:graphicFrameChg chg="add mod modGraphic">
          <ac:chgData name="LO NGUYEN THANH VINH" userId="08e381a3-9abc-47fc-bc07-bd46da425570" providerId="ADAL" clId="{CF9D5B15-42B4-4819-89B2-3035C8D1C464}" dt="2021-10-24T08:15:01.060" v="2356" actId="207"/>
          <ac:graphicFrameMkLst>
            <pc:docMk/>
            <pc:sldMk cId="3908218524" sldId="260"/>
            <ac:graphicFrameMk id="3" creationId="{0A541CCD-EE5E-41F7-B79A-16E4D1C657DD}"/>
          </ac:graphicFrameMkLst>
        </pc:graphicFrameChg>
        <pc:cxnChg chg="add mod">
          <ac:chgData name="LO NGUYEN THANH VINH" userId="08e381a3-9abc-47fc-bc07-bd46da425570" providerId="ADAL" clId="{CF9D5B15-42B4-4819-89B2-3035C8D1C464}" dt="2021-10-20T08:29:40.967" v="1547" actId="1076"/>
          <ac:cxnSpMkLst>
            <pc:docMk/>
            <pc:sldMk cId="3908218524" sldId="260"/>
            <ac:cxnSpMk id="7" creationId="{9DCFA0D9-83BE-48A1-A181-3900CB1C0B9F}"/>
          </ac:cxnSpMkLst>
        </pc:cxnChg>
      </pc:sldChg>
      <pc:sldChg chg="addSp delSp modSp mod">
        <pc:chgData name="LO NGUYEN THANH VINH" userId="08e381a3-9abc-47fc-bc07-bd46da425570" providerId="ADAL" clId="{CF9D5B15-42B4-4819-89B2-3035C8D1C464}" dt="2021-10-24T08:14:56.191" v="2355" actId="207"/>
        <pc:sldMkLst>
          <pc:docMk/>
          <pc:sldMk cId="2316910584" sldId="261"/>
        </pc:sldMkLst>
        <pc:spChg chg="add del">
          <ac:chgData name="LO NGUYEN THANH VINH" userId="08e381a3-9abc-47fc-bc07-bd46da425570" providerId="ADAL" clId="{CF9D5B15-42B4-4819-89B2-3035C8D1C464}" dt="2021-10-24T07:51:04.412" v="2046" actId="22"/>
          <ac:spMkLst>
            <pc:docMk/>
            <pc:sldMk cId="2316910584" sldId="261"/>
            <ac:spMk id="3" creationId="{95AFB95B-FADE-46E6-B479-6E30FB5980EB}"/>
          </ac:spMkLst>
        </pc:spChg>
        <pc:spChg chg="add mod">
          <ac:chgData name="LO NGUYEN THANH VINH" userId="08e381a3-9abc-47fc-bc07-bd46da425570" providerId="ADAL" clId="{CF9D5B15-42B4-4819-89B2-3035C8D1C464}" dt="2021-10-24T07:51:18.085" v="2057" actId="20577"/>
          <ac:spMkLst>
            <pc:docMk/>
            <pc:sldMk cId="2316910584" sldId="261"/>
            <ac:spMk id="5" creationId="{D7A07668-CE93-4F6E-873B-C2789A1F493C}"/>
          </ac:spMkLst>
        </pc:spChg>
        <pc:spChg chg="add mod">
          <ac:chgData name="LO NGUYEN THANH VINH" userId="08e381a3-9abc-47fc-bc07-bd46da425570" providerId="ADAL" clId="{CF9D5B15-42B4-4819-89B2-3035C8D1C464}" dt="2021-10-24T07:56:51.505" v="2319" actId="1076"/>
          <ac:spMkLst>
            <pc:docMk/>
            <pc:sldMk cId="2316910584" sldId="261"/>
            <ac:spMk id="6" creationId="{FC9A8DAE-B251-4945-8232-FA3B99B1EF30}"/>
          </ac:spMkLst>
        </pc:spChg>
        <pc:spChg chg="add mod">
          <ac:chgData name="LO NGUYEN THANH VINH" userId="08e381a3-9abc-47fc-bc07-bd46da425570" providerId="ADAL" clId="{CF9D5B15-42B4-4819-89B2-3035C8D1C464}" dt="2021-10-24T07:56:47.754" v="2317" actId="1076"/>
          <ac:spMkLst>
            <pc:docMk/>
            <pc:sldMk cId="2316910584" sldId="261"/>
            <ac:spMk id="8" creationId="{B959B5EF-0DFF-44AD-A6A0-08686F719E8C}"/>
          </ac:spMkLst>
        </pc:spChg>
        <pc:spChg chg="add mod">
          <ac:chgData name="LO NGUYEN THANH VINH" userId="08e381a3-9abc-47fc-bc07-bd46da425570" providerId="ADAL" clId="{CF9D5B15-42B4-4819-89B2-3035C8D1C464}" dt="2021-10-24T07:57:00.014" v="2324" actId="120"/>
          <ac:spMkLst>
            <pc:docMk/>
            <pc:sldMk cId="2316910584" sldId="261"/>
            <ac:spMk id="14" creationId="{E240D6CE-7DEE-409D-9973-240210D8DED9}"/>
          </ac:spMkLst>
        </pc:spChg>
        <pc:graphicFrameChg chg="add mod modGraphic">
          <ac:chgData name="LO NGUYEN THANH VINH" userId="08e381a3-9abc-47fc-bc07-bd46da425570" providerId="ADAL" clId="{CF9D5B15-42B4-4819-89B2-3035C8D1C464}" dt="2021-10-24T08:14:56.191" v="2355" actId="207"/>
          <ac:graphicFrameMkLst>
            <pc:docMk/>
            <pc:sldMk cId="2316910584" sldId="261"/>
            <ac:graphicFrameMk id="4" creationId="{27550B18-42F8-4026-B5E4-4ECCDC944E34}"/>
          </ac:graphicFrameMkLst>
        </pc:graphicFrameChg>
        <pc:cxnChg chg="add mod">
          <ac:chgData name="LO NGUYEN THANH VINH" userId="08e381a3-9abc-47fc-bc07-bd46da425570" providerId="ADAL" clId="{CF9D5B15-42B4-4819-89B2-3035C8D1C464}" dt="2021-10-24T07:56:53.153" v="2320" actId="14100"/>
          <ac:cxnSpMkLst>
            <pc:docMk/>
            <pc:sldMk cId="2316910584" sldId="261"/>
            <ac:cxnSpMk id="7" creationId="{6F4710A6-21F5-4500-9BD5-F3548663478B}"/>
          </ac:cxnSpMkLst>
        </pc:cxnChg>
        <pc:cxnChg chg="add mod">
          <ac:chgData name="LO NGUYEN THANH VINH" userId="08e381a3-9abc-47fc-bc07-bd46da425570" providerId="ADAL" clId="{CF9D5B15-42B4-4819-89B2-3035C8D1C464}" dt="2021-10-24T07:56:50.377" v="2318" actId="14100"/>
          <ac:cxnSpMkLst>
            <pc:docMk/>
            <pc:sldMk cId="2316910584" sldId="261"/>
            <ac:cxnSpMk id="9" creationId="{7BCA4332-98C7-4C11-9EC2-EA52869DF35C}"/>
          </ac:cxnSpMkLst>
        </pc:cxnChg>
      </pc:sldChg>
      <pc:sldChg chg="addSp modSp mod">
        <pc:chgData name="LO NGUYEN THANH VINH" userId="08e381a3-9abc-47fc-bc07-bd46da425570" providerId="ADAL" clId="{CF9D5B15-42B4-4819-89B2-3035C8D1C464}" dt="2021-10-24T08:16:30.394" v="2440" actId="1076"/>
        <pc:sldMkLst>
          <pc:docMk/>
          <pc:sldMk cId="2708144607" sldId="262"/>
        </pc:sldMkLst>
        <pc:spChg chg="add mod">
          <ac:chgData name="LO NGUYEN THANH VINH" userId="08e381a3-9abc-47fc-bc07-bd46da425570" providerId="ADAL" clId="{CF9D5B15-42B4-4819-89B2-3035C8D1C464}" dt="2021-10-24T08:13:34.525" v="2327" actId="1076"/>
          <ac:spMkLst>
            <pc:docMk/>
            <pc:sldMk cId="2708144607" sldId="262"/>
            <ac:spMk id="3" creationId="{7DC254F8-74AC-4D62-AC6F-EF8BFD8BD82E}"/>
          </ac:spMkLst>
        </pc:spChg>
        <pc:spChg chg="add mod">
          <ac:chgData name="LO NGUYEN THANH VINH" userId="08e381a3-9abc-47fc-bc07-bd46da425570" providerId="ADAL" clId="{CF9D5B15-42B4-4819-89B2-3035C8D1C464}" dt="2021-10-24T08:14:25.819" v="2353" actId="20577"/>
          <ac:spMkLst>
            <pc:docMk/>
            <pc:sldMk cId="2708144607" sldId="262"/>
            <ac:spMk id="5" creationId="{198FE565-B2DC-420C-95E8-9C816C39A01B}"/>
          </ac:spMkLst>
        </pc:spChg>
        <pc:spChg chg="add mod">
          <ac:chgData name="LO NGUYEN THANH VINH" userId="08e381a3-9abc-47fc-bc07-bd46da425570" providerId="ADAL" clId="{CF9D5B15-42B4-4819-89B2-3035C8D1C464}" dt="2021-10-24T08:16:30.394" v="2440" actId="1076"/>
          <ac:spMkLst>
            <pc:docMk/>
            <pc:sldMk cId="2708144607" sldId="262"/>
            <ac:spMk id="6" creationId="{CBF5DB78-969C-45F5-AF16-6EC4C90E0BF3}"/>
          </ac:spMkLst>
        </pc:spChg>
        <pc:graphicFrameChg chg="add mod modGraphic">
          <ac:chgData name="LO NGUYEN THANH VINH" userId="08e381a3-9abc-47fc-bc07-bd46da425570" providerId="ADAL" clId="{CF9D5B15-42B4-4819-89B2-3035C8D1C464}" dt="2021-10-24T08:15:49.835" v="2363" actId="20577"/>
          <ac:graphicFrameMkLst>
            <pc:docMk/>
            <pc:sldMk cId="2708144607" sldId="262"/>
            <ac:graphicFrameMk id="2" creationId="{0CE17B6A-DA62-4BAB-B096-6CC5996E2FC1}"/>
          </ac:graphicFrameMkLst>
        </pc:graphicFrameChg>
        <pc:cxnChg chg="add mod">
          <ac:chgData name="LO NGUYEN THANH VINH" userId="08e381a3-9abc-47fc-bc07-bd46da425570" providerId="ADAL" clId="{CF9D5B15-42B4-4819-89B2-3035C8D1C464}" dt="2021-10-24T08:13:34.525" v="2327" actId="1076"/>
          <ac:cxnSpMkLst>
            <pc:docMk/>
            <pc:sldMk cId="2708144607" sldId="262"/>
            <ac:cxnSpMk id="4" creationId="{3975B394-5032-4FCF-85CC-E47740FB8EFC}"/>
          </ac:cxnSpMkLst>
        </pc:cxnChg>
      </pc:sldChg>
      <pc:sldChg chg="addSp modSp add mod">
        <pc:chgData name="LO NGUYEN THANH VINH" userId="08e381a3-9abc-47fc-bc07-bd46da425570" providerId="ADAL" clId="{CF9D5B15-42B4-4819-89B2-3035C8D1C464}" dt="2021-10-24T07:48:30.175" v="2044"/>
        <pc:sldMkLst>
          <pc:docMk/>
          <pc:sldMk cId="3702994712" sldId="266"/>
        </pc:sldMkLst>
        <pc:spChg chg="mod">
          <ac:chgData name="LO NGUYEN THANH VINH" userId="08e381a3-9abc-47fc-bc07-bd46da425570" providerId="ADAL" clId="{CF9D5B15-42B4-4819-89B2-3035C8D1C464}" dt="2021-10-24T07:48:30.175" v="2044"/>
          <ac:spMkLst>
            <pc:docMk/>
            <pc:sldMk cId="3702994712" sldId="266"/>
            <ac:spMk id="2" creationId="{D9D76EDE-8E22-4510-977A-199193BA3E7F}"/>
          </ac:spMkLst>
        </pc:spChg>
        <pc:spChg chg="mod">
          <ac:chgData name="LO NGUYEN THANH VINH" userId="08e381a3-9abc-47fc-bc07-bd46da425570" providerId="ADAL" clId="{CF9D5B15-42B4-4819-89B2-3035C8D1C464}" dt="2021-10-20T08:33:40.631" v="1789" actId="113"/>
          <ac:spMkLst>
            <pc:docMk/>
            <pc:sldMk cId="3702994712" sldId="266"/>
            <ac:spMk id="4" creationId="{F7AC7C9D-A9DA-4B62-97E3-B65618D7A2F4}"/>
          </ac:spMkLst>
        </pc:spChg>
        <pc:spChg chg="add mod">
          <ac:chgData name="LO NGUYEN THANH VINH" userId="08e381a3-9abc-47fc-bc07-bd46da425570" providerId="ADAL" clId="{CF9D5B15-42B4-4819-89B2-3035C8D1C464}" dt="2021-10-20T08:35:43.666" v="1907" actId="1076"/>
          <ac:spMkLst>
            <pc:docMk/>
            <pc:sldMk cId="3702994712" sldId="266"/>
            <ac:spMk id="8" creationId="{7B159A1F-EA03-4B85-8D11-D3D6E0818946}"/>
          </ac:spMkLst>
        </pc:spChg>
        <pc:spChg chg="mod">
          <ac:chgData name="LO NGUYEN THANH VINH" userId="08e381a3-9abc-47fc-bc07-bd46da425570" providerId="ADAL" clId="{CF9D5B15-42B4-4819-89B2-3035C8D1C464}" dt="2021-10-20T08:35:03.747" v="1905" actId="20577"/>
          <ac:spMkLst>
            <pc:docMk/>
            <pc:sldMk cId="3702994712" sldId="266"/>
            <ac:spMk id="12" creationId="{14FB6E0E-4ECC-4D0C-ACC3-8D6DA43599AB}"/>
          </ac:spMkLst>
        </pc:spChg>
        <pc:graphicFrameChg chg="mod modGraphic">
          <ac:chgData name="LO NGUYEN THANH VINH" userId="08e381a3-9abc-47fc-bc07-bd46da425570" providerId="ADAL" clId="{CF9D5B15-42B4-4819-89B2-3035C8D1C464}" dt="2021-10-20T08:34:31.148" v="1812" actId="20577"/>
          <ac:graphicFrameMkLst>
            <pc:docMk/>
            <pc:sldMk cId="3702994712" sldId="266"/>
            <ac:graphicFrameMk id="3" creationId="{0A541CCD-EE5E-41F7-B79A-16E4D1C657DD}"/>
          </ac:graphicFrameMkLst>
        </pc:graphicFrameChg>
        <pc:cxnChg chg="mod">
          <ac:chgData name="LO NGUYEN THANH VINH" userId="08e381a3-9abc-47fc-bc07-bd46da425570" providerId="ADAL" clId="{CF9D5B15-42B4-4819-89B2-3035C8D1C464}" dt="2021-10-20T08:32:53.476" v="1764" actId="1076"/>
          <ac:cxnSpMkLst>
            <pc:docMk/>
            <pc:sldMk cId="3702994712" sldId="266"/>
            <ac:cxnSpMk id="7" creationId="{9DCFA0D9-83BE-48A1-A181-3900CB1C0B9F}"/>
          </ac:cxnSpMkLst>
        </pc:cxnChg>
        <pc:cxnChg chg="add mod">
          <ac:chgData name="LO NGUYEN THANH VINH" userId="08e381a3-9abc-47fc-bc07-bd46da425570" providerId="ADAL" clId="{CF9D5B15-42B4-4819-89B2-3035C8D1C464}" dt="2021-10-20T08:35:43.666" v="1907" actId="1076"/>
          <ac:cxnSpMkLst>
            <pc:docMk/>
            <pc:sldMk cId="3702994712" sldId="266"/>
            <ac:cxnSpMk id="9" creationId="{60A73FBC-2B36-4497-B360-7E93B98088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1955-D604-4739-8444-782AB6433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449AF-9D56-48C7-BF33-BA381B22B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AE03-5A9C-4DDC-B2E5-93E3F8F2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CAA7-EF40-403A-AC18-B126774F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F227D-C492-4A02-8E51-029A36BF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DAAC-DED4-46C1-8BB0-B05B7662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9B76-EBB2-4610-B4AD-78C8512D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C4861-6EA6-4E76-B47B-315269B8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81224-F2EC-4A2A-B4A2-42A34C76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AE41-6FA4-4DBB-8E21-2EAA4100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1BD74-1FE1-4C5B-AA4F-3DC559EC4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C40A-52D1-410B-B204-24A65546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37C9C-B827-4DCE-81F6-EAB06388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16F1-6676-476F-8889-F7F22A97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C528-6743-4935-8910-35549D13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2068-ED50-43FC-8472-FF4BC2ED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7582-C2AA-40C3-A7E8-94D20B9A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073A-9835-408D-ABD5-2AF5A739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9B84-DD88-4E6B-A85A-824287B5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84DB-0410-4F34-9AE7-A67DD5B6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9F15-F427-41ED-9FDE-5322A81B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8C995-CDAF-48BC-A4FC-AB0DFC8A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1231-88D6-4395-91BC-F1D44F4D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E631-F11D-4D6B-A0C6-19F46F7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9FA4-7B0B-4501-A13E-5A980D65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B872-32C9-4900-A3DD-B2EDA848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54D7-259E-4677-80BA-8359D69A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517FC-7A93-43C9-B092-F803E10E5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84BC-C4DC-4715-AF44-F862F498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4B7D-9621-498E-A938-37023C43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A801-7CE1-4B4D-8EE6-12BC07EF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44C-09B2-4F58-A5CA-C0437A3B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1B8C7-A789-440F-B2F9-6BDE84DC2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20A50-1D1F-455F-B63B-23619F4C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8E5F6-B4C3-40E8-8361-59F1DF84B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A825B-99CB-4EDC-9330-7AD21848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67096-E128-4061-910F-70D7477C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9AEA9-FC60-4211-9645-06B3829C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B8011-4D79-46CB-9E6E-1C74E91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FE1B-EE60-42EB-A8E9-562C75A1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4AC7A-10CB-44B5-8587-CAF85D83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78184-D80F-42F5-93F3-B399671F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6F99D-3098-4EF6-8F55-069A03E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89383-9DBC-49A2-8D25-0A94602D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D42B0-1553-4D9C-B437-40FA8340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6100C-4362-4552-815F-47A65438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4587-DA41-4447-A9C4-01340B46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AD12-52B6-4A0A-B7E8-A9AF3385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1BE29-1497-46EC-8955-DFD98F88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CFFC5-2FE8-4AA4-9320-A4B5D3A8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E3B1B-9218-411D-B63B-32F59BC0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479DA-952F-408B-9934-C5B1AECF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1FBB-6874-4FD7-907E-E8898604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DDCA1-7E57-410A-B476-9AAD5DE29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EEDF7-D06E-499F-94F0-A536969FA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74723-6274-455F-8CA3-A00FAF66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14A2B-A516-45E8-A015-75B97DDF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116EF-ABE5-4746-AA04-2C9A13B7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2F762-77CE-4929-A201-9BF57B9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D798-363B-40CF-9E6A-33257A2AF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8F5A-4F7C-4CAA-8D56-3DE9BBF7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1C27-EF2A-4663-AF07-C70FE38CF0B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FF6A-106F-4C80-A99C-4A2D466E3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11EA-B7E1-4E14-91DD-15B26D5B0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FD6A-724F-4A5A-8498-807793978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A1A250-D44B-4FC1-A8C7-824E4494EA3E}"/>
              </a:ext>
            </a:extLst>
          </p:cNvPr>
          <p:cNvSpPr txBox="1"/>
          <p:nvPr/>
        </p:nvSpPr>
        <p:spPr>
          <a:xfrm>
            <a:off x="4452761" y="2705725"/>
            <a:ext cx="32864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rgbClr val="212121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16429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06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66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7566E48-B98C-4088-97BC-32BBA0C050C0}"/>
              </a:ext>
            </a:extLst>
          </p:cNvPr>
          <p:cNvGrpSpPr/>
          <p:nvPr/>
        </p:nvGrpSpPr>
        <p:grpSpPr>
          <a:xfrm>
            <a:off x="6614224" y="615616"/>
            <a:ext cx="3165167" cy="5926307"/>
            <a:chOff x="6614224" y="615616"/>
            <a:chExt cx="3165167" cy="592630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C57BF78-B788-4E7E-80AA-36D0BBE21605}"/>
                </a:ext>
              </a:extLst>
            </p:cNvPr>
            <p:cNvCxnSpPr/>
            <p:nvPr/>
          </p:nvCxnSpPr>
          <p:spPr>
            <a:xfrm>
              <a:off x="7526215" y="1294228"/>
              <a:ext cx="0" cy="4220307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874F042-6B0F-4420-834B-3B0AD9D5F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6215" y="5514535"/>
              <a:ext cx="2253176" cy="0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078084-AAD3-43A3-8CE8-4F19D84A8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391" y="1294228"/>
              <a:ext cx="0" cy="4220307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A13092-5DED-42DB-A7EE-946060D79D28}"/>
                </a:ext>
              </a:extLst>
            </p:cNvPr>
            <p:cNvSpPr txBox="1"/>
            <p:nvPr/>
          </p:nvSpPr>
          <p:spPr>
            <a:xfrm>
              <a:off x="7783013" y="5772482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>
                  <a:solidFill>
                    <a:srgbClr val="212121"/>
                  </a:solidFill>
                </a:rPr>
                <a:t>STACK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2159F7-54F4-473D-8DD3-618717FEA7A6}"/>
                </a:ext>
              </a:extLst>
            </p:cNvPr>
            <p:cNvSpPr/>
            <p:nvPr/>
          </p:nvSpPr>
          <p:spPr>
            <a:xfrm>
              <a:off x="7654614" y="4597776"/>
              <a:ext cx="1996376" cy="787786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Item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4AB803-99C6-4C65-B05A-291EAC2E3D8E}"/>
                </a:ext>
              </a:extLst>
            </p:cNvPr>
            <p:cNvSpPr/>
            <p:nvPr/>
          </p:nvSpPr>
          <p:spPr>
            <a:xfrm>
              <a:off x="7654614" y="3745504"/>
              <a:ext cx="1996376" cy="787786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Item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1AF0BD-85BC-4F7E-9CF0-98E8FE89418A}"/>
                </a:ext>
              </a:extLst>
            </p:cNvPr>
            <p:cNvSpPr/>
            <p:nvPr/>
          </p:nvSpPr>
          <p:spPr>
            <a:xfrm>
              <a:off x="7654614" y="2860989"/>
              <a:ext cx="1996376" cy="787786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Item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A1F55138-383C-4120-AFFA-3EA1C83E4DF8}"/>
                </a:ext>
              </a:extLst>
            </p:cNvPr>
            <p:cNvCxnSpPr>
              <a:cxnSpLocks/>
            </p:cNvCxnSpPr>
            <p:nvPr/>
          </p:nvCxnSpPr>
          <p:spPr>
            <a:xfrm>
              <a:off x="6614224" y="615616"/>
              <a:ext cx="1475870" cy="907184"/>
            </a:xfrm>
            <a:prstGeom prst="curvedConnector3">
              <a:avLst>
                <a:gd name="adj1" fmla="val 99565"/>
              </a:avLst>
            </a:prstGeom>
            <a:ln w="5715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EB2BB3-12D1-4BFA-8495-AF1AC30190F1}"/>
              </a:ext>
            </a:extLst>
          </p:cNvPr>
          <p:cNvSpPr txBox="1"/>
          <p:nvPr/>
        </p:nvSpPr>
        <p:spPr>
          <a:xfrm>
            <a:off x="555452" y="2194530"/>
            <a:ext cx="605877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212121"/>
                </a:solidFill>
              </a:rPr>
              <a:t>Stack (Ngăn xếp) là một cấu trúc dữ liệu trìu tượng tuyến tính(Tổ chức lưu trữ dữ liệu).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212121"/>
                </a:solidFill>
              </a:rPr>
              <a:t>Hoạt động theo cơ chế LIFO (Last In First Out)</a:t>
            </a:r>
          </a:p>
        </p:txBody>
      </p:sp>
    </p:spTree>
    <p:extLst>
      <p:ext uri="{BB962C8B-B14F-4D97-AF65-F5344CB8AC3E}">
        <p14:creationId xmlns:p14="http://schemas.microsoft.com/office/powerpoint/2010/main" val="309514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9AF61EC-DB2E-4A11-8485-35EEE88578BF}"/>
              </a:ext>
            </a:extLst>
          </p:cNvPr>
          <p:cNvCxnSpPr/>
          <p:nvPr/>
        </p:nvCxnSpPr>
        <p:spPr>
          <a:xfrm>
            <a:off x="8623495" y="1266093"/>
            <a:ext cx="0" cy="4220307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11242E-93EE-46CF-B47C-BBBAD54CB224}"/>
              </a:ext>
            </a:extLst>
          </p:cNvPr>
          <p:cNvCxnSpPr>
            <a:cxnSpLocks/>
          </p:cNvCxnSpPr>
          <p:nvPr/>
        </p:nvCxnSpPr>
        <p:spPr>
          <a:xfrm flipH="1">
            <a:off x="8623495" y="5486400"/>
            <a:ext cx="2253176" cy="0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C33A35-5804-4C27-969A-5902E52D6E64}"/>
              </a:ext>
            </a:extLst>
          </p:cNvPr>
          <p:cNvCxnSpPr>
            <a:cxnSpLocks/>
          </p:cNvCxnSpPr>
          <p:nvPr/>
        </p:nvCxnSpPr>
        <p:spPr>
          <a:xfrm flipV="1">
            <a:off x="10876671" y="1266093"/>
            <a:ext cx="0" cy="4220307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363E59-1920-4681-80FF-8CBBA0E2FAD0}"/>
              </a:ext>
            </a:extLst>
          </p:cNvPr>
          <p:cNvSpPr txBox="1"/>
          <p:nvPr/>
        </p:nvSpPr>
        <p:spPr>
          <a:xfrm>
            <a:off x="8880293" y="5744347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212121"/>
                </a:solidFill>
              </a:rPr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DBE8F-6397-430C-A8BA-ADC7824B76C8}"/>
              </a:ext>
            </a:extLst>
          </p:cNvPr>
          <p:cNvSpPr/>
          <p:nvPr/>
        </p:nvSpPr>
        <p:spPr>
          <a:xfrm>
            <a:off x="8751894" y="4569641"/>
            <a:ext cx="1996376" cy="7877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A241B-384D-4771-B6B2-5E605E9F1B11}"/>
              </a:ext>
            </a:extLst>
          </p:cNvPr>
          <p:cNvSpPr/>
          <p:nvPr/>
        </p:nvSpPr>
        <p:spPr>
          <a:xfrm>
            <a:off x="8751894" y="3717369"/>
            <a:ext cx="1996376" cy="7877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C40A0-C3FF-42BC-B556-C73A63962062}"/>
              </a:ext>
            </a:extLst>
          </p:cNvPr>
          <p:cNvSpPr/>
          <p:nvPr/>
        </p:nvSpPr>
        <p:spPr>
          <a:xfrm>
            <a:off x="8751894" y="2832854"/>
            <a:ext cx="1996376" cy="7877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64DA-C730-4F6C-B4B6-57EC79FB7613}"/>
              </a:ext>
            </a:extLst>
          </p:cNvPr>
          <p:cNvSpPr txBox="1"/>
          <p:nvPr/>
        </p:nvSpPr>
        <p:spPr>
          <a:xfrm>
            <a:off x="696967" y="1616794"/>
            <a:ext cx="64107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b="1"/>
              <a:t>Push(); // Đẩy phần tử vào.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b="1"/>
              <a:t>Pop(); // Lấy phần tử ra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b="1"/>
              <a:t>Top(); // Trả về phần tử đứng ở đầu stack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b="1"/>
              <a:t>Size(); // Trả về số lượng phần tử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b="1"/>
              <a:t>Empty(); // Trả về 1 nếu stack rỗng và 0 nếu stack không rỗng</a:t>
            </a:r>
          </a:p>
          <a:p>
            <a:pPr>
              <a:spcAft>
                <a:spcPts val="1800"/>
              </a:spcAft>
            </a:pPr>
            <a:r>
              <a:rPr lang="en-US" sz="2400" b="1">
                <a:sym typeface="Wingdings" panose="05000000000000000000" pitchFamily="2" charset="2"/>
              </a:rPr>
              <a:t> Cài đặt stack bằng mảng.</a:t>
            </a:r>
            <a:endParaRPr lang="en-US" sz="2400" b="1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BE979797-5F9D-495A-A1A3-F97D0B18DE72}"/>
              </a:ext>
            </a:extLst>
          </p:cNvPr>
          <p:cNvSpPr/>
          <p:nvPr/>
        </p:nvSpPr>
        <p:spPr>
          <a:xfrm>
            <a:off x="10377268" y="587481"/>
            <a:ext cx="1552136" cy="1128777"/>
          </a:xfrm>
          <a:prstGeom prst="curvedDownArrow">
            <a:avLst>
              <a:gd name="adj1" fmla="val 7825"/>
              <a:gd name="adj2" fmla="val 22363"/>
              <a:gd name="adj3" fmla="val 13784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E5C4C212-35B4-42E4-99C2-F9ACA13688FD}"/>
              </a:ext>
            </a:extLst>
          </p:cNvPr>
          <p:cNvSpPr/>
          <p:nvPr/>
        </p:nvSpPr>
        <p:spPr>
          <a:xfrm>
            <a:off x="7509803" y="587481"/>
            <a:ext cx="1814733" cy="1128777"/>
          </a:xfrm>
          <a:prstGeom prst="curvedDownArrow">
            <a:avLst>
              <a:gd name="adj1" fmla="val 7825"/>
              <a:gd name="adj2" fmla="val 22363"/>
              <a:gd name="adj3" fmla="val 13784"/>
            </a:avLst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412BA-804E-49BD-8777-9333AA7D3482}"/>
              </a:ext>
            </a:extLst>
          </p:cNvPr>
          <p:cNvSpPr txBox="1"/>
          <p:nvPr/>
        </p:nvSpPr>
        <p:spPr>
          <a:xfrm>
            <a:off x="282470" y="270615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212121"/>
                </a:solidFill>
              </a:rPr>
              <a:t>Các thao tác với stack</a:t>
            </a:r>
          </a:p>
        </p:txBody>
      </p:sp>
    </p:spTree>
    <p:extLst>
      <p:ext uri="{BB962C8B-B14F-4D97-AF65-F5344CB8AC3E}">
        <p14:creationId xmlns:p14="http://schemas.microsoft.com/office/powerpoint/2010/main" val="136848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0E92A4-C517-469F-87EB-4E8C113F3316}"/>
              </a:ext>
            </a:extLst>
          </p:cNvPr>
          <p:cNvGrpSpPr/>
          <p:nvPr/>
        </p:nvGrpSpPr>
        <p:grpSpPr>
          <a:xfrm>
            <a:off x="1282566" y="924953"/>
            <a:ext cx="2253176" cy="4220307"/>
            <a:chOff x="2152356" y="1144458"/>
            <a:chExt cx="2253176" cy="422030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B082528-4891-48C9-915B-B6523540E1B8}"/>
                </a:ext>
              </a:extLst>
            </p:cNvPr>
            <p:cNvCxnSpPr/>
            <p:nvPr/>
          </p:nvCxnSpPr>
          <p:spPr>
            <a:xfrm>
              <a:off x="2152356" y="1144458"/>
              <a:ext cx="0" cy="4220307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C17768B-F7F9-4494-8FCC-926628427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2356" y="5364765"/>
              <a:ext cx="2253176" cy="0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BA3496-5E86-4951-86FB-0F945B2FF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532" y="1144458"/>
              <a:ext cx="0" cy="4220307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9992833-9E5E-44B0-BB50-886665B9666E}"/>
              </a:ext>
            </a:extLst>
          </p:cNvPr>
          <p:cNvSpPr txBox="1"/>
          <p:nvPr/>
        </p:nvSpPr>
        <p:spPr>
          <a:xfrm>
            <a:off x="1539364" y="5256952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212121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F7C16-25E0-4B3E-B3A9-D14C8F20FE4C}"/>
              </a:ext>
            </a:extLst>
          </p:cNvPr>
          <p:cNvSpPr txBox="1"/>
          <p:nvPr/>
        </p:nvSpPr>
        <p:spPr>
          <a:xfrm>
            <a:off x="4168059" y="1055802"/>
            <a:ext cx="711624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1"/>
              <a:t>Cấu trúc của một đối tượng stack:</a:t>
            </a:r>
          </a:p>
          <a:p>
            <a:pPr marL="285750" indent="-285750">
              <a:buFontTx/>
              <a:buChar char="-"/>
            </a:pPr>
            <a:r>
              <a:rPr lang="en-US" sz="2800" b="1"/>
              <a:t>Kho (Ngăn xếp) để chứa dữ liệu.</a:t>
            </a:r>
          </a:p>
          <a:p>
            <a:r>
              <a:rPr lang="en-US" sz="2800" b="1"/>
              <a:t>(Sử dụng mảng động)</a:t>
            </a:r>
          </a:p>
          <a:p>
            <a:pPr marL="285750" indent="-285750">
              <a:buFontTx/>
              <a:buChar char="-"/>
            </a:pPr>
            <a:r>
              <a:rPr lang="en-US" sz="2800" b="1"/>
              <a:t>Đếm số phần tử chứa trong ngăn xếp. (Size)</a:t>
            </a:r>
          </a:p>
          <a:p>
            <a:pPr marL="285750" indent="-285750">
              <a:buFontTx/>
              <a:buChar char="-"/>
            </a:pPr>
            <a:r>
              <a:rPr lang="en-US" sz="2800" b="1"/>
              <a:t>Đếm dung lượng của stack (Capacity)</a:t>
            </a:r>
          </a:p>
          <a:p>
            <a:pPr marL="285750" indent="-285750">
              <a:buFontTx/>
              <a:buChar char="-"/>
            </a:pPr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Nếu dùng node thì cần có một con trỏ trỏ đến đầu của kho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A73AB-E3FF-41F5-8121-16812D034155}"/>
              </a:ext>
            </a:extLst>
          </p:cNvPr>
          <p:cNvSpPr/>
          <p:nvPr/>
        </p:nvSpPr>
        <p:spPr>
          <a:xfrm>
            <a:off x="1410966" y="4245783"/>
            <a:ext cx="1996376" cy="7877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A2D44-8B4A-4764-B815-66E6E07CCDB4}"/>
              </a:ext>
            </a:extLst>
          </p:cNvPr>
          <p:cNvSpPr/>
          <p:nvPr/>
        </p:nvSpPr>
        <p:spPr>
          <a:xfrm>
            <a:off x="1410966" y="3393511"/>
            <a:ext cx="1996376" cy="7877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C1868C-1E49-4F59-86BE-3FF0433E105C}"/>
              </a:ext>
            </a:extLst>
          </p:cNvPr>
          <p:cNvSpPr/>
          <p:nvPr/>
        </p:nvSpPr>
        <p:spPr>
          <a:xfrm>
            <a:off x="1410966" y="2508996"/>
            <a:ext cx="1996376" cy="7877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0E3D56-8361-44BE-8185-98A198165F22}"/>
              </a:ext>
            </a:extLst>
          </p:cNvPr>
          <p:cNvSpPr txBox="1"/>
          <p:nvPr/>
        </p:nvSpPr>
        <p:spPr>
          <a:xfrm>
            <a:off x="4018338" y="217067"/>
            <a:ext cx="757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Cấu trúc lưu trữ dữ liệu</a:t>
            </a:r>
          </a:p>
        </p:txBody>
      </p:sp>
    </p:spTree>
    <p:extLst>
      <p:ext uri="{BB962C8B-B14F-4D97-AF65-F5344CB8AC3E}">
        <p14:creationId xmlns:p14="http://schemas.microsoft.com/office/powerpoint/2010/main" val="23706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76EDE-8E22-4510-977A-199193BA3E7F}"/>
              </a:ext>
            </a:extLst>
          </p:cNvPr>
          <p:cNvSpPr txBox="1"/>
          <p:nvPr/>
        </p:nvSpPr>
        <p:spPr>
          <a:xfrm>
            <a:off x="309938" y="209809"/>
            <a:ext cx="1157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Void push(T val);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A541CCD-EE5E-41F7-B79A-16E4D1C65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67227"/>
              </p:ext>
            </p:extLst>
          </p:nvPr>
        </p:nvGraphicFramePr>
        <p:xfrm>
          <a:off x="309949" y="1414287"/>
          <a:ext cx="11577251" cy="7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29">
                  <a:extLst>
                    <a:ext uri="{9D8B030D-6E8A-4147-A177-3AD203B41FA5}">
                      <a16:colId xmlns:a16="http://schemas.microsoft.com/office/drawing/2014/main" val="860339770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76007434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10954327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215023865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705454674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717410824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28136419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89870392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192580237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451120327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158178035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59958638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87417238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47027493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29272128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6466916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45696220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42446884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83191337"/>
                    </a:ext>
                  </a:extLst>
                </a:gridCol>
              </a:tblGrid>
              <a:tr h="373352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152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172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51344"/>
                  </a:ext>
                </a:extLst>
              </a:tr>
              <a:tr h="41294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69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AC7C9D-A9DA-4B62-97E3-B65618D7A2F4}"/>
              </a:ext>
            </a:extLst>
          </p:cNvPr>
          <p:cNvSpPr/>
          <p:nvPr/>
        </p:nvSpPr>
        <p:spPr>
          <a:xfrm>
            <a:off x="169261" y="2998185"/>
            <a:ext cx="956155" cy="86162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element</a:t>
            </a:r>
          </a:p>
          <a:p>
            <a:pPr algn="ctr"/>
            <a:r>
              <a:rPr lang="en-US" sz="1400"/>
              <a:t>100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CFA0D9-83BE-48A1-A181-3900CB1C0B9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47339" y="2211884"/>
            <a:ext cx="0" cy="78630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FB6E0E-4ECC-4D0C-ACC3-8D6DA43599AB}"/>
              </a:ext>
            </a:extLst>
          </p:cNvPr>
          <p:cNvSpPr txBox="1"/>
          <p:nvPr/>
        </p:nvSpPr>
        <p:spPr>
          <a:xfrm>
            <a:off x="4879480" y="2998185"/>
            <a:ext cx="62632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Thêm phần tử:</a:t>
            </a:r>
          </a:p>
          <a:p>
            <a:r>
              <a:rPr lang="en-US"/>
              <a:t>Ele[size] = value; // Giá trị phần tử muốn them.</a:t>
            </a:r>
          </a:p>
          <a:p>
            <a:r>
              <a:rPr lang="en-US"/>
              <a:t>Size++;</a:t>
            </a:r>
          </a:p>
          <a:p>
            <a:r>
              <a:rPr lang="en-US"/>
              <a:t>Nếu size == capacity:</a:t>
            </a:r>
          </a:p>
          <a:p>
            <a:r>
              <a:rPr lang="en-US"/>
              <a:t>Private: 	extend();</a:t>
            </a:r>
          </a:p>
          <a:p>
            <a:r>
              <a:rPr lang="en-US"/>
              <a:t>Lấy phần tử đầu: Top();</a:t>
            </a:r>
          </a:p>
          <a:p>
            <a:r>
              <a:rPr lang="en-US"/>
              <a:t>	return element[size – 1];</a:t>
            </a:r>
          </a:p>
        </p:txBody>
      </p:sp>
    </p:spTree>
    <p:extLst>
      <p:ext uri="{BB962C8B-B14F-4D97-AF65-F5344CB8AC3E}">
        <p14:creationId xmlns:p14="http://schemas.microsoft.com/office/powerpoint/2010/main" val="390821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76EDE-8E22-4510-977A-199193BA3E7F}"/>
              </a:ext>
            </a:extLst>
          </p:cNvPr>
          <p:cNvSpPr txBox="1"/>
          <p:nvPr/>
        </p:nvSpPr>
        <p:spPr>
          <a:xfrm>
            <a:off x="309938" y="209809"/>
            <a:ext cx="1157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Void push(T val);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A541CCD-EE5E-41F7-B79A-16E4D1C65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31534"/>
              </p:ext>
            </p:extLst>
          </p:nvPr>
        </p:nvGraphicFramePr>
        <p:xfrm>
          <a:off x="309949" y="2557267"/>
          <a:ext cx="11577251" cy="7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29">
                  <a:extLst>
                    <a:ext uri="{9D8B030D-6E8A-4147-A177-3AD203B41FA5}">
                      <a16:colId xmlns:a16="http://schemas.microsoft.com/office/drawing/2014/main" val="860339770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76007434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10954327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215023865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705454674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717410824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28136419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89870392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192580237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451120327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158178035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59958638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87417238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47027493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29272128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6466916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45696220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42446884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83191337"/>
                    </a:ext>
                  </a:extLst>
                </a:gridCol>
              </a:tblGrid>
              <a:tr h="373352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152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172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51344"/>
                  </a:ext>
                </a:extLst>
              </a:tr>
              <a:tr h="41294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69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AC7C9D-A9DA-4B62-97E3-B65618D7A2F4}"/>
              </a:ext>
            </a:extLst>
          </p:cNvPr>
          <p:cNvSpPr/>
          <p:nvPr/>
        </p:nvSpPr>
        <p:spPr>
          <a:xfrm>
            <a:off x="149384" y="4121511"/>
            <a:ext cx="956155" cy="86162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element</a:t>
            </a:r>
          </a:p>
          <a:p>
            <a:pPr algn="ctr"/>
            <a:r>
              <a:rPr lang="en-US" sz="1400" b="1"/>
              <a:t>100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CFA0D9-83BE-48A1-A181-3900CB1C0B9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27462" y="3335210"/>
            <a:ext cx="0" cy="78630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FB6E0E-4ECC-4D0C-ACC3-8D6DA43599AB}"/>
              </a:ext>
            </a:extLst>
          </p:cNvPr>
          <p:cNvSpPr txBox="1"/>
          <p:nvPr/>
        </p:nvSpPr>
        <p:spPr>
          <a:xfrm>
            <a:off x="4893548" y="3737568"/>
            <a:ext cx="5503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Thêm phần tử:</a:t>
            </a:r>
          </a:p>
          <a:p>
            <a:r>
              <a:rPr lang="en-US"/>
              <a:t>*SP = value; // Giá trị phần tử muốn them.</a:t>
            </a:r>
          </a:p>
          <a:p>
            <a:r>
              <a:rPr lang="en-US"/>
              <a:t>Size++;</a:t>
            </a:r>
          </a:p>
          <a:p>
            <a:r>
              <a:rPr lang="en-US"/>
              <a:t>SP++</a:t>
            </a:r>
          </a:p>
          <a:p>
            <a:r>
              <a:rPr lang="en-US"/>
              <a:t>Nếu size == capacity:</a:t>
            </a:r>
          </a:p>
          <a:p>
            <a:r>
              <a:rPr lang="en-US"/>
              <a:t>Private: 	extend();</a:t>
            </a:r>
          </a:p>
          <a:p>
            <a:r>
              <a:rPr lang="en-US"/>
              <a:t>Lấy phần tử ra: Top():</a:t>
            </a:r>
          </a:p>
          <a:p>
            <a:r>
              <a:rPr lang="en-US"/>
              <a:t>	return *(SP – 1);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59A1F-EA03-4B85-8D11-D3D6E0818946}"/>
              </a:ext>
            </a:extLst>
          </p:cNvPr>
          <p:cNvSpPr/>
          <p:nvPr/>
        </p:nvSpPr>
        <p:spPr>
          <a:xfrm>
            <a:off x="3163334" y="1048814"/>
            <a:ext cx="956155" cy="78630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SP</a:t>
            </a:r>
          </a:p>
          <a:p>
            <a:pPr algn="ctr"/>
            <a:r>
              <a:rPr lang="en-US" b="1"/>
              <a:t>120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A73FBC-2B36-4497-B360-7E93B98088E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41412" y="1835116"/>
            <a:ext cx="0" cy="676125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9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550B18-42F8-4026-B5E4-4ECCDC94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2073"/>
              </p:ext>
            </p:extLst>
          </p:nvPr>
        </p:nvGraphicFramePr>
        <p:xfrm>
          <a:off x="309949" y="1414287"/>
          <a:ext cx="11577251" cy="7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29">
                  <a:extLst>
                    <a:ext uri="{9D8B030D-6E8A-4147-A177-3AD203B41FA5}">
                      <a16:colId xmlns:a16="http://schemas.microsoft.com/office/drawing/2014/main" val="860339770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76007434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10954327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215023865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705454674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717410824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28136419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89870392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192580237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451120327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158178035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59958638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87417238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47027493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29272128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6466916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45696220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42446884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83191337"/>
                    </a:ext>
                  </a:extLst>
                </a:gridCol>
              </a:tblGrid>
              <a:tr h="373352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152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172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51344"/>
                  </a:ext>
                </a:extLst>
              </a:tr>
              <a:tr h="41294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6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A07668-CE93-4F6E-873B-C2789A1F493C}"/>
              </a:ext>
            </a:extLst>
          </p:cNvPr>
          <p:cNvSpPr txBox="1"/>
          <p:nvPr/>
        </p:nvSpPr>
        <p:spPr>
          <a:xfrm>
            <a:off x="309938" y="209809"/>
            <a:ext cx="1157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Void extend();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A8DAE-B251-4945-8232-FA3B99B1EF30}"/>
              </a:ext>
            </a:extLst>
          </p:cNvPr>
          <p:cNvSpPr/>
          <p:nvPr/>
        </p:nvSpPr>
        <p:spPr>
          <a:xfrm>
            <a:off x="6096000" y="3181065"/>
            <a:ext cx="956155" cy="86162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Element</a:t>
            </a:r>
          </a:p>
          <a:p>
            <a:pPr algn="ctr"/>
            <a:r>
              <a:rPr lang="en-US" sz="1400" b="1"/>
              <a:t>140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4710A6-21F5-4500-9BD5-F3548663478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574078" y="2200588"/>
            <a:ext cx="56089" cy="980477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59B5EF-0DFF-44AD-A6A0-08686F719E8C}"/>
              </a:ext>
            </a:extLst>
          </p:cNvPr>
          <p:cNvSpPr/>
          <p:nvPr/>
        </p:nvSpPr>
        <p:spPr>
          <a:xfrm>
            <a:off x="8313531" y="3181065"/>
            <a:ext cx="1147187" cy="86162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New_aloc</a:t>
            </a:r>
          </a:p>
          <a:p>
            <a:pPr algn="ctr"/>
            <a:r>
              <a:rPr lang="en-US" sz="1400" b="1"/>
              <a:t>140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A4332-98C7-4C11-9EC2-EA52869DF35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22831" y="2200588"/>
            <a:ext cx="2064294" cy="980477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40D6CE-7DEE-409D-9973-240210D8DED9}"/>
              </a:ext>
            </a:extLst>
          </p:cNvPr>
          <p:cNvSpPr txBox="1"/>
          <p:nvPr/>
        </p:nvSpPr>
        <p:spPr>
          <a:xfrm>
            <a:off x="309938" y="3181065"/>
            <a:ext cx="55933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 *new_alloc = new T[capacity * 2];</a:t>
            </a:r>
          </a:p>
          <a:p>
            <a:r>
              <a:rPr lang="en-US" sz="2000" b="1"/>
              <a:t>for (int i = 0; i &lt; size; i++)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	new_alloc[i] = element[i];</a:t>
            </a:r>
          </a:p>
          <a:p>
            <a:r>
              <a:rPr lang="en-US" sz="2000" b="1"/>
              <a:t>}</a:t>
            </a:r>
          </a:p>
          <a:p>
            <a:r>
              <a:rPr lang="en-US" sz="2000" b="1"/>
              <a:t>Delete[] element;</a:t>
            </a:r>
          </a:p>
          <a:p>
            <a:r>
              <a:rPr lang="en-US" sz="2000" b="1"/>
              <a:t>Element = new_alloc;</a:t>
            </a:r>
          </a:p>
        </p:txBody>
      </p:sp>
    </p:spTree>
    <p:extLst>
      <p:ext uri="{BB962C8B-B14F-4D97-AF65-F5344CB8AC3E}">
        <p14:creationId xmlns:p14="http://schemas.microsoft.com/office/powerpoint/2010/main" val="231691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CE17B6A-DA62-4BAB-B096-6CC5996E2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2539"/>
              </p:ext>
            </p:extLst>
          </p:nvPr>
        </p:nvGraphicFramePr>
        <p:xfrm>
          <a:off x="309949" y="1414287"/>
          <a:ext cx="11577251" cy="86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29">
                  <a:extLst>
                    <a:ext uri="{9D8B030D-6E8A-4147-A177-3AD203B41FA5}">
                      <a16:colId xmlns:a16="http://schemas.microsoft.com/office/drawing/2014/main" val="860339770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76007434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10954327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215023865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705454674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717410824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28136419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89870392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192580237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451120327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158178035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599586383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87417238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47027493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29272128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26466916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3456962206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424468842"/>
                    </a:ext>
                  </a:extLst>
                </a:gridCol>
                <a:gridCol w="609329">
                  <a:extLst>
                    <a:ext uri="{9D8B030D-6E8A-4147-A177-3AD203B41FA5}">
                      <a16:colId xmlns:a16="http://schemas.microsoft.com/office/drawing/2014/main" val="183191337"/>
                    </a:ext>
                  </a:extLst>
                </a:gridCol>
              </a:tblGrid>
              <a:tr h="456716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148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152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bg1"/>
                          </a:solidFill>
                        </a:rPr>
                        <a:t>172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51344"/>
                  </a:ext>
                </a:extLst>
              </a:tr>
              <a:tr h="41294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212121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6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DC254F8-74AC-4D62-AC6F-EF8BFD8BD82E}"/>
              </a:ext>
            </a:extLst>
          </p:cNvPr>
          <p:cNvSpPr/>
          <p:nvPr/>
        </p:nvSpPr>
        <p:spPr>
          <a:xfrm>
            <a:off x="135317" y="2998185"/>
            <a:ext cx="956155" cy="86162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element</a:t>
            </a:r>
          </a:p>
          <a:p>
            <a:pPr algn="ctr"/>
            <a:r>
              <a:rPr lang="en-US" sz="1400" b="1"/>
              <a:t>100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75B394-5032-4FCF-85CC-E47740FB8EF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13395" y="2211884"/>
            <a:ext cx="0" cy="78630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98FE565-B2DC-420C-95E8-9C816C39A01B}"/>
              </a:ext>
            </a:extLst>
          </p:cNvPr>
          <p:cNvSpPr txBox="1"/>
          <p:nvPr/>
        </p:nvSpPr>
        <p:spPr>
          <a:xfrm>
            <a:off x="309938" y="209809"/>
            <a:ext cx="1157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 pop();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5DB78-969C-45F5-AF16-6EC4C90E0BF3}"/>
              </a:ext>
            </a:extLst>
          </p:cNvPr>
          <p:cNvSpPr txBox="1"/>
          <p:nvPr/>
        </p:nvSpPr>
        <p:spPr>
          <a:xfrm>
            <a:off x="6096000" y="3428999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 res = element[size – 1];</a:t>
            </a:r>
          </a:p>
          <a:p>
            <a:r>
              <a:rPr lang="en-US" sz="2800" b="1"/>
              <a:t>Size--;</a:t>
            </a:r>
          </a:p>
          <a:p>
            <a:r>
              <a:rPr lang="en-US" sz="2800" b="1"/>
              <a:t>Return res;</a:t>
            </a:r>
          </a:p>
        </p:txBody>
      </p:sp>
    </p:spTree>
    <p:extLst>
      <p:ext uri="{BB962C8B-B14F-4D97-AF65-F5344CB8AC3E}">
        <p14:creationId xmlns:p14="http://schemas.microsoft.com/office/powerpoint/2010/main" val="27081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460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NGUYEN THANH VINH</dc:creator>
  <cp:lastModifiedBy>LO NGUYEN THANH VINH</cp:lastModifiedBy>
  <cp:revision>1</cp:revision>
  <dcterms:created xsi:type="dcterms:W3CDTF">2021-10-20T07:59:11Z</dcterms:created>
  <dcterms:modified xsi:type="dcterms:W3CDTF">2021-10-24T08:16:35Z</dcterms:modified>
</cp:coreProperties>
</file>