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F02BE-C8CE-404B-9F38-CE203258106F}" v="28" dt="2021-10-13T15:12:57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>
        <p:scale>
          <a:sx n="75" d="100"/>
          <a:sy n="75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 NGUYEN THANH VINH" userId="08e381a3-9abc-47fc-bc07-bd46da425570" providerId="ADAL" clId="{716F02BE-C8CE-404B-9F38-CE203258106F}"/>
    <pc:docChg chg="undo custSel addSld modSld">
      <pc:chgData name="LO NGUYEN THANH VINH" userId="08e381a3-9abc-47fc-bc07-bd46da425570" providerId="ADAL" clId="{716F02BE-C8CE-404B-9F38-CE203258106F}" dt="2021-10-13T15:29:34.549" v="1955" actId="1076"/>
      <pc:docMkLst>
        <pc:docMk/>
      </pc:docMkLst>
      <pc:sldChg chg="modSp mod">
        <pc:chgData name="LO NGUYEN THANH VINH" userId="08e381a3-9abc-47fc-bc07-bd46da425570" providerId="ADAL" clId="{716F02BE-C8CE-404B-9F38-CE203258106F}" dt="2021-10-13T14:34:52.164" v="965" actId="1076"/>
        <pc:sldMkLst>
          <pc:docMk/>
          <pc:sldMk cId="808620953" sldId="256"/>
        </pc:sldMkLst>
        <pc:spChg chg="mod">
          <ac:chgData name="LO NGUYEN THANH VINH" userId="08e381a3-9abc-47fc-bc07-bd46da425570" providerId="ADAL" clId="{716F02BE-C8CE-404B-9F38-CE203258106F}" dt="2021-10-13T14:34:44.704" v="962" actId="113"/>
          <ac:spMkLst>
            <pc:docMk/>
            <pc:sldMk cId="808620953" sldId="256"/>
            <ac:spMk id="5" creationId="{1B917913-627E-48B3-9E45-7D70F3BBAA2A}"/>
          </ac:spMkLst>
        </pc:spChg>
        <pc:spChg chg="mod">
          <ac:chgData name="LO NGUYEN THANH VINH" userId="08e381a3-9abc-47fc-bc07-bd46da425570" providerId="ADAL" clId="{716F02BE-C8CE-404B-9F38-CE203258106F}" dt="2021-10-13T14:34:44.704" v="962" actId="113"/>
          <ac:spMkLst>
            <pc:docMk/>
            <pc:sldMk cId="808620953" sldId="256"/>
            <ac:spMk id="6" creationId="{475451F8-626F-47DC-82E0-1D2D8A5A97E7}"/>
          </ac:spMkLst>
        </pc:spChg>
        <pc:spChg chg="mod">
          <ac:chgData name="LO NGUYEN THANH VINH" userId="08e381a3-9abc-47fc-bc07-bd46da425570" providerId="ADAL" clId="{716F02BE-C8CE-404B-9F38-CE203258106F}" dt="2021-10-13T14:34:44.704" v="962" actId="113"/>
          <ac:spMkLst>
            <pc:docMk/>
            <pc:sldMk cId="808620953" sldId="256"/>
            <ac:spMk id="7" creationId="{E0FE8D4F-B91C-4A52-92E4-3C74955474D9}"/>
          </ac:spMkLst>
        </pc:spChg>
        <pc:spChg chg="mod">
          <ac:chgData name="LO NGUYEN THANH VINH" userId="08e381a3-9abc-47fc-bc07-bd46da425570" providerId="ADAL" clId="{716F02BE-C8CE-404B-9F38-CE203258106F}" dt="2021-10-13T14:34:44.704" v="962" actId="113"/>
          <ac:spMkLst>
            <pc:docMk/>
            <pc:sldMk cId="808620953" sldId="256"/>
            <ac:spMk id="8" creationId="{C69D3485-AA07-4E96-BEC1-C8E13316267F}"/>
          </ac:spMkLst>
        </pc:spChg>
        <pc:spChg chg="mod">
          <ac:chgData name="LO NGUYEN THANH VINH" userId="08e381a3-9abc-47fc-bc07-bd46da425570" providerId="ADAL" clId="{716F02BE-C8CE-404B-9F38-CE203258106F}" dt="2021-10-13T14:34:52.164" v="965" actId="1076"/>
          <ac:spMkLst>
            <pc:docMk/>
            <pc:sldMk cId="808620953" sldId="256"/>
            <ac:spMk id="13" creationId="{9A8ABA7B-B07E-4F35-9E33-65E77C2F787C}"/>
          </ac:spMkLst>
        </pc:spChg>
      </pc:sldChg>
      <pc:sldChg chg="modSp mod">
        <pc:chgData name="LO NGUYEN THANH VINH" userId="08e381a3-9abc-47fc-bc07-bd46da425570" providerId="ADAL" clId="{716F02BE-C8CE-404B-9F38-CE203258106F}" dt="2021-10-13T14:34:58.397" v="966" actId="113"/>
        <pc:sldMkLst>
          <pc:docMk/>
          <pc:sldMk cId="1623812964" sldId="257"/>
        </pc:sldMkLst>
        <pc:spChg chg="mod">
          <ac:chgData name="LO NGUYEN THANH VINH" userId="08e381a3-9abc-47fc-bc07-bd46da425570" providerId="ADAL" clId="{716F02BE-C8CE-404B-9F38-CE203258106F}" dt="2021-10-13T14:34:58.397" v="966" actId="113"/>
          <ac:spMkLst>
            <pc:docMk/>
            <pc:sldMk cId="1623812964" sldId="257"/>
            <ac:spMk id="5" creationId="{01727307-14B0-4CE3-A7AC-7DD6C3FE3FDC}"/>
          </ac:spMkLst>
        </pc:spChg>
        <pc:cxnChg chg="mod">
          <ac:chgData name="LO NGUYEN THANH VINH" userId="08e381a3-9abc-47fc-bc07-bd46da425570" providerId="ADAL" clId="{716F02BE-C8CE-404B-9F38-CE203258106F}" dt="2021-10-12T14:44:07.840" v="8" actId="14100"/>
          <ac:cxnSpMkLst>
            <pc:docMk/>
            <pc:sldMk cId="1623812964" sldId="257"/>
            <ac:cxnSpMk id="10" creationId="{9BD376AC-7177-416A-A593-83A341BB0C25}"/>
          </ac:cxnSpMkLst>
        </pc:cxnChg>
      </pc:sldChg>
      <pc:sldChg chg="modSp mod">
        <pc:chgData name="LO NGUYEN THANH VINH" userId="08e381a3-9abc-47fc-bc07-bd46da425570" providerId="ADAL" clId="{716F02BE-C8CE-404B-9F38-CE203258106F}" dt="2021-10-12T14:41:02.334" v="6" actId="14100"/>
        <pc:sldMkLst>
          <pc:docMk/>
          <pc:sldMk cId="3630143622" sldId="258"/>
        </pc:sldMkLst>
        <pc:spChg chg="mod">
          <ac:chgData name="LO NGUYEN THANH VINH" userId="08e381a3-9abc-47fc-bc07-bd46da425570" providerId="ADAL" clId="{716F02BE-C8CE-404B-9F38-CE203258106F}" dt="2021-10-12T14:40:46.119" v="4" actId="1076"/>
          <ac:spMkLst>
            <pc:docMk/>
            <pc:sldMk cId="3630143622" sldId="258"/>
            <ac:spMk id="6" creationId="{19E741AC-7BDC-4535-9D2B-9DD7B414E854}"/>
          </ac:spMkLst>
        </pc:spChg>
        <pc:spChg chg="mod">
          <ac:chgData name="LO NGUYEN THANH VINH" userId="08e381a3-9abc-47fc-bc07-bd46da425570" providerId="ADAL" clId="{716F02BE-C8CE-404B-9F38-CE203258106F}" dt="2021-10-12T14:40:29.657" v="0" actId="1076"/>
          <ac:spMkLst>
            <pc:docMk/>
            <pc:sldMk cId="3630143622" sldId="258"/>
            <ac:spMk id="17" creationId="{927E5B2A-7CC4-4FEF-8C16-494165A93101}"/>
          </ac:spMkLst>
        </pc:spChg>
        <pc:cxnChg chg="mod">
          <ac:chgData name="LO NGUYEN THANH VINH" userId="08e381a3-9abc-47fc-bc07-bd46da425570" providerId="ADAL" clId="{716F02BE-C8CE-404B-9F38-CE203258106F}" dt="2021-10-12T14:41:02.334" v="6" actId="14100"/>
          <ac:cxnSpMkLst>
            <pc:docMk/>
            <pc:sldMk cId="3630143622" sldId="258"/>
            <ac:cxnSpMk id="7" creationId="{F7A43092-5199-4324-B315-F107A18A8E14}"/>
          </ac:cxnSpMkLst>
        </pc:cxnChg>
        <pc:cxnChg chg="mod">
          <ac:chgData name="LO NGUYEN THANH VINH" userId="08e381a3-9abc-47fc-bc07-bd46da425570" providerId="ADAL" clId="{716F02BE-C8CE-404B-9F38-CE203258106F}" dt="2021-10-12T14:40:32.799" v="1" actId="14100"/>
          <ac:cxnSpMkLst>
            <pc:docMk/>
            <pc:sldMk cId="3630143622" sldId="258"/>
            <ac:cxnSpMk id="18" creationId="{95CFA1EF-0C67-41CA-9424-B4BDDAFB2905}"/>
          </ac:cxnSpMkLst>
        </pc:cxnChg>
      </pc:sldChg>
      <pc:sldChg chg="addSp modSp mod">
        <pc:chgData name="LO NGUYEN THANH VINH" userId="08e381a3-9abc-47fc-bc07-bd46da425570" providerId="ADAL" clId="{716F02BE-C8CE-404B-9F38-CE203258106F}" dt="2021-10-12T14:58:55.189" v="327" actId="20577"/>
        <pc:sldMkLst>
          <pc:docMk/>
          <pc:sldMk cId="2939413694" sldId="259"/>
        </pc:sldMkLst>
        <pc:spChg chg="add mod">
          <ac:chgData name="LO NGUYEN THANH VINH" userId="08e381a3-9abc-47fc-bc07-bd46da425570" providerId="ADAL" clId="{716F02BE-C8CE-404B-9F38-CE203258106F}" dt="2021-10-12T14:47:31.610" v="22" actId="1076"/>
          <ac:spMkLst>
            <pc:docMk/>
            <pc:sldMk cId="2939413694" sldId="259"/>
            <ac:spMk id="3" creationId="{3374A0B3-C921-4D66-A4AA-924185424316}"/>
          </ac:spMkLst>
        </pc:spChg>
        <pc:spChg chg="add mod">
          <ac:chgData name="LO NGUYEN THANH VINH" userId="08e381a3-9abc-47fc-bc07-bd46da425570" providerId="ADAL" clId="{716F02BE-C8CE-404B-9F38-CE203258106F}" dt="2021-10-12T14:55:06.626" v="197" actId="20577"/>
          <ac:spMkLst>
            <pc:docMk/>
            <pc:sldMk cId="2939413694" sldId="259"/>
            <ac:spMk id="7" creationId="{FA417BF4-2B95-481E-992D-910ED25F5B87}"/>
          </ac:spMkLst>
        </pc:spChg>
        <pc:spChg chg="add mod">
          <ac:chgData name="LO NGUYEN THANH VINH" userId="08e381a3-9abc-47fc-bc07-bd46da425570" providerId="ADAL" clId="{716F02BE-C8CE-404B-9F38-CE203258106F}" dt="2021-10-12T14:58:55.189" v="327" actId="20577"/>
          <ac:spMkLst>
            <pc:docMk/>
            <pc:sldMk cId="2939413694" sldId="259"/>
            <ac:spMk id="8" creationId="{E3940371-1F6C-49F8-9775-205C83AA284A}"/>
          </ac:spMkLst>
        </pc:spChg>
        <pc:graphicFrameChg chg="modGraphic">
          <ac:chgData name="LO NGUYEN THANH VINH" userId="08e381a3-9abc-47fc-bc07-bd46da425570" providerId="ADAL" clId="{716F02BE-C8CE-404B-9F38-CE203258106F}" dt="2021-10-12T14:54:53.671" v="191" actId="20577"/>
          <ac:graphicFrameMkLst>
            <pc:docMk/>
            <pc:sldMk cId="2939413694" sldId="259"/>
            <ac:graphicFrameMk id="4" creationId="{A3371C53-B707-4B03-95F1-9DE52752463B}"/>
          </ac:graphicFrameMkLst>
        </pc:graphicFrameChg>
        <pc:cxnChg chg="add mod">
          <ac:chgData name="LO NGUYEN THANH VINH" userId="08e381a3-9abc-47fc-bc07-bd46da425570" providerId="ADAL" clId="{716F02BE-C8CE-404B-9F38-CE203258106F}" dt="2021-10-12T14:48:00.947" v="24" actId="208"/>
          <ac:cxnSpMkLst>
            <pc:docMk/>
            <pc:sldMk cId="2939413694" sldId="259"/>
            <ac:cxnSpMk id="5" creationId="{F8EA4E0E-4BAB-4859-A3B7-B5499B5C5CE8}"/>
          </ac:cxnSpMkLst>
        </pc:cxnChg>
      </pc:sldChg>
      <pc:sldChg chg="addSp modSp mod">
        <pc:chgData name="LO NGUYEN THANH VINH" userId="08e381a3-9abc-47fc-bc07-bd46da425570" providerId="ADAL" clId="{716F02BE-C8CE-404B-9F38-CE203258106F}" dt="2021-10-13T14:38:41.642" v="979" actId="113"/>
        <pc:sldMkLst>
          <pc:docMk/>
          <pc:sldMk cId="2591604258" sldId="260"/>
        </pc:sldMkLst>
        <pc:spChg chg="add mod">
          <ac:chgData name="LO NGUYEN THANH VINH" userId="08e381a3-9abc-47fc-bc07-bd46da425570" providerId="ADAL" clId="{716F02BE-C8CE-404B-9F38-CE203258106F}" dt="2021-10-12T15:19:43.813" v="332" actId="164"/>
          <ac:spMkLst>
            <pc:docMk/>
            <pc:sldMk cId="2591604258" sldId="260"/>
            <ac:spMk id="3" creationId="{368C51E7-41AC-4A17-BAC7-049951937925}"/>
          </ac:spMkLst>
        </pc:spChg>
        <pc:spChg chg="add mod">
          <ac:chgData name="LO NGUYEN THANH VINH" userId="08e381a3-9abc-47fc-bc07-bd46da425570" providerId="ADAL" clId="{716F02BE-C8CE-404B-9F38-CE203258106F}" dt="2021-10-13T14:38:41.642" v="979" actId="113"/>
          <ac:spMkLst>
            <pc:docMk/>
            <pc:sldMk cId="2591604258" sldId="260"/>
            <ac:spMk id="6" creationId="{B061E797-E9FE-4208-9F2C-83E591E0F9C5}"/>
          </ac:spMkLst>
        </pc:spChg>
        <pc:spChg chg="add mod">
          <ac:chgData name="LO NGUYEN THANH VINH" userId="08e381a3-9abc-47fc-bc07-bd46da425570" providerId="ADAL" clId="{716F02BE-C8CE-404B-9F38-CE203258106F}" dt="2021-10-13T14:38:41.642" v="979" actId="113"/>
          <ac:spMkLst>
            <pc:docMk/>
            <pc:sldMk cId="2591604258" sldId="260"/>
            <ac:spMk id="7" creationId="{DCEC4014-3870-45DD-B674-EF6C4933FBB3}"/>
          </ac:spMkLst>
        </pc:spChg>
        <pc:grpChg chg="add mod">
          <ac:chgData name="LO NGUYEN THANH VINH" userId="08e381a3-9abc-47fc-bc07-bd46da425570" providerId="ADAL" clId="{716F02BE-C8CE-404B-9F38-CE203258106F}" dt="2021-10-12T15:19:43.813" v="332" actId="164"/>
          <ac:grpSpMkLst>
            <pc:docMk/>
            <pc:sldMk cId="2591604258" sldId="260"/>
            <ac:grpSpMk id="2" creationId="{50EA2DCD-15A1-4392-88DC-EB2C2217AA4B}"/>
          </ac:grpSpMkLst>
        </pc:grpChg>
        <pc:graphicFrameChg chg="mod modGraphic">
          <ac:chgData name="LO NGUYEN THANH VINH" userId="08e381a3-9abc-47fc-bc07-bd46da425570" providerId="ADAL" clId="{716F02BE-C8CE-404B-9F38-CE203258106F}" dt="2021-10-12T15:22:11.168" v="524" actId="20577"/>
          <ac:graphicFrameMkLst>
            <pc:docMk/>
            <pc:sldMk cId="2591604258" sldId="260"/>
            <ac:graphicFrameMk id="4" creationId="{A3371C53-B707-4B03-95F1-9DE52752463B}"/>
          </ac:graphicFrameMkLst>
        </pc:graphicFrameChg>
        <pc:cxnChg chg="add mod">
          <ac:chgData name="LO NGUYEN THANH VINH" userId="08e381a3-9abc-47fc-bc07-bd46da425570" providerId="ADAL" clId="{716F02BE-C8CE-404B-9F38-CE203258106F}" dt="2021-10-12T15:19:43.813" v="332" actId="164"/>
          <ac:cxnSpMkLst>
            <pc:docMk/>
            <pc:sldMk cId="2591604258" sldId="260"/>
            <ac:cxnSpMk id="5" creationId="{B65E06A7-2958-4F6E-8098-7CC7355B2B98}"/>
          </ac:cxnSpMkLst>
        </pc:cxnChg>
      </pc:sldChg>
      <pc:sldChg chg="addSp delSp modSp mod">
        <pc:chgData name="LO NGUYEN THANH VINH" userId="08e381a3-9abc-47fc-bc07-bd46da425570" providerId="ADAL" clId="{716F02BE-C8CE-404B-9F38-CE203258106F}" dt="2021-10-13T14:38:21.765" v="976" actId="113"/>
        <pc:sldMkLst>
          <pc:docMk/>
          <pc:sldMk cId="2536280935" sldId="261"/>
        </pc:sldMkLst>
        <pc:spChg chg="add del mod">
          <ac:chgData name="LO NGUYEN THANH VINH" userId="08e381a3-9abc-47fc-bc07-bd46da425570" providerId="ADAL" clId="{716F02BE-C8CE-404B-9F38-CE203258106F}" dt="2021-10-12T15:45:56.042" v="931" actId="478"/>
          <ac:spMkLst>
            <pc:docMk/>
            <pc:sldMk cId="2536280935" sldId="261"/>
            <ac:spMk id="2" creationId="{8D09D3DB-D18B-4A36-AB6F-50CA227308F9}"/>
          </ac:spMkLst>
        </pc:spChg>
        <pc:spChg chg="mod">
          <ac:chgData name="LO NGUYEN THANH VINH" userId="08e381a3-9abc-47fc-bc07-bd46da425570" providerId="ADAL" clId="{716F02BE-C8CE-404B-9F38-CE203258106F}" dt="2021-10-12T15:29:58.881" v="660"/>
          <ac:spMkLst>
            <pc:docMk/>
            <pc:sldMk cId="2536280935" sldId="261"/>
            <ac:spMk id="5" creationId="{9958519A-FDF2-47A4-8B85-FD26AF4362C4}"/>
          </ac:spMkLst>
        </pc:spChg>
        <pc:spChg chg="add mod">
          <ac:chgData name="LO NGUYEN THANH VINH" userId="08e381a3-9abc-47fc-bc07-bd46da425570" providerId="ADAL" clId="{716F02BE-C8CE-404B-9F38-CE203258106F}" dt="2021-10-13T14:36:31.404" v="971" actId="1076"/>
          <ac:spMkLst>
            <pc:docMk/>
            <pc:sldMk cId="2536280935" sldId="261"/>
            <ac:spMk id="7" creationId="{C0CA7673-7D32-4CBE-8F66-3F495EC599DF}"/>
          </ac:spMkLst>
        </pc:spChg>
        <pc:spChg chg="add mod">
          <ac:chgData name="LO NGUYEN THANH VINH" userId="08e381a3-9abc-47fc-bc07-bd46da425570" providerId="ADAL" clId="{716F02BE-C8CE-404B-9F38-CE203258106F}" dt="2021-10-13T14:36:15.359" v="967" actId="113"/>
          <ac:spMkLst>
            <pc:docMk/>
            <pc:sldMk cId="2536280935" sldId="261"/>
            <ac:spMk id="8" creationId="{04738D32-A194-4958-8765-979BFF780EC2}"/>
          </ac:spMkLst>
        </pc:spChg>
        <pc:spChg chg="add del mod">
          <ac:chgData name="LO NGUYEN THANH VINH" userId="08e381a3-9abc-47fc-bc07-bd46da425570" providerId="ADAL" clId="{716F02BE-C8CE-404B-9F38-CE203258106F}" dt="2021-10-12T16:07:43.109" v="959" actId="478"/>
          <ac:spMkLst>
            <pc:docMk/>
            <pc:sldMk cId="2536280935" sldId="261"/>
            <ac:spMk id="9" creationId="{82326457-785F-4F1C-B6DE-06BD78925064}"/>
          </ac:spMkLst>
        </pc:spChg>
        <pc:grpChg chg="add mod">
          <ac:chgData name="LO NGUYEN THANH VINH" userId="08e381a3-9abc-47fc-bc07-bd46da425570" providerId="ADAL" clId="{716F02BE-C8CE-404B-9F38-CE203258106F}" dt="2021-10-12T15:29:58.881" v="660"/>
          <ac:grpSpMkLst>
            <pc:docMk/>
            <pc:sldMk cId="2536280935" sldId="261"/>
            <ac:grpSpMk id="3" creationId="{85C3DC39-DBDB-4848-BCAD-377545C95DFC}"/>
          </ac:grpSpMkLst>
        </pc:grpChg>
        <pc:graphicFrameChg chg="mod modGraphic">
          <ac:chgData name="LO NGUYEN THANH VINH" userId="08e381a3-9abc-47fc-bc07-bd46da425570" providerId="ADAL" clId="{716F02BE-C8CE-404B-9F38-CE203258106F}" dt="2021-10-13T14:38:21.765" v="976" actId="113"/>
          <ac:graphicFrameMkLst>
            <pc:docMk/>
            <pc:sldMk cId="2536280935" sldId="261"/>
            <ac:graphicFrameMk id="4" creationId="{A3371C53-B707-4B03-95F1-9DE52752463B}"/>
          </ac:graphicFrameMkLst>
        </pc:graphicFrameChg>
        <pc:cxnChg chg="mod">
          <ac:chgData name="LO NGUYEN THANH VINH" userId="08e381a3-9abc-47fc-bc07-bd46da425570" providerId="ADAL" clId="{716F02BE-C8CE-404B-9F38-CE203258106F}" dt="2021-10-12T15:29:58.881" v="660"/>
          <ac:cxnSpMkLst>
            <pc:docMk/>
            <pc:sldMk cId="2536280935" sldId="261"/>
            <ac:cxnSpMk id="6" creationId="{A829F0E9-94E3-42D1-9BE0-F56A369DAEA2}"/>
          </ac:cxnSpMkLst>
        </pc:cxnChg>
      </pc:sldChg>
      <pc:sldChg chg="addSp modSp add mod">
        <pc:chgData name="LO NGUYEN THANH VINH" userId="08e381a3-9abc-47fc-bc07-bd46da425570" providerId="ADAL" clId="{716F02BE-C8CE-404B-9F38-CE203258106F}" dt="2021-10-13T14:47:27.372" v="1297" actId="14100"/>
        <pc:sldMkLst>
          <pc:docMk/>
          <pc:sldMk cId="3974439911" sldId="262"/>
        </pc:sldMkLst>
        <pc:spChg chg="add mod">
          <ac:chgData name="LO NGUYEN THANH VINH" userId="08e381a3-9abc-47fc-bc07-bd46da425570" providerId="ADAL" clId="{716F02BE-C8CE-404B-9F38-CE203258106F}" dt="2021-10-13T14:45:32.875" v="1170" actId="113"/>
          <ac:spMkLst>
            <pc:docMk/>
            <pc:sldMk cId="3974439911" sldId="262"/>
            <ac:spMk id="2" creationId="{CB734342-BADB-4C57-857B-0471DFA7FD87}"/>
          </ac:spMkLst>
        </pc:spChg>
        <pc:spChg chg="mod">
          <ac:chgData name="LO NGUYEN THANH VINH" userId="08e381a3-9abc-47fc-bc07-bd46da425570" providerId="ADAL" clId="{716F02BE-C8CE-404B-9F38-CE203258106F}" dt="2021-10-13T14:39:11.262" v="988"/>
          <ac:spMkLst>
            <pc:docMk/>
            <pc:sldMk cId="3974439911" sldId="262"/>
            <ac:spMk id="5" creationId="{44407D90-E5F5-4D0E-B388-1167285E31A9}"/>
          </ac:spMkLst>
        </pc:spChg>
        <pc:spChg chg="add mod">
          <ac:chgData name="LO NGUYEN THANH VINH" userId="08e381a3-9abc-47fc-bc07-bd46da425570" providerId="ADAL" clId="{716F02BE-C8CE-404B-9F38-CE203258106F}" dt="2021-10-13T14:47:27.372" v="1297" actId="14100"/>
          <ac:spMkLst>
            <pc:docMk/>
            <pc:sldMk cId="3974439911" sldId="262"/>
            <ac:spMk id="7" creationId="{AF50A2FA-08DC-4971-847E-5B316E654F5E}"/>
          </ac:spMkLst>
        </pc:spChg>
        <pc:grpChg chg="add mod">
          <ac:chgData name="LO NGUYEN THANH VINH" userId="08e381a3-9abc-47fc-bc07-bd46da425570" providerId="ADAL" clId="{716F02BE-C8CE-404B-9F38-CE203258106F}" dt="2021-10-13T14:45:22.812" v="1169" actId="1076"/>
          <ac:grpSpMkLst>
            <pc:docMk/>
            <pc:sldMk cId="3974439911" sldId="262"/>
            <ac:grpSpMk id="3" creationId="{01FF144B-B90B-4FDE-A77D-D2AB72461727}"/>
          </ac:grpSpMkLst>
        </pc:grpChg>
        <pc:graphicFrameChg chg="modGraphic">
          <ac:chgData name="LO NGUYEN THANH VINH" userId="08e381a3-9abc-47fc-bc07-bd46da425570" providerId="ADAL" clId="{716F02BE-C8CE-404B-9F38-CE203258106F}" dt="2021-10-13T14:44:43.394" v="1163" actId="20577"/>
          <ac:graphicFrameMkLst>
            <pc:docMk/>
            <pc:sldMk cId="3974439911" sldId="262"/>
            <ac:graphicFrameMk id="4" creationId="{A3371C53-B707-4B03-95F1-9DE52752463B}"/>
          </ac:graphicFrameMkLst>
        </pc:graphicFrameChg>
        <pc:cxnChg chg="mod">
          <ac:chgData name="LO NGUYEN THANH VINH" userId="08e381a3-9abc-47fc-bc07-bd46da425570" providerId="ADAL" clId="{716F02BE-C8CE-404B-9F38-CE203258106F}" dt="2021-10-13T14:39:11.262" v="988"/>
          <ac:cxnSpMkLst>
            <pc:docMk/>
            <pc:sldMk cId="3974439911" sldId="262"/>
            <ac:cxnSpMk id="6" creationId="{276D8022-2C77-4C18-B704-A10AB5EE2163}"/>
          </ac:cxnSpMkLst>
        </pc:cxnChg>
      </pc:sldChg>
      <pc:sldChg chg="addSp delSp modSp add mod">
        <pc:chgData name="LO NGUYEN THANH VINH" userId="08e381a3-9abc-47fc-bc07-bd46da425570" providerId="ADAL" clId="{716F02BE-C8CE-404B-9F38-CE203258106F}" dt="2021-10-13T15:11:38.537" v="1545" actId="1076"/>
        <pc:sldMkLst>
          <pc:docMk/>
          <pc:sldMk cId="166146229" sldId="263"/>
        </pc:sldMkLst>
        <pc:spChg chg="mod">
          <ac:chgData name="LO NGUYEN THANH VINH" userId="08e381a3-9abc-47fc-bc07-bd46da425570" providerId="ADAL" clId="{716F02BE-C8CE-404B-9F38-CE203258106F}" dt="2021-10-13T14:47:43.669" v="1299"/>
          <ac:spMkLst>
            <pc:docMk/>
            <pc:sldMk cId="166146229" sldId="263"/>
            <ac:spMk id="6" creationId="{CAF60F46-4F81-4ABC-912D-3552C8D4277E}"/>
          </ac:spMkLst>
        </pc:spChg>
        <pc:spChg chg="add del mod">
          <ac:chgData name="LO NGUYEN THANH VINH" userId="08e381a3-9abc-47fc-bc07-bd46da425570" providerId="ADAL" clId="{716F02BE-C8CE-404B-9F38-CE203258106F}" dt="2021-10-13T14:47:45.366" v="1300" actId="478"/>
          <ac:spMkLst>
            <pc:docMk/>
            <pc:sldMk cId="166146229" sldId="263"/>
            <ac:spMk id="8" creationId="{D8865772-4351-4A8C-AF27-286DAD822266}"/>
          </ac:spMkLst>
        </pc:spChg>
        <pc:spChg chg="add mod">
          <ac:chgData name="LO NGUYEN THANH VINH" userId="08e381a3-9abc-47fc-bc07-bd46da425570" providerId="ADAL" clId="{716F02BE-C8CE-404B-9F38-CE203258106F}" dt="2021-10-13T14:50:47.744" v="1535" actId="20577"/>
          <ac:spMkLst>
            <pc:docMk/>
            <pc:sldMk cId="166146229" sldId="263"/>
            <ac:spMk id="9" creationId="{54E059FB-5C11-4AAC-8D78-A8B750E30FAD}"/>
          </ac:spMkLst>
        </pc:spChg>
        <pc:grpChg chg="add mod">
          <ac:chgData name="LO NGUYEN THANH VINH" userId="08e381a3-9abc-47fc-bc07-bd46da425570" providerId="ADAL" clId="{716F02BE-C8CE-404B-9F38-CE203258106F}" dt="2021-10-13T15:11:38.537" v="1545" actId="1076"/>
          <ac:grpSpMkLst>
            <pc:docMk/>
            <pc:sldMk cId="166146229" sldId="263"/>
            <ac:grpSpMk id="5" creationId="{09D888FD-E4AB-4927-BAEF-7F0A46ABAEB1}"/>
          </ac:grpSpMkLst>
        </pc:grpChg>
        <pc:graphicFrameChg chg="add mod modGraphic">
          <ac:chgData name="LO NGUYEN THANH VINH" userId="08e381a3-9abc-47fc-bc07-bd46da425570" providerId="ADAL" clId="{716F02BE-C8CE-404B-9F38-CE203258106F}" dt="2021-10-13T14:51:09.553" v="1542" actId="207"/>
          <ac:graphicFrameMkLst>
            <pc:docMk/>
            <pc:sldMk cId="166146229" sldId="263"/>
            <ac:graphicFrameMk id="3" creationId="{F842436D-6648-4235-B932-44BB04A7B315}"/>
          </ac:graphicFrameMkLst>
        </pc:graphicFrameChg>
        <pc:graphicFrameChg chg="del">
          <ac:chgData name="LO NGUYEN THANH VINH" userId="08e381a3-9abc-47fc-bc07-bd46da425570" providerId="ADAL" clId="{716F02BE-C8CE-404B-9F38-CE203258106F}" dt="2021-10-13T14:47:43.024" v="1298" actId="478"/>
          <ac:graphicFrameMkLst>
            <pc:docMk/>
            <pc:sldMk cId="166146229" sldId="263"/>
            <ac:graphicFrameMk id="4" creationId="{A3371C53-B707-4B03-95F1-9DE52752463B}"/>
          </ac:graphicFrameMkLst>
        </pc:graphicFrameChg>
        <pc:cxnChg chg="mod">
          <ac:chgData name="LO NGUYEN THANH VINH" userId="08e381a3-9abc-47fc-bc07-bd46da425570" providerId="ADAL" clId="{716F02BE-C8CE-404B-9F38-CE203258106F}" dt="2021-10-13T14:47:43.669" v="1299"/>
          <ac:cxnSpMkLst>
            <pc:docMk/>
            <pc:sldMk cId="166146229" sldId="263"/>
            <ac:cxnSpMk id="7" creationId="{2B7EB5BC-9EE9-40F4-94B6-52552159D635}"/>
          </ac:cxnSpMkLst>
        </pc:cxnChg>
      </pc:sldChg>
      <pc:sldChg chg="addSp modSp add mod">
        <pc:chgData name="LO NGUYEN THANH VINH" userId="08e381a3-9abc-47fc-bc07-bd46da425570" providerId="ADAL" clId="{716F02BE-C8CE-404B-9F38-CE203258106F}" dt="2021-10-13T15:29:34.549" v="1955" actId="1076"/>
        <pc:sldMkLst>
          <pc:docMk/>
          <pc:sldMk cId="2298676432" sldId="264"/>
        </pc:sldMkLst>
        <pc:spChg chg="mod">
          <ac:chgData name="LO NGUYEN THANH VINH" userId="08e381a3-9abc-47fc-bc07-bd46da425570" providerId="ADAL" clId="{716F02BE-C8CE-404B-9F38-CE203258106F}" dt="2021-10-13T15:12:02.634" v="1549"/>
          <ac:spMkLst>
            <pc:docMk/>
            <pc:sldMk cId="2298676432" sldId="264"/>
            <ac:spMk id="5" creationId="{1100347A-29B5-4864-825F-F1052FC91F40}"/>
          </ac:spMkLst>
        </pc:spChg>
        <pc:spChg chg="mod">
          <ac:chgData name="LO NGUYEN THANH VINH" userId="08e381a3-9abc-47fc-bc07-bd46da425570" providerId="ADAL" clId="{716F02BE-C8CE-404B-9F38-CE203258106F}" dt="2021-10-13T15:29:24.380" v="1954" actId="1076"/>
          <ac:spMkLst>
            <pc:docMk/>
            <pc:sldMk cId="2298676432" sldId="264"/>
            <ac:spMk id="8" creationId="{EA1DB058-2AF0-420B-A7C5-8053F065D4D5}"/>
          </ac:spMkLst>
        </pc:spChg>
        <pc:spChg chg="add mod">
          <ac:chgData name="LO NGUYEN THANH VINH" userId="08e381a3-9abc-47fc-bc07-bd46da425570" providerId="ADAL" clId="{716F02BE-C8CE-404B-9F38-CE203258106F}" dt="2021-10-13T15:17:15.693" v="1950" actId="1076"/>
          <ac:spMkLst>
            <pc:docMk/>
            <pc:sldMk cId="2298676432" sldId="264"/>
            <ac:spMk id="12" creationId="{D15309F1-5837-4DD1-8785-249026E2B806}"/>
          </ac:spMkLst>
        </pc:spChg>
        <pc:grpChg chg="add mod">
          <ac:chgData name="LO NGUYEN THANH VINH" userId="08e381a3-9abc-47fc-bc07-bd46da425570" providerId="ADAL" clId="{716F02BE-C8CE-404B-9F38-CE203258106F}" dt="2021-10-13T15:12:02.634" v="1549"/>
          <ac:grpSpMkLst>
            <pc:docMk/>
            <pc:sldMk cId="2298676432" sldId="264"/>
            <ac:grpSpMk id="3" creationId="{A7064737-870F-4CB0-B1FE-7507279D117B}"/>
          </ac:grpSpMkLst>
        </pc:grpChg>
        <pc:grpChg chg="add mod">
          <ac:chgData name="LO NGUYEN THANH VINH" userId="08e381a3-9abc-47fc-bc07-bd46da425570" providerId="ADAL" clId="{716F02BE-C8CE-404B-9F38-CE203258106F}" dt="2021-10-13T15:29:34.549" v="1955" actId="1076"/>
          <ac:grpSpMkLst>
            <pc:docMk/>
            <pc:sldMk cId="2298676432" sldId="264"/>
            <ac:grpSpMk id="7" creationId="{31EF40EC-8248-4F24-B95F-12B056F7A035}"/>
          </ac:grpSpMkLst>
        </pc:grpChg>
        <pc:graphicFrameChg chg="mod modGraphic">
          <ac:chgData name="LO NGUYEN THANH VINH" userId="08e381a3-9abc-47fc-bc07-bd46da425570" providerId="ADAL" clId="{716F02BE-C8CE-404B-9F38-CE203258106F}" dt="2021-10-13T15:11:59.188" v="1548" actId="207"/>
          <ac:graphicFrameMkLst>
            <pc:docMk/>
            <pc:sldMk cId="2298676432" sldId="264"/>
            <ac:graphicFrameMk id="4" creationId="{A3371C53-B707-4B03-95F1-9DE52752463B}"/>
          </ac:graphicFrameMkLst>
        </pc:graphicFrameChg>
        <pc:cxnChg chg="mod">
          <ac:chgData name="LO NGUYEN THANH VINH" userId="08e381a3-9abc-47fc-bc07-bd46da425570" providerId="ADAL" clId="{716F02BE-C8CE-404B-9F38-CE203258106F}" dt="2021-10-13T15:12:02.634" v="1549"/>
          <ac:cxnSpMkLst>
            <pc:docMk/>
            <pc:sldMk cId="2298676432" sldId="264"/>
            <ac:cxnSpMk id="6" creationId="{27A3DE94-5BD4-447E-955D-5A5CF776C9D8}"/>
          </ac:cxnSpMkLst>
        </pc:cxnChg>
        <pc:cxnChg chg="mod">
          <ac:chgData name="LO NGUYEN THANH VINH" userId="08e381a3-9abc-47fc-bc07-bd46da425570" providerId="ADAL" clId="{716F02BE-C8CE-404B-9F38-CE203258106F}" dt="2021-10-13T15:29:24.380" v="1954" actId="1076"/>
          <ac:cxnSpMkLst>
            <pc:docMk/>
            <pc:sldMk cId="2298676432" sldId="264"/>
            <ac:cxnSpMk id="9" creationId="{BD81AC13-CCAF-45C0-B141-4BB470323C26}"/>
          </ac:cxnSpMkLst>
        </pc:cxnChg>
      </pc:sldChg>
      <pc:sldChg chg="add">
        <pc:chgData name="LO NGUYEN THANH VINH" userId="08e381a3-9abc-47fc-bc07-bd46da425570" providerId="ADAL" clId="{716F02BE-C8CE-404B-9F38-CE203258106F}" dt="2021-10-12T15:29:34.232" v="655"/>
        <pc:sldMkLst>
          <pc:docMk/>
          <pc:sldMk cId="3182774749" sldId="265"/>
        </pc:sldMkLst>
      </pc:sldChg>
      <pc:sldChg chg="add">
        <pc:chgData name="LO NGUYEN THANH VINH" userId="08e381a3-9abc-47fc-bc07-bd46da425570" providerId="ADAL" clId="{716F02BE-C8CE-404B-9F38-CE203258106F}" dt="2021-10-12T15:29:34.379" v="656"/>
        <pc:sldMkLst>
          <pc:docMk/>
          <pc:sldMk cId="23165162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F22A-C8A7-4387-9AF1-06756776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E2D3-2BB5-400B-804A-6C372DF6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76C2C-AE92-4B1E-9B0F-1174DE84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0D4EA-95A5-4052-96FB-00257465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571B-A37B-4ED1-A381-A12808F0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4404-4A5E-4E5F-A998-3A124159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AEB3A-0DC0-4612-B213-DF7ED794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A044-89B8-4C9B-96B7-3E8CB8DA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97D-264E-459B-89B3-C4FF3281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B8E1-CFAF-418A-BC2C-C59648F5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50622-D5FE-4B07-A3CD-4249E7389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A115-5C8F-4CE1-9965-40A7288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8785-4DDA-4EA6-B8CB-D2B0AB22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BE17-336C-48C6-8AD5-5B1E4BFB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6CDB-BC42-4F22-9F75-387EA69C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DBA7-3CF0-4588-930D-080E5A9C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507F-2828-4A53-85CC-AE371A97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8CE9-F9D9-499F-A027-49158AEF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2895-11B9-405F-9AE1-5870D4C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2E13-236A-4CD2-8B24-D3F56DDC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E140-4AF8-4B7C-85E0-C770AACD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78535-CC5C-4132-B57C-BD0FD2EF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E629-C370-4382-80EF-0023E162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B9B-8D83-42E1-9C1E-8CD99547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E5EF-518A-4CEC-BF7A-9D5BDE5D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DD2-E35A-480A-9608-55862959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C8DF-BDFE-40A2-8B47-6645685CA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16F2C-E43B-4EE7-A430-EAE7C41D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42C0-533F-48B8-8290-EB07E5A0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5F94-AC3D-4B07-9242-3D7AF2E9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2F948-E42E-491E-95DF-C3109E23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0DF-1E8A-4746-9C3F-DDAB4A64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05D7-2FB0-42BF-BA2D-ACA87413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F3635-7DD5-4073-A647-B3D790BB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E5EC2-A38D-4B3A-9276-B01175D72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AB0D8-EEF0-4AA6-B9A6-5A9EC845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64E65-88DE-4F06-9036-FDED3064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C63D4-C009-43CA-A187-004A211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69412-5785-4EDB-8B22-48CFBE47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3348-4612-4108-B3F5-062522F6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C962-29A3-4F26-B3ED-5F1F7FE0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9FF8-17A7-4941-84E8-6301FD7F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D0DE3-AE91-48C1-A339-CB96BC9D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1A6BB-0B63-4F32-AC7E-174F2158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E9A62-D056-43BE-B8F3-7314D561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2DF6A-0660-497A-A0A3-742F4959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442C-89C9-4833-86BF-BA221A8C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9294-9A5B-421B-AE95-59B92863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3422-A7C6-476E-B7A4-AFAA5D9C4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DD14-F1FD-4EB7-969D-81BE4D72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9A493-FAF1-42F5-9168-DBF084B1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0600-58E3-47F7-A000-EA399589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F27-0A01-4869-A990-0A56D228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48CE1-825B-43BF-B9E2-B463F05E5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E7249-56CA-4932-8B04-1CBA2B2D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C6884-C04E-4361-B978-CB31080C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45CEF-1802-49A8-B983-0909FB4C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3059F-7DE0-4ED7-8746-CBC6EDDC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EB233-108A-4C2D-8B93-C6C6F1D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6F8D-C19E-457A-8C0E-4E305E14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B434-230F-4181-9CFF-BCFCF53DE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93D-0B66-49D7-89ED-6076DB75BC2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41E3-8D44-4FFA-AF4F-219796A7B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A964-C302-47E7-856D-8929DA8A1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A3CD-16E0-4B4B-B6FB-B09599FF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7554E1-8ECC-44F6-8CAD-CE92DE9E6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92517"/>
              </p:ext>
            </p:extLst>
          </p:nvPr>
        </p:nvGraphicFramePr>
        <p:xfrm>
          <a:off x="314172" y="2605176"/>
          <a:ext cx="11563655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0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650734366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374216299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306291102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780826097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3953503901"/>
                    </a:ext>
                  </a:extLst>
                </a:gridCol>
                <a:gridCol w="428052">
                  <a:extLst>
                    <a:ext uri="{9D8B030D-6E8A-4147-A177-3AD203B41FA5}">
                      <a16:colId xmlns:a16="http://schemas.microsoft.com/office/drawing/2014/main" val="1167167927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8B1AE44-73A1-427A-90FA-34CA293F7639}"/>
              </a:ext>
            </a:extLst>
          </p:cNvPr>
          <p:cNvGrpSpPr/>
          <p:nvPr/>
        </p:nvGrpSpPr>
        <p:grpSpPr>
          <a:xfrm>
            <a:off x="314172" y="1659825"/>
            <a:ext cx="7524216" cy="855259"/>
            <a:chOff x="347508" y="1692034"/>
            <a:chExt cx="7524216" cy="855259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75451F8-626F-47DC-82E0-1D2D8A5A97E7}"/>
                </a:ext>
              </a:extLst>
            </p:cNvPr>
            <p:cNvSpPr/>
            <p:nvPr/>
          </p:nvSpPr>
          <p:spPr>
            <a:xfrm rot="16200000">
              <a:off x="935680" y="1473195"/>
              <a:ext cx="485926" cy="1662270"/>
            </a:xfrm>
            <a:prstGeom prst="rightBrace">
              <a:avLst>
                <a:gd name="adj1" fmla="val 54171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FE8D4F-B91C-4A52-92E4-3C74955474D9}"/>
                </a:ext>
              </a:extLst>
            </p:cNvPr>
            <p:cNvSpPr txBox="1"/>
            <p:nvPr/>
          </p:nvSpPr>
          <p:spPr>
            <a:xfrm>
              <a:off x="914178" y="1692034"/>
              <a:ext cx="6957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Size: Kích thước của vector – Số lượng phần tử đang chứa trong vector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F8197-F91A-42A2-B9EC-D904B5B2B4E7}"/>
              </a:ext>
            </a:extLst>
          </p:cNvPr>
          <p:cNvGrpSpPr/>
          <p:nvPr/>
        </p:nvGrpSpPr>
        <p:grpSpPr>
          <a:xfrm>
            <a:off x="322176" y="3413682"/>
            <a:ext cx="7055710" cy="830998"/>
            <a:chOff x="330840" y="3429000"/>
            <a:chExt cx="7055710" cy="830998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B917913-627E-48B3-9E45-7D70F3BBAA2A}"/>
                </a:ext>
              </a:extLst>
            </p:cNvPr>
            <p:cNvSpPr/>
            <p:nvPr/>
          </p:nvSpPr>
          <p:spPr>
            <a:xfrm rot="5400000">
              <a:off x="1557186" y="2202654"/>
              <a:ext cx="485926" cy="2938618"/>
            </a:xfrm>
            <a:prstGeom prst="rightBrace">
              <a:avLst>
                <a:gd name="adj1" fmla="val 100009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9D3485-AA07-4E96-BEC1-C8E13316267F}"/>
                </a:ext>
              </a:extLst>
            </p:cNvPr>
            <p:cNvSpPr txBox="1"/>
            <p:nvPr/>
          </p:nvSpPr>
          <p:spPr>
            <a:xfrm>
              <a:off x="1322454" y="3890666"/>
              <a:ext cx="606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Capacity: Số lượng phần tử có thể lưu trữ tối đa trong vector.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8ABA7B-B07E-4F35-9E33-65E77C2F787C}"/>
              </a:ext>
            </a:extLst>
          </p:cNvPr>
          <p:cNvSpPr txBox="1"/>
          <p:nvPr/>
        </p:nvSpPr>
        <p:spPr>
          <a:xfrm>
            <a:off x="8405059" y="1059660"/>
            <a:ext cx="340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 *element;//Mảng phần tử =&gt; Bắt buộc</a:t>
            </a:r>
          </a:p>
          <a:p>
            <a:r>
              <a:rPr lang="en-US" b="1"/>
              <a:t>Size_t size; //Kích thước</a:t>
            </a:r>
          </a:p>
          <a:p>
            <a:r>
              <a:rPr lang="en-US" b="1"/>
              <a:t>Size_t capacity; // Dung lượng</a:t>
            </a:r>
          </a:p>
        </p:txBody>
      </p:sp>
    </p:spTree>
    <p:extLst>
      <p:ext uri="{BB962C8B-B14F-4D97-AF65-F5344CB8AC3E}">
        <p14:creationId xmlns:p14="http://schemas.microsoft.com/office/powerpoint/2010/main" val="80862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/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/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C81C40-B417-41FC-AD2B-BE316B239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88552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727307-14B0-4CE3-A7AC-7DD6C3FE3FDC}"/>
              </a:ext>
            </a:extLst>
          </p:cNvPr>
          <p:cNvSpPr txBox="1"/>
          <p:nvPr/>
        </p:nvSpPr>
        <p:spPr>
          <a:xfrm>
            <a:off x="809625" y="2657327"/>
            <a:ext cx="37900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phần tử</a:t>
            </a:r>
          </a:p>
          <a:p>
            <a:pPr marL="285750" indent="-285750">
              <a:buFontTx/>
              <a:buChar char="-"/>
            </a:pPr>
            <a:r>
              <a:rPr lang="en-US" b="1"/>
              <a:t>Chèn lên đầu.</a:t>
            </a:r>
          </a:p>
          <a:p>
            <a:pPr marL="285750" indent="-285750">
              <a:buFontTx/>
              <a:buChar char="-"/>
            </a:pPr>
            <a:r>
              <a:rPr lang="en-US" b="1"/>
              <a:t>Chèn vào giữa.</a:t>
            </a:r>
          </a:p>
          <a:p>
            <a:pPr marL="285750" indent="-285750">
              <a:buFontTx/>
              <a:buChar char="-"/>
            </a:pPr>
            <a:r>
              <a:rPr lang="en-US" b="1"/>
              <a:t>Chèn vào cuối.</a:t>
            </a:r>
          </a:p>
          <a:p>
            <a:r>
              <a:rPr lang="en-US" b="1"/>
              <a:t>Xoá phần tử:</a:t>
            </a:r>
          </a:p>
          <a:p>
            <a:pPr marL="285750" indent="-285750">
              <a:buFontTx/>
              <a:buChar char="-"/>
            </a:pPr>
            <a:r>
              <a:rPr lang="en-US" b="1"/>
              <a:t>Xoá phần tử đầu.</a:t>
            </a:r>
          </a:p>
          <a:p>
            <a:pPr marL="285750" indent="-285750">
              <a:buFontTx/>
              <a:buChar char="-"/>
            </a:pPr>
            <a:r>
              <a:rPr lang="en-US" b="1"/>
              <a:t>Xoá phần tử giữa.</a:t>
            </a:r>
          </a:p>
          <a:p>
            <a:pPr marL="285750" indent="-285750">
              <a:buFontTx/>
              <a:buChar char="-"/>
            </a:pPr>
            <a:r>
              <a:rPr lang="en-US" b="1"/>
              <a:t>Xoá phần tử cuối.</a:t>
            </a:r>
          </a:p>
          <a:p>
            <a:r>
              <a:rPr lang="en-US" b="1"/>
              <a:t>Gán cho các giá trị mặc định (assign())</a:t>
            </a:r>
          </a:p>
          <a:p>
            <a:r>
              <a:rPr lang="en-US" b="1"/>
              <a:t>Mở rộng vector (Capacity) (extend())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B787A-7658-4635-9943-4129CA29AAED}"/>
              </a:ext>
            </a:extLst>
          </p:cNvPr>
          <p:cNvSpPr/>
          <p:nvPr/>
        </p:nvSpPr>
        <p:spPr>
          <a:xfrm>
            <a:off x="3000781" y="3133725"/>
            <a:ext cx="9906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Element</a:t>
            </a:r>
          </a:p>
          <a:p>
            <a:pPr algn="ctr"/>
            <a:r>
              <a:rPr lang="en-US"/>
              <a:t>126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376AC-7177-416A-A593-83A341BB0C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496081" y="2447290"/>
            <a:ext cx="123419" cy="686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E5BB53-DF50-4C73-9510-07E0BFFF6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64627"/>
              </p:ext>
            </p:extLst>
          </p:nvPr>
        </p:nvGraphicFramePr>
        <p:xfrm>
          <a:off x="733424" y="1728876"/>
          <a:ext cx="10439403" cy="72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9E741AC-7BDC-4535-9D2B-9DD7B414E854}"/>
              </a:ext>
            </a:extLst>
          </p:cNvPr>
          <p:cNvSpPr/>
          <p:nvPr/>
        </p:nvSpPr>
        <p:spPr>
          <a:xfrm>
            <a:off x="5343380" y="3533775"/>
            <a:ext cx="9906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Element</a:t>
            </a:r>
          </a:p>
          <a:p>
            <a:pPr algn="ctr"/>
            <a:r>
              <a:rPr lang="en-US"/>
              <a:t>150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43092-5199-4324-B315-F107A18A8E1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38680" y="2457450"/>
            <a:ext cx="580910" cy="1076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4D4459-EE3D-4C8A-B036-21526B4256ED}"/>
              </a:ext>
            </a:extLst>
          </p:cNvPr>
          <p:cNvSpPr txBox="1"/>
          <p:nvPr/>
        </p:nvSpPr>
        <p:spPr>
          <a:xfrm>
            <a:off x="3533775" y="281094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V1 = {1, 2}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97A94-5A8D-4936-BD4A-BB5081EA7061}"/>
              </a:ext>
            </a:extLst>
          </p:cNvPr>
          <p:cNvSpPr txBox="1"/>
          <p:nvPr/>
        </p:nvSpPr>
        <p:spPr>
          <a:xfrm>
            <a:off x="8077085" y="2933610"/>
            <a:ext cx="1940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 *new_v;</a:t>
            </a:r>
          </a:p>
          <a:p>
            <a:r>
              <a:rPr lang="en-US"/>
              <a:t>New_v = new T[6];</a:t>
            </a:r>
          </a:p>
          <a:p>
            <a:r>
              <a:rPr lang="en-US"/>
              <a:t>Delete[] element;</a:t>
            </a:r>
          </a:p>
          <a:p>
            <a:r>
              <a:rPr lang="en-US"/>
              <a:t>Element = new_v;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7E5B2A-7CC4-4FEF-8C16-494165A93101}"/>
              </a:ext>
            </a:extLst>
          </p:cNvPr>
          <p:cNvSpPr/>
          <p:nvPr/>
        </p:nvSpPr>
        <p:spPr>
          <a:xfrm>
            <a:off x="6419590" y="3533775"/>
            <a:ext cx="9906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New_v</a:t>
            </a:r>
          </a:p>
          <a:p>
            <a:pPr algn="ctr"/>
            <a:r>
              <a:rPr lang="en-US"/>
              <a:t>150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CFA1EF-0C67-41CA-9424-B4BDDAFB2905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05575" y="2457450"/>
            <a:ext cx="409315" cy="1076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4F8870-A97F-4E84-9EE3-DB11E9DF3735}"/>
              </a:ext>
            </a:extLst>
          </p:cNvPr>
          <p:cNvSpPr txBox="1"/>
          <p:nvPr/>
        </p:nvSpPr>
        <p:spPr>
          <a:xfrm>
            <a:off x="8305800" y="11239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x2, x1.5</a:t>
            </a:r>
          </a:p>
        </p:txBody>
      </p:sp>
    </p:spTree>
    <p:extLst>
      <p:ext uri="{BB962C8B-B14F-4D97-AF65-F5344CB8AC3E}">
        <p14:creationId xmlns:p14="http://schemas.microsoft.com/office/powerpoint/2010/main" val="36301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3250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74A0B3-C921-4D66-A4AA-924185424316}"/>
              </a:ext>
            </a:extLst>
          </p:cNvPr>
          <p:cNvSpPr/>
          <p:nvPr/>
        </p:nvSpPr>
        <p:spPr>
          <a:xfrm>
            <a:off x="3105005" y="3256915"/>
            <a:ext cx="9906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Element</a:t>
            </a:r>
          </a:p>
          <a:p>
            <a:pPr algn="ctr"/>
            <a:r>
              <a:rPr lang="en-US"/>
              <a:t>126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EA4E0E-4BAB-4859-A3B7-B5499B5C5CE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600305" y="2447290"/>
            <a:ext cx="0" cy="80962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417BF4-2B95-481E-992D-910ED25F5B87}"/>
              </a:ext>
            </a:extLst>
          </p:cNvPr>
          <p:cNvSpPr txBox="1"/>
          <p:nvPr/>
        </p:nvSpPr>
        <p:spPr>
          <a:xfrm>
            <a:off x="9048317" y="2852102"/>
            <a:ext cx="3019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V1 = {1, 9, -3, 8, 15};</a:t>
            </a:r>
          </a:p>
          <a:p>
            <a:r>
              <a:rPr lang="en-US"/>
              <a:t>v1.push_back(6);</a:t>
            </a:r>
          </a:p>
          <a:p>
            <a:r>
              <a:rPr lang="en-US"/>
              <a:t>V1 = {1, 9, -3, 8, 15, 6};</a:t>
            </a:r>
          </a:p>
          <a:p>
            <a:r>
              <a:rPr lang="en-US"/>
              <a:t>v1.push_back(10);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40371-1F6C-49F8-9775-205C83AA284A}"/>
              </a:ext>
            </a:extLst>
          </p:cNvPr>
          <p:cNvSpPr txBox="1"/>
          <p:nvPr/>
        </p:nvSpPr>
        <p:spPr>
          <a:xfrm>
            <a:off x="4814600" y="2967335"/>
            <a:ext cx="391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Lib:</a:t>
            </a:r>
          </a:p>
          <a:p>
            <a:r>
              <a:rPr lang="en-US"/>
              <a:t>If (size == capacity)</a:t>
            </a:r>
          </a:p>
          <a:p>
            <a:r>
              <a:rPr lang="en-US"/>
              <a:t>	//Mở rộng</a:t>
            </a:r>
          </a:p>
          <a:p>
            <a:r>
              <a:rPr lang="en-US"/>
              <a:t>	extend();</a:t>
            </a:r>
          </a:p>
          <a:p>
            <a:r>
              <a:rPr lang="en-US"/>
              <a:t>Element[size] = value;</a:t>
            </a:r>
          </a:p>
          <a:p>
            <a:r>
              <a:rPr lang="en-US"/>
              <a:t>size++;</a:t>
            </a:r>
          </a:p>
        </p:txBody>
      </p:sp>
    </p:spTree>
    <p:extLst>
      <p:ext uri="{BB962C8B-B14F-4D97-AF65-F5344CB8AC3E}">
        <p14:creationId xmlns:p14="http://schemas.microsoft.com/office/powerpoint/2010/main" val="29394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24184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0EA2DCD-15A1-4392-88DC-EB2C2217AA4B}"/>
              </a:ext>
            </a:extLst>
          </p:cNvPr>
          <p:cNvGrpSpPr/>
          <p:nvPr/>
        </p:nvGrpSpPr>
        <p:grpSpPr>
          <a:xfrm>
            <a:off x="3105005" y="2447290"/>
            <a:ext cx="990600" cy="1495425"/>
            <a:chOff x="3105005" y="2447290"/>
            <a:chExt cx="990600" cy="14954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8C51E7-41AC-4A17-BAC7-049951937925}"/>
                </a:ext>
              </a:extLst>
            </p:cNvPr>
            <p:cNvSpPr/>
            <p:nvPr/>
          </p:nvSpPr>
          <p:spPr>
            <a:xfrm>
              <a:off x="3105005" y="3256915"/>
              <a:ext cx="990600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Element</a:t>
              </a:r>
            </a:p>
            <a:p>
              <a:pPr algn="ctr"/>
              <a:r>
                <a:rPr lang="en-US"/>
                <a:t>126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5E06A7-2958-4F6E-8098-7CC7355B2B98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3600305" y="2447290"/>
              <a:ext cx="0" cy="809625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61E797-E9FE-4208-9F2C-83E591E0F9C5}"/>
              </a:ext>
            </a:extLst>
          </p:cNvPr>
          <p:cNvSpPr txBox="1"/>
          <p:nvPr/>
        </p:nvSpPr>
        <p:spPr>
          <a:xfrm>
            <a:off x="4766978" y="3118049"/>
            <a:ext cx="391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Lib:</a:t>
            </a:r>
          </a:p>
          <a:p>
            <a:r>
              <a:rPr lang="en-US" b="1"/>
              <a:t>//Di chuyển các phần tử lệch phải 1 ô</a:t>
            </a:r>
          </a:p>
          <a:p>
            <a:r>
              <a:rPr lang="en-US" b="1"/>
              <a:t>If full()</a:t>
            </a:r>
          </a:p>
          <a:p>
            <a:r>
              <a:rPr lang="en-US" b="1"/>
              <a:t>	extend();</a:t>
            </a:r>
          </a:p>
          <a:p>
            <a:r>
              <a:rPr lang="en-US" b="1"/>
              <a:t>For I = size - 1 -&gt; size0</a:t>
            </a:r>
          </a:p>
          <a:p>
            <a:r>
              <a:rPr lang="en-US" b="1"/>
              <a:t>	[i+1] = element[i];</a:t>
            </a:r>
          </a:p>
          <a:p>
            <a:r>
              <a:rPr lang="en-US" b="1"/>
              <a:t>element[0] = value;</a:t>
            </a:r>
          </a:p>
          <a:p>
            <a:r>
              <a:rPr lang="en-US" b="1"/>
              <a:t>size++;</a:t>
            </a:r>
          </a:p>
          <a:p>
            <a:r>
              <a:rPr lang="en-US" b="1"/>
              <a:t>-&gt; 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C4014-3870-45DD-B674-EF6C4933FBB3}"/>
              </a:ext>
            </a:extLst>
          </p:cNvPr>
          <p:cNvSpPr txBox="1"/>
          <p:nvPr/>
        </p:nvSpPr>
        <p:spPr>
          <a:xfrm>
            <a:off x="9172577" y="3165772"/>
            <a:ext cx="301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Main:</a:t>
            </a:r>
          </a:p>
          <a:p>
            <a:r>
              <a:rPr lang="en-US" b="1"/>
              <a:t>V1.push_front(5);</a:t>
            </a:r>
          </a:p>
        </p:txBody>
      </p:sp>
    </p:spTree>
    <p:extLst>
      <p:ext uri="{BB962C8B-B14F-4D97-AF65-F5344CB8AC3E}">
        <p14:creationId xmlns:p14="http://schemas.microsoft.com/office/powerpoint/2010/main" val="259160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94601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5C3DC39-DBDB-4848-BCAD-377545C95DFC}"/>
              </a:ext>
            </a:extLst>
          </p:cNvPr>
          <p:cNvGrpSpPr/>
          <p:nvPr/>
        </p:nvGrpSpPr>
        <p:grpSpPr>
          <a:xfrm>
            <a:off x="3105005" y="2447290"/>
            <a:ext cx="990600" cy="1495425"/>
            <a:chOff x="3105005" y="2447290"/>
            <a:chExt cx="990600" cy="14954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58519A-FDF2-47A4-8B85-FD26AF4362C4}"/>
                </a:ext>
              </a:extLst>
            </p:cNvPr>
            <p:cNvSpPr/>
            <p:nvPr/>
          </p:nvSpPr>
          <p:spPr>
            <a:xfrm>
              <a:off x="3105005" y="3256915"/>
              <a:ext cx="990600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Element</a:t>
              </a:r>
            </a:p>
            <a:p>
              <a:pPr algn="ctr"/>
              <a:r>
                <a:rPr lang="en-US"/>
                <a:t>126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29F0E9-94E3-42D1-9BE0-F56A369DAEA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600305" y="2447290"/>
              <a:ext cx="0" cy="809625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CA7673-7D32-4CBE-8F66-3F495EC599DF}"/>
              </a:ext>
            </a:extLst>
          </p:cNvPr>
          <p:cNvSpPr txBox="1"/>
          <p:nvPr/>
        </p:nvSpPr>
        <p:spPr>
          <a:xfrm>
            <a:off x="9172577" y="3162841"/>
            <a:ext cx="301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Main:</a:t>
            </a:r>
          </a:p>
          <a:p>
            <a:r>
              <a:rPr lang="en-US" b="1"/>
              <a:t>V1.insert(0, -2);</a:t>
            </a:r>
          </a:p>
          <a:p>
            <a:r>
              <a:rPr lang="en-US" b="1"/>
              <a:t>//1, 9, -3, -2, 8, 15, 6,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38D32-A194-4958-8765-979BFF780EC2}"/>
              </a:ext>
            </a:extLst>
          </p:cNvPr>
          <p:cNvSpPr txBox="1"/>
          <p:nvPr/>
        </p:nvSpPr>
        <p:spPr>
          <a:xfrm>
            <a:off x="4766978" y="3118049"/>
            <a:ext cx="391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Lib:</a:t>
            </a:r>
          </a:p>
          <a:p>
            <a:r>
              <a:rPr lang="en-US" b="1"/>
              <a:t>//Di chuyển các phần tử lệch phải 1 ô</a:t>
            </a:r>
          </a:p>
          <a:p>
            <a:r>
              <a:rPr lang="en-US" b="1"/>
              <a:t>If full()</a:t>
            </a:r>
          </a:p>
          <a:p>
            <a:r>
              <a:rPr lang="en-US" b="1"/>
              <a:t>	extend();</a:t>
            </a:r>
          </a:p>
          <a:p>
            <a:r>
              <a:rPr lang="en-US" b="1"/>
              <a:t>For i = size - 1 -&gt; k:</a:t>
            </a:r>
          </a:p>
          <a:p>
            <a:r>
              <a:rPr lang="en-US" b="1"/>
              <a:t>	element[i+1] = element[i];</a:t>
            </a:r>
          </a:p>
          <a:p>
            <a:r>
              <a:rPr lang="en-US" b="1"/>
              <a:t>element[] = value;</a:t>
            </a:r>
          </a:p>
          <a:p>
            <a:r>
              <a:rPr lang="en-US" b="1"/>
              <a:t>size++;</a:t>
            </a:r>
          </a:p>
          <a:p>
            <a:r>
              <a:rPr lang="en-US" b="1"/>
              <a:t>-&gt; O(n)</a:t>
            </a:r>
          </a:p>
        </p:txBody>
      </p:sp>
    </p:spTree>
    <p:extLst>
      <p:ext uri="{BB962C8B-B14F-4D97-AF65-F5344CB8AC3E}">
        <p14:creationId xmlns:p14="http://schemas.microsoft.com/office/powerpoint/2010/main" val="253628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8266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1FF144B-B90B-4FDE-A77D-D2AB72461727}"/>
              </a:ext>
            </a:extLst>
          </p:cNvPr>
          <p:cNvGrpSpPr/>
          <p:nvPr/>
        </p:nvGrpSpPr>
        <p:grpSpPr>
          <a:xfrm>
            <a:off x="2971654" y="2447290"/>
            <a:ext cx="1276495" cy="1667510"/>
            <a:chOff x="3105005" y="2447290"/>
            <a:chExt cx="990600" cy="14954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407D90-E5F5-4D0E-B388-1167285E31A9}"/>
                </a:ext>
              </a:extLst>
            </p:cNvPr>
            <p:cNvSpPr/>
            <p:nvPr/>
          </p:nvSpPr>
          <p:spPr>
            <a:xfrm>
              <a:off x="3105005" y="3256915"/>
              <a:ext cx="990600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Element</a:t>
              </a:r>
            </a:p>
            <a:p>
              <a:pPr algn="ctr"/>
              <a:r>
                <a:rPr lang="en-US"/>
                <a:t>126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76D8022-2C77-4C18-B704-A10AB5EE216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600305" y="2447290"/>
              <a:ext cx="0" cy="809625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734342-BADB-4C57-857B-0471DFA7FD87}"/>
              </a:ext>
            </a:extLst>
          </p:cNvPr>
          <p:cNvSpPr txBox="1"/>
          <p:nvPr/>
        </p:nvSpPr>
        <p:spPr>
          <a:xfrm>
            <a:off x="5829299" y="2823396"/>
            <a:ext cx="5057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Pop_back(); //Lấy ra phần tử cuối cùng</a:t>
            </a:r>
          </a:p>
          <a:p>
            <a:r>
              <a:rPr lang="en-US" b="1"/>
              <a:t>a.k.a ko quản lý nó nữa.</a:t>
            </a:r>
          </a:p>
          <a:p>
            <a:r>
              <a:rPr lang="en-US" b="1"/>
              <a:t>push_back(-2);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0A2FA-08DC-4971-847E-5B316E654F5E}"/>
              </a:ext>
            </a:extLst>
          </p:cNvPr>
          <p:cNvSpPr txBox="1"/>
          <p:nvPr/>
        </p:nvSpPr>
        <p:spPr>
          <a:xfrm>
            <a:off x="5981700" y="4410711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 pop_back()</a:t>
            </a:r>
          </a:p>
          <a:p>
            <a:r>
              <a:rPr lang="en-US" b="1"/>
              <a:t>	size--;</a:t>
            </a:r>
          </a:p>
          <a:p>
            <a:r>
              <a:rPr lang="en-US" b="1"/>
              <a:t>	return element[size-1];</a:t>
            </a:r>
          </a:p>
        </p:txBody>
      </p:sp>
    </p:spTree>
    <p:extLst>
      <p:ext uri="{BB962C8B-B14F-4D97-AF65-F5344CB8AC3E}">
        <p14:creationId xmlns:p14="http://schemas.microsoft.com/office/powerpoint/2010/main" val="397443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842436D-6648-4235-B932-44BB04A7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58280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9D888FD-E4AB-4927-BAEF-7F0A46ABAEB1}"/>
              </a:ext>
            </a:extLst>
          </p:cNvPr>
          <p:cNvGrpSpPr/>
          <p:nvPr/>
        </p:nvGrpSpPr>
        <p:grpSpPr>
          <a:xfrm>
            <a:off x="2958954" y="2447290"/>
            <a:ext cx="1276495" cy="1667510"/>
            <a:chOff x="3105005" y="2447290"/>
            <a:chExt cx="990600" cy="14954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60F46-4F81-4ABC-912D-3552C8D4277E}"/>
                </a:ext>
              </a:extLst>
            </p:cNvPr>
            <p:cNvSpPr/>
            <p:nvPr/>
          </p:nvSpPr>
          <p:spPr>
            <a:xfrm>
              <a:off x="3105005" y="3256915"/>
              <a:ext cx="990600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Element</a:t>
              </a:r>
            </a:p>
            <a:p>
              <a:pPr algn="ctr"/>
              <a:r>
                <a:rPr lang="en-US"/>
                <a:t>126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7EB5BC-9EE9-40F4-94B6-52552159D63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600305" y="2447290"/>
              <a:ext cx="0" cy="809625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E059FB-5C11-4AAC-8D78-A8B750E30FAD}"/>
              </a:ext>
            </a:extLst>
          </p:cNvPr>
          <p:cNvSpPr txBox="1"/>
          <p:nvPr/>
        </p:nvSpPr>
        <p:spPr>
          <a:xfrm>
            <a:off x="5689600" y="2967335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 pop_front()</a:t>
            </a:r>
          </a:p>
          <a:p>
            <a:r>
              <a:rPr lang="en-US" b="1"/>
              <a:t>	T data = element[0];</a:t>
            </a:r>
          </a:p>
          <a:p>
            <a:r>
              <a:rPr lang="en-US" b="1"/>
              <a:t>	//Di chuyển các phần tử lệch trái 1 ô</a:t>
            </a:r>
          </a:p>
          <a:p>
            <a:r>
              <a:rPr lang="en-US" b="1"/>
              <a:t>	for (size_t i = 1; i &lt; size; i++)</a:t>
            </a:r>
          </a:p>
          <a:p>
            <a:r>
              <a:rPr lang="en-US" b="1"/>
              <a:t>		element[i – 1] = element[i];</a:t>
            </a:r>
          </a:p>
          <a:p>
            <a:r>
              <a:rPr lang="en-US" b="1"/>
              <a:t>	size--;</a:t>
            </a:r>
          </a:p>
        </p:txBody>
      </p:sp>
    </p:spTree>
    <p:extLst>
      <p:ext uri="{BB962C8B-B14F-4D97-AF65-F5344CB8AC3E}">
        <p14:creationId xmlns:p14="http://schemas.microsoft.com/office/powerpoint/2010/main" val="16614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371C53-B707-4B03-95F1-9DE527524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87480"/>
              </p:ext>
            </p:extLst>
          </p:nvPr>
        </p:nvGraphicFramePr>
        <p:xfrm>
          <a:off x="876299" y="1728876"/>
          <a:ext cx="10439403" cy="71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3">
                  <a:extLst>
                    <a:ext uri="{9D8B030D-6E8A-4147-A177-3AD203B41FA5}">
                      <a16:colId xmlns:a16="http://schemas.microsoft.com/office/drawing/2014/main" val="258465254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3032788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36830706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8596854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22809077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59193854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17903180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849020798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739106431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392030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3521974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62850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786754502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471348827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525331786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050244403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2075610765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881678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84420670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955164969"/>
                    </a:ext>
                  </a:extLst>
                </a:gridCol>
                <a:gridCol w="496769">
                  <a:extLst>
                    <a:ext uri="{9D8B030D-6E8A-4147-A177-3AD203B41FA5}">
                      <a16:colId xmlns:a16="http://schemas.microsoft.com/office/drawing/2014/main" val="1165678935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0939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7064737-870F-4CB0-B1FE-7507279D117B}"/>
              </a:ext>
            </a:extLst>
          </p:cNvPr>
          <p:cNvGrpSpPr/>
          <p:nvPr/>
        </p:nvGrpSpPr>
        <p:grpSpPr>
          <a:xfrm>
            <a:off x="2958954" y="2447290"/>
            <a:ext cx="1276495" cy="1667510"/>
            <a:chOff x="3105005" y="2447290"/>
            <a:chExt cx="990600" cy="14954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00347A-29B5-4864-825F-F1052FC91F40}"/>
                </a:ext>
              </a:extLst>
            </p:cNvPr>
            <p:cNvSpPr/>
            <p:nvPr/>
          </p:nvSpPr>
          <p:spPr>
            <a:xfrm>
              <a:off x="3105005" y="3256915"/>
              <a:ext cx="990600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Element</a:t>
              </a:r>
            </a:p>
            <a:p>
              <a:pPr algn="ctr"/>
              <a:r>
                <a:rPr lang="en-US"/>
                <a:t>126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7A3DE94-5BD4-447E-955D-5A5CF776C9D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600305" y="2447290"/>
              <a:ext cx="0" cy="809625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EF40EC-8248-4F24-B95F-12B056F7A035}"/>
              </a:ext>
            </a:extLst>
          </p:cNvPr>
          <p:cNvGrpSpPr/>
          <p:nvPr/>
        </p:nvGrpSpPr>
        <p:grpSpPr>
          <a:xfrm>
            <a:off x="2668404" y="430969"/>
            <a:ext cx="928797" cy="1297907"/>
            <a:chOff x="-70408" y="-294554"/>
            <a:chExt cx="990600" cy="13174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1DB058-2AF0-420B-A7C5-8053F065D4D5}"/>
                </a:ext>
              </a:extLst>
            </p:cNvPr>
            <p:cNvSpPr/>
            <p:nvPr/>
          </p:nvSpPr>
          <p:spPr>
            <a:xfrm>
              <a:off x="-70408" y="-294554"/>
              <a:ext cx="990600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it</a:t>
              </a:r>
            </a:p>
            <a:p>
              <a:pPr algn="ctr"/>
              <a:r>
                <a:rPr lang="en-US"/>
                <a:t>138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81AC13-CCAF-45C0-B141-4BB470323C2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24893" y="391246"/>
              <a:ext cx="0" cy="631687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5309F1-5837-4DD1-8785-249026E2B806}"/>
              </a:ext>
            </a:extLst>
          </p:cNvPr>
          <p:cNvSpPr txBox="1"/>
          <p:nvPr/>
        </p:nvSpPr>
        <p:spPr>
          <a:xfrm>
            <a:off x="4873697" y="2683639"/>
            <a:ext cx="6729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r_Iterator:</a:t>
            </a:r>
          </a:p>
          <a:p>
            <a:r>
              <a:rPr lang="en-US" b="1"/>
              <a:t>Private: </a:t>
            </a:r>
          </a:p>
          <a:p>
            <a:r>
              <a:rPr lang="en-US" b="1"/>
              <a:t>	T *it;</a:t>
            </a:r>
          </a:p>
          <a:p>
            <a:r>
              <a:rPr lang="en-US" b="1"/>
              <a:t>Public:</a:t>
            </a:r>
          </a:p>
          <a:p>
            <a:r>
              <a:rPr lang="en-US" b="1"/>
              <a:t>	R_Iterator operator=(r_iterator other);</a:t>
            </a:r>
          </a:p>
          <a:p>
            <a:r>
              <a:rPr lang="en-US" b="1"/>
              <a:t>	T operator*();</a:t>
            </a:r>
          </a:p>
          <a:p>
            <a:r>
              <a:rPr lang="en-US" b="1"/>
              <a:t>	Bool operator==(r_iterator other);</a:t>
            </a:r>
          </a:p>
          <a:p>
            <a:r>
              <a:rPr lang="en-US" b="1"/>
              <a:t>	Bool operator!=(r_iterator other);</a:t>
            </a:r>
          </a:p>
          <a:p>
            <a:r>
              <a:rPr lang="en-US" b="1"/>
              <a:t>	R_iterator operator++(int); //prefix ++I</a:t>
            </a:r>
          </a:p>
          <a:p>
            <a:r>
              <a:rPr lang="en-US" b="1"/>
              <a:t>	R_iterator operator++(); //postfix i++</a:t>
            </a:r>
          </a:p>
        </p:txBody>
      </p:sp>
    </p:spTree>
    <p:extLst>
      <p:ext uri="{BB962C8B-B14F-4D97-AF65-F5344CB8AC3E}">
        <p14:creationId xmlns:p14="http://schemas.microsoft.com/office/powerpoint/2010/main" val="229867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836</Words>
  <Application>Microsoft Office PowerPoint</Application>
  <PresentationFormat>Widescreen</PresentationFormat>
  <Paragraphs>379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NGUYEN THANH VINH</dc:creator>
  <cp:lastModifiedBy>LO NGUYEN THANH VINH</cp:lastModifiedBy>
  <cp:revision>1</cp:revision>
  <dcterms:created xsi:type="dcterms:W3CDTF">2021-10-11T13:45:23Z</dcterms:created>
  <dcterms:modified xsi:type="dcterms:W3CDTF">2021-10-13T15:29:42Z</dcterms:modified>
</cp:coreProperties>
</file>