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9" r:id="rId13"/>
    <p:sldId id="270" r:id="rId14"/>
    <p:sldId id="271" r:id="rId15"/>
    <p:sldId id="272" r:id="rId16"/>
    <p:sldId id="274" r:id="rId17"/>
    <p:sldId id="275" r:id="rId18"/>
    <p:sldId id="277" r:id="rId19"/>
    <p:sldId id="276" r:id="rId20"/>
    <p:sldId id="273" r:id="rId21"/>
    <p:sldId id="278" r:id="rId22"/>
    <p:sldId id="279" r:id="rId23"/>
    <p:sldId id="280" r:id="rId24"/>
    <p:sldId id="281" r:id="rId25"/>
    <p:sldId id="284" r:id="rId26"/>
    <p:sldId id="282" r:id="rId27"/>
    <p:sldId id="283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0762789-E12B-44B4-A8A2-C99335815223}">
          <p14:sldIdLst>
            <p14:sldId id="256"/>
          </p14:sldIdLst>
        </p14:section>
        <p14:section name="Prepare" id="{CB6C1E17-C3AC-44B7-BE96-1C4F57C3428A}">
          <p14:sldIdLst/>
        </p14:section>
        <p14:section name="How Data Stored Inside The Computer?" id="{382DD292-5DD6-431F-8FE9-05F897A4E084}">
          <p14:sldIdLst>
            <p14:sldId id="259"/>
            <p14:sldId id="258"/>
            <p14:sldId id="260"/>
            <p14:sldId id="261"/>
            <p14:sldId id="262"/>
            <p14:sldId id="263"/>
          </p14:sldIdLst>
        </p14:section>
        <p14:section name="Definition" id="{AC4E274E-BFD0-4946-BE0F-5EC29DC381BD}">
          <p14:sldIdLst>
            <p14:sldId id="264"/>
            <p14:sldId id="265"/>
            <p14:sldId id="267"/>
            <p14:sldId id="266"/>
            <p14:sldId id="269"/>
            <p14:sldId id="270"/>
            <p14:sldId id="271"/>
            <p14:sldId id="272"/>
            <p14:sldId id="274"/>
            <p14:sldId id="275"/>
            <p14:sldId id="277"/>
            <p14:sldId id="276"/>
          </p14:sldIdLst>
        </p14:section>
        <p14:section name="Type Of Pointer" id="{B247FA63-446C-4073-9FA8-AAD2C3944BC9}">
          <p14:sldIdLst>
            <p14:sldId id="273"/>
            <p14:sldId id="278"/>
            <p14:sldId id="279"/>
            <p14:sldId id="280"/>
          </p14:sldIdLst>
        </p14:section>
        <p14:section name="Pointer To Pointer" id="{735A81C7-E588-4B40-A60A-E2A35917D0D8}">
          <p14:sldIdLst>
            <p14:sldId id="281"/>
          </p14:sldIdLst>
        </p14:section>
        <p14:section name="Advantage Of Pointer" id="{7D35346A-29CF-478C-A013-1BB065684F6E}">
          <p14:sldIdLst>
            <p14:sldId id="284"/>
          </p14:sldIdLst>
        </p14:section>
        <p14:section name="Pointer With Function" id="{D7A82BE9-1667-4823-AAF0-D9C532B80A37}">
          <p14:sldIdLst>
            <p14:sldId id="282"/>
            <p14:sldId id="283"/>
            <p14:sldId id="285"/>
          </p14:sldIdLst>
        </p14:section>
        <p14:section name="Pointer With Array" id="{AECB1F1B-8CD1-4FF2-BCD6-35E8FDF60DDC}">
          <p14:sldIdLst>
            <p14:sldId id="286"/>
          </p14:sldIdLst>
        </p14:section>
        <p14:section name="Pointer With String" id="{A180DB08-22F5-4951-B090-BC73AA77A8F7}">
          <p14:sldIdLst/>
        </p14:section>
        <p14:section name="Dynamic Memory Allocation" id="{78BF4694-0FD7-4C8D-9636-C5F8A669F90B}">
          <p14:sldIdLst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A21"/>
    <a:srgbClr val="00AA63"/>
    <a:srgbClr val="00A5AB"/>
    <a:srgbClr val="262626"/>
    <a:srgbClr val="FFD648"/>
    <a:srgbClr val="079057"/>
    <a:srgbClr val="2295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9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A2C7B-D59B-4DA4-8BDB-2DF4A14EB571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FDABA-9572-477C-9959-A90B76DB5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30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FDABA-9572-477C-9959-A90B76DB5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44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FDABA-9572-477C-9959-A90B76DB54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4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FDABA-9572-477C-9959-A90B76DB54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40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F8603-FEBD-A021-7702-45BCCCA90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1E9DE-0E2D-EBBE-98B4-BDDA46C19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8DAC-8ABD-0F5D-2CA1-E480EAAF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3464-E458-4D99-8DE7-8A45EFCE70DC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75CAE-010F-010C-B7BA-2FF44095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93740-8405-632A-AFF9-9C7968F6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7CDD-CCED-46A2-9097-3F2104C8F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9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C1D0-E9AB-17BB-50C9-CFF2A817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F0C17-3388-6BCC-B035-6DFB1D4B0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3DB9-517C-F4AA-646A-A3F141E3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3464-E458-4D99-8DE7-8A45EFCE70DC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D6DC2-8407-A217-547C-B60C351E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3CA9B-242E-E215-6121-0DE09A8C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7CDD-CCED-46A2-9097-3F2104C8F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577507-ED63-6BEB-68E7-98943D19B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35450-FA58-5F9F-417F-286744954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93495-CABC-D625-A2A6-8832687B8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3464-E458-4D99-8DE7-8A45EFCE70DC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7B09A-46F7-2EB8-7FA7-2527B6DE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8060A-BE9B-A809-846C-F0DAD621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7CDD-CCED-46A2-9097-3F2104C8F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1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F1C7D-B17E-5C3D-7282-89142CE9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71587-9B49-FE2F-726A-DE1C36AC0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380D0-B363-91BB-CECC-6594706D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3464-E458-4D99-8DE7-8A45EFCE70DC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8ECB3-3B2C-A776-0A83-6589F32C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4BA4E-562C-DDDB-AED7-8E78DC0B2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7CDD-CCED-46A2-9097-3F2104C8F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2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B60D-25ED-3A92-0727-7E1B3D04A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EDEF6-1D0A-6E28-8995-4F7FAEB05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9D8F5-B45F-C5A2-A071-48019E35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3464-E458-4D99-8DE7-8A45EFCE70DC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C70CF-58B1-2E01-8412-716A714E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638D4-BD04-86B8-995B-F7EB078B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7CDD-CCED-46A2-9097-3F2104C8F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6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8B89-958E-7E1F-DC36-955429F5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1550C-449F-0B87-F30C-4E5013582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9934D-B55B-CEE5-B6EF-6ECB43EBA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6FDE9-A7DA-2310-9AA4-54280E559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3464-E458-4D99-8DE7-8A45EFCE70DC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F59D7-5E47-67A7-F4AC-AC2DAA30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0B2F3-178C-7635-8C7D-3E0AF8D4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7CDD-CCED-46A2-9097-3F2104C8F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6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BC16-AFE0-1CA2-EA87-8EA192FF2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74AB6-5C30-0F00-0872-349A3712B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0C49A-E961-9A66-6B85-460B48437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802C9-6907-3FB4-4DFD-40B7859D6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E3FA31-FD29-0C8E-0D37-831D0DED6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D20DE0-C835-C3D8-B3B3-DA0EC5E6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3464-E458-4D99-8DE7-8A45EFCE70DC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A447B-3388-4394-B46B-C1EBF5494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DFC58-99E0-18C2-E8E4-73FC7B32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7CDD-CCED-46A2-9097-3F2104C8F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1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8E73-2B9D-DDD6-5167-EA4515E6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11007-3C55-3594-8FF9-32036A2B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3464-E458-4D99-8DE7-8A45EFCE70DC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A5955-5023-6AE2-1AF9-50FE7AC3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64CC1-D070-9BEB-4B61-E7D065A4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7CDD-CCED-46A2-9097-3F2104C8F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228BD-8BC5-1930-C981-0D9642F8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3464-E458-4D99-8DE7-8A45EFCE70DC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E7E88-A4FB-C1D9-FEF7-62C80615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50946-C5DB-E61C-D937-654F236A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7CDD-CCED-46A2-9097-3F2104C8F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0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98BF-9ABD-D3AB-2E3E-066922170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379FA-0748-7879-8474-C3B02F86F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97AB1-9956-3AFB-8877-C76B0A61C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33644-B568-623B-7C0B-E3CCA124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3464-E458-4D99-8DE7-8A45EFCE70DC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0587C-7437-4053-8195-D29C105C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9E684-DBA5-7EFD-B146-7BB7C1A2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7CDD-CCED-46A2-9097-3F2104C8F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7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D35-F1BA-9FDD-4B0C-E382B63F6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554FB-D0BF-2BFC-9BB8-3074DEF3D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D8FCF-5768-BBB3-FE1C-D95B59F44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682EA-8016-94E7-2598-56AC47B9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3464-E458-4D99-8DE7-8A45EFCE70DC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FAA6C-AA6A-CF16-9DA3-60D08321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9B66A-A08C-92DC-6E15-7EFBB0F5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7CDD-CCED-46A2-9097-3F2104C8F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4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C073D1-74A9-26CC-E8D7-BA5CD324D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6C6FC-1DC3-C6E1-6CC6-E140638C6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16F22-EA9D-D53B-C82D-8F6222552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C3464-E458-4D99-8DE7-8A45EFCE70DC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F69A5-4336-940B-82E4-22CEA18B2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32D1A-0D62-82B7-AA69-477142BA5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7CDD-CCED-46A2-9097-3F2104C8F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7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0AAB8028-A4BE-A278-8506-3EAB8F59941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711" y="3428999"/>
            <a:ext cx="4310461" cy="43104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9B7920-1688-E377-8DCD-47FF173F9975}"/>
              </a:ext>
            </a:extLst>
          </p:cNvPr>
          <p:cNvSpPr txBox="1"/>
          <p:nvPr/>
        </p:nvSpPr>
        <p:spPr>
          <a:xfrm>
            <a:off x="2618125" y="2921168"/>
            <a:ext cx="69557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latin typeface="+mj-lt"/>
              </a:rPr>
              <a:t>POINTER IN C/C++</a:t>
            </a:r>
          </a:p>
        </p:txBody>
      </p:sp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19C81F20-F051-7F5E-F3BD-9E67FD2B13A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9201" y="-2384797"/>
            <a:ext cx="4310461" cy="431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22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5EAF3B5-671F-3C91-4D42-22D20706FA62}"/>
              </a:ext>
            </a:extLst>
          </p:cNvPr>
          <p:cNvSpPr txBox="1"/>
          <p:nvPr/>
        </p:nvSpPr>
        <p:spPr>
          <a:xfrm>
            <a:off x="4755572" y="508000"/>
            <a:ext cx="23615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/>
              <a:t>Quy ước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78A7E6-E9FE-07A5-3D18-8F2D8A8A9FD8}"/>
              </a:ext>
            </a:extLst>
          </p:cNvPr>
          <p:cNvGrpSpPr/>
          <p:nvPr/>
        </p:nvGrpSpPr>
        <p:grpSpPr>
          <a:xfrm>
            <a:off x="1440212" y="1883062"/>
            <a:ext cx="2652817" cy="3663634"/>
            <a:chOff x="1338612" y="2260435"/>
            <a:chExt cx="2097975" cy="286601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0D74205-AABA-9CBA-15A9-5CD1C9DCAA85}"/>
                </a:ext>
              </a:extLst>
            </p:cNvPr>
            <p:cNvGrpSpPr/>
            <p:nvPr/>
          </p:nvGrpSpPr>
          <p:grpSpPr>
            <a:xfrm>
              <a:off x="1338612" y="2260435"/>
              <a:ext cx="2097975" cy="2111809"/>
              <a:chOff x="6041241" y="2594264"/>
              <a:chExt cx="2097975" cy="211180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702C557-C423-B1A3-6655-0D8D62B2953E}"/>
                  </a:ext>
                </a:extLst>
              </p:cNvPr>
              <p:cNvSpPr/>
              <p:nvPr/>
            </p:nvSpPr>
            <p:spPr>
              <a:xfrm>
                <a:off x="6041242" y="2594264"/>
                <a:ext cx="2097974" cy="794986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39F3CBC-2DF5-C18E-AC0F-20219B6382A0}"/>
                  </a:ext>
                </a:extLst>
              </p:cNvPr>
              <p:cNvSpPr/>
              <p:nvPr/>
            </p:nvSpPr>
            <p:spPr>
              <a:xfrm>
                <a:off x="6041241" y="3490323"/>
                <a:ext cx="2097974" cy="1215750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86B9C8-24B0-6BE6-4CB2-D5C15FA3CDCE}"/>
                </a:ext>
              </a:extLst>
            </p:cNvPr>
            <p:cNvSpPr txBox="1"/>
            <p:nvPr/>
          </p:nvSpPr>
          <p:spPr>
            <a:xfrm>
              <a:off x="2002716" y="4717143"/>
              <a:ext cx="769766" cy="40930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2800" b="1"/>
                <a:t>Biến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39BA28-F2D7-E517-5D5A-CE0094584471}"/>
                </a:ext>
              </a:extLst>
            </p:cNvPr>
            <p:cNvSpPr txBox="1"/>
            <p:nvPr/>
          </p:nvSpPr>
          <p:spPr>
            <a:xfrm>
              <a:off x="1924115" y="2514543"/>
              <a:ext cx="926966" cy="31300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2000" b="1"/>
                <a:t>Địa chỉ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B81A777-CB2D-2035-B5F0-A4B685F26B0A}"/>
                </a:ext>
              </a:extLst>
            </p:cNvPr>
            <p:cNvSpPr txBox="1"/>
            <p:nvPr/>
          </p:nvSpPr>
          <p:spPr>
            <a:xfrm>
              <a:off x="1924115" y="3607868"/>
              <a:ext cx="926966" cy="31300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2000" b="1"/>
                <a:t>Giá trị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BCFF018-4C20-FDE1-F21F-C82608EE0C43}"/>
              </a:ext>
            </a:extLst>
          </p:cNvPr>
          <p:cNvCxnSpPr/>
          <p:nvPr/>
        </p:nvCxnSpPr>
        <p:spPr>
          <a:xfrm>
            <a:off x="5689601" y="3229065"/>
            <a:ext cx="4818743" cy="0"/>
          </a:xfrm>
          <a:prstGeom prst="straightConnector1">
            <a:avLst/>
          </a:prstGeom>
          <a:ln w="76200">
            <a:solidFill>
              <a:srgbClr val="FF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6CAB834-4D1C-EB49-4A64-4EF4AE0B559D}"/>
              </a:ext>
            </a:extLst>
          </p:cNvPr>
          <p:cNvSpPr txBox="1"/>
          <p:nvPr/>
        </p:nvSpPr>
        <p:spPr>
          <a:xfrm>
            <a:off x="6034952" y="5023476"/>
            <a:ext cx="4128053" cy="52322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800" b="1"/>
              <a:t>Tham chiếu / Trỏ tới</a:t>
            </a:r>
          </a:p>
        </p:txBody>
      </p:sp>
    </p:spTree>
    <p:extLst>
      <p:ext uri="{BB962C8B-B14F-4D97-AF65-F5344CB8AC3E}">
        <p14:creationId xmlns:p14="http://schemas.microsoft.com/office/powerpoint/2010/main" val="3829896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7BB1D20-4E9B-01D8-13D9-639121F96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86" y="421060"/>
            <a:ext cx="1610586" cy="1610586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95C9600B-8E87-3BDA-7547-98448EC444EC}"/>
              </a:ext>
            </a:extLst>
          </p:cNvPr>
          <p:cNvGrpSpPr/>
          <p:nvPr/>
        </p:nvGrpSpPr>
        <p:grpSpPr>
          <a:xfrm>
            <a:off x="5366637" y="2400561"/>
            <a:ext cx="5464712" cy="2989944"/>
            <a:chOff x="4817085" y="2716870"/>
            <a:chExt cx="5464712" cy="298994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E253836-0B97-1AD6-0D50-7E66B6AD658A}"/>
                </a:ext>
              </a:extLst>
            </p:cNvPr>
            <p:cNvGrpSpPr/>
            <p:nvPr/>
          </p:nvGrpSpPr>
          <p:grpSpPr>
            <a:xfrm>
              <a:off x="4817085" y="2716870"/>
              <a:ext cx="2057730" cy="2989944"/>
              <a:chOff x="1338612" y="2260435"/>
              <a:chExt cx="2097975" cy="2866017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1FD87AE-96CC-621A-0C45-7614631A2EC0}"/>
                  </a:ext>
                </a:extLst>
              </p:cNvPr>
              <p:cNvGrpSpPr/>
              <p:nvPr/>
            </p:nvGrpSpPr>
            <p:grpSpPr>
              <a:xfrm>
                <a:off x="1338612" y="2260435"/>
                <a:ext cx="2097975" cy="2111809"/>
                <a:chOff x="6041241" y="2594264"/>
                <a:chExt cx="2097975" cy="2111809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C988C02-4C67-A4E9-1F2C-F0785CCDE684}"/>
                    </a:ext>
                  </a:extLst>
                </p:cNvPr>
                <p:cNvSpPr/>
                <p:nvPr/>
              </p:nvSpPr>
              <p:spPr>
                <a:xfrm>
                  <a:off x="6041242" y="2594264"/>
                  <a:ext cx="2097974" cy="794986"/>
                </a:xfrm>
                <a:prstGeom prst="rect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0494358-E7D0-6180-5547-01F60CEA478B}"/>
                    </a:ext>
                  </a:extLst>
                </p:cNvPr>
                <p:cNvSpPr/>
                <p:nvPr/>
              </p:nvSpPr>
              <p:spPr>
                <a:xfrm>
                  <a:off x="6041241" y="3490323"/>
                  <a:ext cx="2097974" cy="1215750"/>
                </a:xfrm>
                <a:prstGeom prst="rect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5FA8FB-6266-0909-F495-175A3BAEC05B}"/>
                  </a:ext>
                </a:extLst>
              </p:cNvPr>
              <p:cNvSpPr txBox="1"/>
              <p:nvPr/>
            </p:nvSpPr>
            <p:spPr>
              <a:xfrm>
                <a:off x="2192949" y="4624918"/>
                <a:ext cx="389304" cy="50153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sz="2800" b="1"/>
                  <a:t>p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A01AA2-53AC-2500-6A52-19D15E5157CA}"/>
                  </a:ext>
                </a:extLst>
              </p:cNvPr>
              <p:cNvSpPr txBox="1"/>
              <p:nvPr/>
            </p:nvSpPr>
            <p:spPr>
              <a:xfrm>
                <a:off x="1991922" y="2407161"/>
                <a:ext cx="791355" cy="50153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sz="2800" b="1"/>
                  <a:t>423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0F5890-0CA3-D4D9-C34F-96635E4F0AC1}"/>
                  </a:ext>
                </a:extLst>
              </p:cNvPr>
              <p:cNvSpPr txBox="1"/>
              <p:nvPr/>
            </p:nvSpPr>
            <p:spPr>
              <a:xfrm>
                <a:off x="1991921" y="3513602"/>
                <a:ext cx="791355" cy="50153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sz="2800" b="1"/>
                  <a:t>104</a:t>
                </a:r>
                <a:endParaRPr lang="en-US" sz="2000" b="1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35EA58F-23D6-72BF-DABC-BDCF586890B5}"/>
                </a:ext>
              </a:extLst>
            </p:cNvPr>
            <p:cNvGrpSpPr/>
            <p:nvPr/>
          </p:nvGrpSpPr>
          <p:grpSpPr>
            <a:xfrm>
              <a:off x="8224067" y="2716870"/>
              <a:ext cx="2057730" cy="2989944"/>
              <a:chOff x="1338612" y="2260435"/>
              <a:chExt cx="2097975" cy="286601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7076929F-254A-BC90-FBDE-485836FB04B4}"/>
                  </a:ext>
                </a:extLst>
              </p:cNvPr>
              <p:cNvGrpSpPr/>
              <p:nvPr/>
            </p:nvGrpSpPr>
            <p:grpSpPr>
              <a:xfrm>
                <a:off x="1338612" y="2260435"/>
                <a:ext cx="2097975" cy="2111809"/>
                <a:chOff x="6041241" y="2594264"/>
                <a:chExt cx="2097975" cy="2111809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FE83BBA-39F6-FF3F-0C2D-CA1BFDE59618}"/>
                    </a:ext>
                  </a:extLst>
                </p:cNvPr>
                <p:cNvSpPr/>
                <p:nvPr/>
              </p:nvSpPr>
              <p:spPr>
                <a:xfrm>
                  <a:off x="6041242" y="2594264"/>
                  <a:ext cx="2097974" cy="794986"/>
                </a:xfrm>
                <a:prstGeom prst="rect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D36CA985-DFDA-C832-B798-BD63AFAB5392}"/>
                    </a:ext>
                  </a:extLst>
                </p:cNvPr>
                <p:cNvSpPr/>
                <p:nvPr/>
              </p:nvSpPr>
              <p:spPr>
                <a:xfrm>
                  <a:off x="6041241" y="3490323"/>
                  <a:ext cx="2097974" cy="1215750"/>
                </a:xfrm>
                <a:prstGeom prst="rect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F2693E-4DA2-DEC3-B728-CDF63D0D7E49}"/>
                  </a:ext>
                </a:extLst>
              </p:cNvPr>
              <p:cNvSpPr txBox="1"/>
              <p:nvPr/>
            </p:nvSpPr>
            <p:spPr>
              <a:xfrm>
                <a:off x="2192948" y="4624918"/>
                <a:ext cx="389304" cy="50153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sz="2800" b="1"/>
                  <a:t>a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7698F7-70F7-F3D1-1884-D731E890A341}"/>
                  </a:ext>
                </a:extLst>
              </p:cNvPr>
              <p:cNvSpPr txBox="1"/>
              <p:nvPr/>
            </p:nvSpPr>
            <p:spPr>
              <a:xfrm>
                <a:off x="1991919" y="2326011"/>
                <a:ext cx="791355" cy="50153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sz="2800" b="1"/>
                  <a:t>104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A3DD10-2DA4-F015-8383-DCE39F65AF0B}"/>
                  </a:ext>
                </a:extLst>
              </p:cNvPr>
              <p:cNvSpPr txBox="1"/>
              <p:nvPr/>
            </p:nvSpPr>
            <p:spPr>
              <a:xfrm>
                <a:off x="2092433" y="3513602"/>
                <a:ext cx="590330" cy="50153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sz="2800" b="1"/>
                  <a:t>19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B6582F1-84ED-E7CB-8633-A693322280CF}"/>
                </a:ext>
              </a:extLst>
            </p:cNvPr>
            <p:cNvCxnSpPr>
              <a:stCxn id="17" idx="3"/>
              <a:endCxn id="23" idx="1"/>
            </p:cNvCxnSpPr>
            <p:nvPr/>
          </p:nvCxnSpPr>
          <p:spPr>
            <a:xfrm flipV="1">
              <a:off x="6874814" y="3131551"/>
              <a:ext cx="1349254" cy="1154284"/>
            </a:xfrm>
            <a:prstGeom prst="straightConnector1">
              <a:avLst/>
            </a:prstGeom>
            <a:ln w="76200">
              <a:solidFill>
                <a:srgbClr val="FF5A2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E770F4E-7C17-7812-CB3D-C392142E2B1E}"/>
              </a:ext>
            </a:extLst>
          </p:cNvPr>
          <p:cNvGrpSpPr/>
          <p:nvPr/>
        </p:nvGrpSpPr>
        <p:grpSpPr>
          <a:xfrm>
            <a:off x="656851" y="2236738"/>
            <a:ext cx="6989127" cy="2655995"/>
            <a:chOff x="656851" y="2236738"/>
            <a:chExt cx="6989127" cy="26559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155C65B-A0B0-0F9A-6AEE-11025F41D873}"/>
                </a:ext>
              </a:extLst>
            </p:cNvPr>
            <p:cNvSpPr txBox="1"/>
            <p:nvPr/>
          </p:nvSpPr>
          <p:spPr>
            <a:xfrm>
              <a:off x="656851" y="3076851"/>
              <a:ext cx="336928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800" b="1"/>
                <a:t>Là một biến (Gán, chứa dữ liệu, thực hiện toán tử,…)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2A91B22-FD66-6A85-2571-7C54DA9EBE43}"/>
                </a:ext>
              </a:extLst>
            </p:cNvPr>
            <p:cNvSpPr/>
            <p:nvPr/>
          </p:nvSpPr>
          <p:spPr>
            <a:xfrm>
              <a:off x="5117523" y="2236738"/>
              <a:ext cx="2528455" cy="2577854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DD88E5F-3EC3-007E-2BFD-88D1E0C62EC3}"/>
                </a:ext>
              </a:extLst>
            </p:cNvPr>
            <p:cNvCxnSpPr>
              <a:cxnSpLocks/>
              <a:stCxn id="30" idx="1"/>
              <a:endCxn id="28" idx="3"/>
            </p:cNvCxnSpPr>
            <p:nvPr/>
          </p:nvCxnSpPr>
          <p:spPr>
            <a:xfrm flipH="1">
              <a:off x="4026133" y="3525665"/>
              <a:ext cx="1091390" cy="459127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A4D0E9E-F03C-E506-F43C-50904163DB5B}"/>
              </a:ext>
            </a:extLst>
          </p:cNvPr>
          <p:cNvSpPr txBox="1"/>
          <p:nvPr/>
        </p:nvSpPr>
        <p:spPr>
          <a:xfrm>
            <a:off x="2717051" y="875316"/>
            <a:ext cx="7276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Phân tích khái niệm con trỏ:</a:t>
            </a:r>
          </a:p>
        </p:txBody>
      </p:sp>
    </p:spTree>
    <p:extLst>
      <p:ext uri="{BB962C8B-B14F-4D97-AF65-F5344CB8AC3E}">
        <p14:creationId xmlns:p14="http://schemas.microsoft.com/office/powerpoint/2010/main" val="412621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7BB1D20-4E9B-01D8-13D9-639121F96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86" y="421060"/>
            <a:ext cx="1610586" cy="1610586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95C9600B-8E87-3BDA-7547-98448EC444EC}"/>
              </a:ext>
            </a:extLst>
          </p:cNvPr>
          <p:cNvGrpSpPr/>
          <p:nvPr/>
        </p:nvGrpSpPr>
        <p:grpSpPr>
          <a:xfrm>
            <a:off x="5366637" y="2400561"/>
            <a:ext cx="5464712" cy="2989944"/>
            <a:chOff x="4817085" y="2716870"/>
            <a:chExt cx="5464712" cy="298994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E253836-0B97-1AD6-0D50-7E66B6AD658A}"/>
                </a:ext>
              </a:extLst>
            </p:cNvPr>
            <p:cNvGrpSpPr/>
            <p:nvPr/>
          </p:nvGrpSpPr>
          <p:grpSpPr>
            <a:xfrm>
              <a:off x="4817085" y="2716870"/>
              <a:ext cx="2057730" cy="2989944"/>
              <a:chOff x="1338612" y="2260435"/>
              <a:chExt cx="2097975" cy="2866017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1FD87AE-96CC-621A-0C45-7614631A2EC0}"/>
                  </a:ext>
                </a:extLst>
              </p:cNvPr>
              <p:cNvGrpSpPr/>
              <p:nvPr/>
            </p:nvGrpSpPr>
            <p:grpSpPr>
              <a:xfrm>
                <a:off x="1338612" y="2260435"/>
                <a:ext cx="2097975" cy="2111809"/>
                <a:chOff x="6041241" y="2594264"/>
                <a:chExt cx="2097975" cy="2111809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C988C02-4C67-A4E9-1F2C-F0785CCDE684}"/>
                    </a:ext>
                  </a:extLst>
                </p:cNvPr>
                <p:cNvSpPr/>
                <p:nvPr/>
              </p:nvSpPr>
              <p:spPr>
                <a:xfrm>
                  <a:off x="6041242" y="2594264"/>
                  <a:ext cx="2097974" cy="794986"/>
                </a:xfrm>
                <a:prstGeom prst="rect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0494358-E7D0-6180-5547-01F60CEA478B}"/>
                    </a:ext>
                  </a:extLst>
                </p:cNvPr>
                <p:cNvSpPr/>
                <p:nvPr/>
              </p:nvSpPr>
              <p:spPr>
                <a:xfrm>
                  <a:off x="6041241" y="3490323"/>
                  <a:ext cx="2097974" cy="1215750"/>
                </a:xfrm>
                <a:prstGeom prst="rect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5FA8FB-6266-0909-F495-175A3BAEC05B}"/>
                  </a:ext>
                </a:extLst>
              </p:cNvPr>
              <p:cNvSpPr txBox="1"/>
              <p:nvPr/>
            </p:nvSpPr>
            <p:spPr>
              <a:xfrm>
                <a:off x="2192949" y="4624918"/>
                <a:ext cx="389304" cy="50153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sz="2800" b="1"/>
                  <a:t>p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A01AA2-53AC-2500-6A52-19D15E5157CA}"/>
                  </a:ext>
                </a:extLst>
              </p:cNvPr>
              <p:cNvSpPr txBox="1"/>
              <p:nvPr/>
            </p:nvSpPr>
            <p:spPr>
              <a:xfrm>
                <a:off x="1991922" y="2407161"/>
                <a:ext cx="791355" cy="50153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sz="2800" b="1"/>
                  <a:t>423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0F5890-0CA3-D4D9-C34F-96635E4F0AC1}"/>
                  </a:ext>
                </a:extLst>
              </p:cNvPr>
              <p:cNvSpPr txBox="1"/>
              <p:nvPr/>
            </p:nvSpPr>
            <p:spPr>
              <a:xfrm>
                <a:off x="1991921" y="3513602"/>
                <a:ext cx="791355" cy="50153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sz="2800" b="1"/>
                  <a:t>104</a:t>
                </a:r>
                <a:endParaRPr lang="en-US" sz="2000" b="1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35EA58F-23D6-72BF-DABC-BDCF586890B5}"/>
                </a:ext>
              </a:extLst>
            </p:cNvPr>
            <p:cNvGrpSpPr/>
            <p:nvPr/>
          </p:nvGrpSpPr>
          <p:grpSpPr>
            <a:xfrm>
              <a:off x="8224067" y="2716870"/>
              <a:ext cx="2057730" cy="2989944"/>
              <a:chOff x="1338612" y="2260435"/>
              <a:chExt cx="2097975" cy="286601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7076929F-254A-BC90-FBDE-485836FB04B4}"/>
                  </a:ext>
                </a:extLst>
              </p:cNvPr>
              <p:cNvGrpSpPr/>
              <p:nvPr/>
            </p:nvGrpSpPr>
            <p:grpSpPr>
              <a:xfrm>
                <a:off x="1338612" y="2260435"/>
                <a:ext cx="2097975" cy="2111809"/>
                <a:chOff x="6041241" y="2594264"/>
                <a:chExt cx="2097975" cy="2111809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FE83BBA-39F6-FF3F-0C2D-CA1BFDE59618}"/>
                    </a:ext>
                  </a:extLst>
                </p:cNvPr>
                <p:cNvSpPr/>
                <p:nvPr/>
              </p:nvSpPr>
              <p:spPr>
                <a:xfrm>
                  <a:off x="6041242" y="2594264"/>
                  <a:ext cx="2097974" cy="794986"/>
                </a:xfrm>
                <a:prstGeom prst="rect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D36CA985-DFDA-C832-B798-BD63AFAB5392}"/>
                    </a:ext>
                  </a:extLst>
                </p:cNvPr>
                <p:cNvSpPr/>
                <p:nvPr/>
              </p:nvSpPr>
              <p:spPr>
                <a:xfrm>
                  <a:off x="6041241" y="3490323"/>
                  <a:ext cx="2097974" cy="1215750"/>
                </a:xfrm>
                <a:prstGeom prst="rect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F2693E-4DA2-DEC3-B728-CDF63D0D7E49}"/>
                  </a:ext>
                </a:extLst>
              </p:cNvPr>
              <p:cNvSpPr txBox="1"/>
              <p:nvPr/>
            </p:nvSpPr>
            <p:spPr>
              <a:xfrm>
                <a:off x="2192948" y="4624918"/>
                <a:ext cx="389304" cy="50153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sz="2800" b="1"/>
                  <a:t>a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7698F7-70F7-F3D1-1884-D731E890A341}"/>
                  </a:ext>
                </a:extLst>
              </p:cNvPr>
              <p:cNvSpPr txBox="1"/>
              <p:nvPr/>
            </p:nvSpPr>
            <p:spPr>
              <a:xfrm>
                <a:off x="2003342" y="2425067"/>
                <a:ext cx="791355" cy="50153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sz="2800" b="1"/>
                  <a:t>104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A3DD10-2DA4-F015-8383-DCE39F65AF0B}"/>
                  </a:ext>
                </a:extLst>
              </p:cNvPr>
              <p:cNvSpPr txBox="1"/>
              <p:nvPr/>
            </p:nvSpPr>
            <p:spPr>
              <a:xfrm>
                <a:off x="2092433" y="3513602"/>
                <a:ext cx="590330" cy="50153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sz="2800" b="1"/>
                  <a:t>19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B6582F1-84ED-E7CB-8633-A693322280CF}"/>
                </a:ext>
              </a:extLst>
            </p:cNvPr>
            <p:cNvCxnSpPr>
              <a:stCxn id="17" idx="3"/>
              <a:endCxn id="23" idx="1"/>
            </p:cNvCxnSpPr>
            <p:nvPr/>
          </p:nvCxnSpPr>
          <p:spPr>
            <a:xfrm flipV="1">
              <a:off x="6874814" y="3131551"/>
              <a:ext cx="1349254" cy="1154284"/>
            </a:xfrm>
            <a:prstGeom prst="straightConnector1">
              <a:avLst/>
            </a:prstGeom>
            <a:ln w="76200">
              <a:solidFill>
                <a:srgbClr val="FF5A2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CA4E635-1B34-4B8E-E6FE-5362FE54B591}"/>
              </a:ext>
            </a:extLst>
          </p:cNvPr>
          <p:cNvSpPr txBox="1"/>
          <p:nvPr/>
        </p:nvSpPr>
        <p:spPr>
          <a:xfrm>
            <a:off x="889723" y="3015417"/>
            <a:ext cx="34480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Dữ liệu chứa bên trong là địa chỉ của biến khác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03B508-E256-3DF3-13CF-3C1BF1DD54CC}"/>
              </a:ext>
            </a:extLst>
          </p:cNvPr>
          <p:cNvSpPr/>
          <p:nvPr/>
        </p:nvSpPr>
        <p:spPr>
          <a:xfrm>
            <a:off x="5865434" y="3720144"/>
            <a:ext cx="1060136" cy="523220"/>
          </a:xfrm>
          <a:prstGeom prst="roundRect">
            <a:avLst/>
          </a:prstGeom>
          <a:noFill/>
          <a:ln w="76200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A68FD48-D83F-B766-F28B-15950C285D24}"/>
              </a:ext>
            </a:extLst>
          </p:cNvPr>
          <p:cNvSpPr/>
          <p:nvPr/>
        </p:nvSpPr>
        <p:spPr>
          <a:xfrm>
            <a:off x="9272416" y="2582357"/>
            <a:ext cx="1060136" cy="523220"/>
          </a:xfrm>
          <a:prstGeom prst="roundRect">
            <a:avLst/>
          </a:prstGeom>
          <a:noFill/>
          <a:ln w="76200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1E0C63-2939-9A1B-CCB3-30E2263E1B8A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4337773" y="3707915"/>
            <a:ext cx="1527661" cy="273839"/>
          </a:xfrm>
          <a:prstGeom prst="straightConnector1">
            <a:avLst/>
          </a:prstGeom>
          <a:ln w="7620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16C320-C5CA-FA94-1CDA-EAB59BDEAB30}"/>
              </a:ext>
            </a:extLst>
          </p:cNvPr>
          <p:cNvCxnSpPr>
            <a:cxnSpLocks/>
            <a:stCxn id="4" idx="3"/>
            <a:endCxn id="31" idx="1"/>
          </p:cNvCxnSpPr>
          <p:nvPr/>
        </p:nvCxnSpPr>
        <p:spPr>
          <a:xfrm flipV="1">
            <a:off x="4337773" y="2843967"/>
            <a:ext cx="4934643" cy="863948"/>
          </a:xfrm>
          <a:prstGeom prst="straightConnector1">
            <a:avLst/>
          </a:prstGeom>
          <a:ln w="7620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831340B-6946-8B05-0350-81DB826939E1}"/>
              </a:ext>
            </a:extLst>
          </p:cNvPr>
          <p:cNvSpPr txBox="1"/>
          <p:nvPr/>
        </p:nvSpPr>
        <p:spPr>
          <a:xfrm>
            <a:off x="2717051" y="875316"/>
            <a:ext cx="7276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Phân tích khái niệm con trỏ:</a:t>
            </a:r>
          </a:p>
        </p:txBody>
      </p:sp>
    </p:spTree>
    <p:extLst>
      <p:ext uri="{BB962C8B-B14F-4D97-AF65-F5344CB8AC3E}">
        <p14:creationId xmlns:p14="http://schemas.microsoft.com/office/powerpoint/2010/main" val="225549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7BB1D20-4E9B-01D8-13D9-639121F96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86" y="421060"/>
            <a:ext cx="1610586" cy="16105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2C4380-48C4-AA02-9736-AA401134450A}"/>
              </a:ext>
            </a:extLst>
          </p:cNvPr>
          <p:cNvSpPr txBox="1"/>
          <p:nvPr/>
        </p:nvSpPr>
        <p:spPr>
          <a:xfrm>
            <a:off x="2717051" y="875316"/>
            <a:ext cx="7276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Phân tích khái niệm con trỏ: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5C9600B-8E87-3BDA-7547-98448EC444EC}"/>
              </a:ext>
            </a:extLst>
          </p:cNvPr>
          <p:cNvGrpSpPr/>
          <p:nvPr/>
        </p:nvGrpSpPr>
        <p:grpSpPr>
          <a:xfrm>
            <a:off x="5366637" y="2400561"/>
            <a:ext cx="5464712" cy="2989944"/>
            <a:chOff x="4817085" y="2716870"/>
            <a:chExt cx="5464712" cy="298994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E253836-0B97-1AD6-0D50-7E66B6AD658A}"/>
                </a:ext>
              </a:extLst>
            </p:cNvPr>
            <p:cNvGrpSpPr/>
            <p:nvPr/>
          </p:nvGrpSpPr>
          <p:grpSpPr>
            <a:xfrm>
              <a:off x="4817085" y="2716870"/>
              <a:ext cx="2057730" cy="2989944"/>
              <a:chOff x="1338612" y="2260435"/>
              <a:chExt cx="2097975" cy="2866017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1FD87AE-96CC-621A-0C45-7614631A2EC0}"/>
                  </a:ext>
                </a:extLst>
              </p:cNvPr>
              <p:cNvGrpSpPr/>
              <p:nvPr/>
            </p:nvGrpSpPr>
            <p:grpSpPr>
              <a:xfrm>
                <a:off x="1338612" y="2260435"/>
                <a:ext cx="2097975" cy="2111809"/>
                <a:chOff x="6041241" y="2594264"/>
                <a:chExt cx="2097975" cy="2111809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C988C02-4C67-A4E9-1F2C-F0785CCDE684}"/>
                    </a:ext>
                  </a:extLst>
                </p:cNvPr>
                <p:cNvSpPr/>
                <p:nvPr/>
              </p:nvSpPr>
              <p:spPr>
                <a:xfrm>
                  <a:off x="6041242" y="2594264"/>
                  <a:ext cx="2097974" cy="794986"/>
                </a:xfrm>
                <a:prstGeom prst="rect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0494358-E7D0-6180-5547-01F60CEA478B}"/>
                    </a:ext>
                  </a:extLst>
                </p:cNvPr>
                <p:cNvSpPr/>
                <p:nvPr/>
              </p:nvSpPr>
              <p:spPr>
                <a:xfrm>
                  <a:off x="6041241" y="3490323"/>
                  <a:ext cx="2097974" cy="1215750"/>
                </a:xfrm>
                <a:prstGeom prst="rect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5FA8FB-6266-0909-F495-175A3BAEC05B}"/>
                  </a:ext>
                </a:extLst>
              </p:cNvPr>
              <p:cNvSpPr txBox="1"/>
              <p:nvPr/>
            </p:nvSpPr>
            <p:spPr>
              <a:xfrm>
                <a:off x="2192949" y="4624918"/>
                <a:ext cx="389304" cy="50153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sz="2800" b="1"/>
                  <a:t>p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A01AA2-53AC-2500-6A52-19D15E5157CA}"/>
                  </a:ext>
                </a:extLst>
              </p:cNvPr>
              <p:cNvSpPr txBox="1"/>
              <p:nvPr/>
            </p:nvSpPr>
            <p:spPr>
              <a:xfrm>
                <a:off x="1991922" y="2407161"/>
                <a:ext cx="791355" cy="50153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sz="2800" b="1"/>
                  <a:t>423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0F5890-0CA3-D4D9-C34F-96635E4F0AC1}"/>
                  </a:ext>
                </a:extLst>
              </p:cNvPr>
              <p:cNvSpPr txBox="1"/>
              <p:nvPr/>
            </p:nvSpPr>
            <p:spPr>
              <a:xfrm>
                <a:off x="1991921" y="3513602"/>
                <a:ext cx="791355" cy="50153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sz="2800" b="1"/>
                  <a:t>105</a:t>
                </a:r>
                <a:endParaRPr lang="en-US" sz="2000" b="1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35EA58F-23D6-72BF-DABC-BDCF586890B5}"/>
                </a:ext>
              </a:extLst>
            </p:cNvPr>
            <p:cNvGrpSpPr/>
            <p:nvPr/>
          </p:nvGrpSpPr>
          <p:grpSpPr>
            <a:xfrm>
              <a:off x="8224067" y="2716870"/>
              <a:ext cx="2057730" cy="2989944"/>
              <a:chOff x="1338612" y="2260435"/>
              <a:chExt cx="2097975" cy="286601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7076929F-254A-BC90-FBDE-485836FB04B4}"/>
                  </a:ext>
                </a:extLst>
              </p:cNvPr>
              <p:cNvGrpSpPr/>
              <p:nvPr/>
            </p:nvGrpSpPr>
            <p:grpSpPr>
              <a:xfrm>
                <a:off x="1338612" y="2260435"/>
                <a:ext cx="2097975" cy="2111809"/>
                <a:chOff x="6041241" y="2594264"/>
                <a:chExt cx="2097975" cy="2111809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FE83BBA-39F6-FF3F-0C2D-CA1BFDE59618}"/>
                    </a:ext>
                  </a:extLst>
                </p:cNvPr>
                <p:cNvSpPr/>
                <p:nvPr/>
              </p:nvSpPr>
              <p:spPr>
                <a:xfrm>
                  <a:off x="6041242" y="2594264"/>
                  <a:ext cx="2097974" cy="794986"/>
                </a:xfrm>
                <a:prstGeom prst="rect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D36CA985-DFDA-C832-B798-BD63AFAB5392}"/>
                    </a:ext>
                  </a:extLst>
                </p:cNvPr>
                <p:cNvSpPr/>
                <p:nvPr/>
              </p:nvSpPr>
              <p:spPr>
                <a:xfrm>
                  <a:off x="6041241" y="3490323"/>
                  <a:ext cx="2097974" cy="1215750"/>
                </a:xfrm>
                <a:prstGeom prst="rect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F2693E-4DA2-DEC3-B728-CDF63D0D7E49}"/>
                  </a:ext>
                </a:extLst>
              </p:cNvPr>
              <p:cNvSpPr txBox="1"/>
              <p:nvPr/>
            </p:nvSpPr>
            <p:spPr>
              <a:xfrm>
                <a:off x="2192948" y="4624918"/>
                <a:ext cx="389304" cy="50153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sz="2800" b="1"/>
                  <a:t>a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7698F7-70F7-F3D1-1884-D731E890A341}"/>
                  </a:ext>
                </a:extLst>
              </p:cNvPr>
              <p:cNvSpPr txBox="1"/>
              <p:nvPr/>
            </p:nvSpPr>
            <p:spPr>
              <a:xfrm>
                <a:off x="2003342" y="2425067"/>
                <a:ext cx="791355" cy="50153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sz="2800" b="1"/>
                  <a:t>104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A3DD10-2DA4-F015-8383-DCE39F65AF0B}"/>
                  </a:ext>
                </a:extLst>
              </p:cNvPr>
              <p:cNvSpPr txBox="1"/>
              <p:nvPr/>
            </p:nvSpPr>
            <p:spPr>
              <a:xfrm>
                <a:off x="2092433" y="3513602"/>
                <a:ext cx="590330" cy="50153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sz="2800" b="1"/>
                  <a:t>19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B6582F1-84ED-E7CB-8633-A693322280CF}"/>
                </a:ext>
              </a:extLst>
            </p:cNvPr>
            <p:cNvCxnSpPr>
              <a:stCxn id="17" idx="3"/>
              <a:endCxn id="23" idx="1"/>
            </p:cNvCxnSpPr>
            <p:nvPr/>
          </p:nvCxnSpPr>
          <p:spPr>
            <a:xfrm flipV="1">
              <a:off x="6874814" y="3131551"/>
              <a:ext cx="1349254" cy="1154284"/>
            </a:xfrm>
            <a:prstGeom prst="straightConnector1">
              <a:avLst/>
            </a:prstGeom>
            <a:ln w="76200">
              <a:solidFill>
                <a:srgbClr val="FF5A21">
                  <a:alpha val="23922"/>
                </a:srgbClr>
              </a:solidFill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CA4E635-1B34-4B8E-E6FE-5362FE54B591}"/>
              </a:ext>
            </a:extLst>
          </p:cNvPr>
          <p:cNvSpPr txBox="1"/>
          <p:nvPr/>
        </p:nvSpPr>
        <p:spPr>
          <a:xfrm>
            <a:off x="649158" y="2491337"/>
            <a:ext cx="39781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/>
              <a:t>Địa chỉ lưu trong con trỏ thay đổi thì con trỏ sẽ trỏ tới biến khác.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03B508-E256-3DF3-13CF-3C1BF1DD54CC}"/>
              </a:ext>
            </a:extLst>
          </p:cNvPr>
          <p:cNvSpPr/>
          <p:nvPr/>
        </p:nvSpPr>
        <p:spPr>
          <a:xfrm>
            <a:off x="5865434" y="3720144"/>
            <a:ext cx="1060136" cy="523220"/>
          </a:xfrm>
          <a:prstGeom prst="roundRect">
            <a:avLst/>
          </a:prstGeom>
          <a:noFill/>
          <a:ln w="76200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8DFD1A4-DEBB-FDB7-081C-FF1B2D24905E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424366" y="3969526"/>
            <a:ext cx="3186484" cy="3498074"/>
          </a:xfrm>
          <a:prstGeom prst="straightConnector1">
            <a:avLst/>
          </a:prstGeom>
          <a:ln w="76200">
            <a:solidFill>
              <a:srgbClr val="FF5A21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188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0625E744-B26D-CBEE-12C6-9143782E9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07" y="483007"/>
            <a:ext cx="1745844" cy="1745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D1B86E-A771-36F8-5772-EEC5B7CF77B9}"/>
              </a:ext>
            </a:extLst>
          </p:cNvPr>
          <p:cNvSpPr txBox="1"/>
          <p:nvPr/>
        </p:nvSpPr>
        <p:spPr>
          <a:xfrm>
            <a:off x="3314700" y="1063541"/>
            <a:ext cx="4490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Khai báo con trỏ: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0E66F-F01D-2473-53B3-ECD9F568A40E}"/>
              </a:ext>
            </a:extLst>
          </p:cNvPr>
          <p:cNvSpPr txBox="1"/>
          <p:nvPr/>
        </p:nvSpPr>
        <p:spPr>
          <a:xfrm>
            <a:off x="825907" y="2746459"/>
            <a:ext cx="10731592" cy="2970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0"/>
              </a:spcAft>
            </a:pPr>
            <a:r>
              <a:rPr lang="en-US" sz="2800" b="1"/>
              <a:t>Khởi tạo không khởi gán:</a:t>
            </a:r>
          </a:p>
          <a:p>
            <a:pPr algn="ctr">
              <a:spcAft>
                <a:spcPts val="3000"/>
              </a:spcAft>
            </a:pPr>
            <a:r>
              <a:rPr lang="en-US" sz="2800" b="1">
                <a:solidFill>
                  <a:srgbClr val="FF5A21"/>
                </a:solidFill>
              </a:rPr>
              <a:t>&lt;kiểu-dữ-liệu&gt; </a:t>
            </a:r>
            <a:r>
              <a:rPr lang="en-US" sz="2800" b="1"/>
              <a:t>*</a:t>
            </a:r>
            <a:r>
              <a:rPr lang="en-US" sz="2800" b="1">
                <a:solidFill>
                  <a:srgbClr val="00A5AB"/>
                </a:solidFill>
              </a:rPr>
              <a:t>&lt;Tên-con-trỏ&gt;</a:t>
            </a:r>
            <a:r>
              <a:rPr lang="en-US" sz="2800" b="1"/>
              <a:t>;</a:t>
            </a:r>
          </a:p>
          <a:p>
            <a:pPr>
              <a:spcAft>
                <a:spcPts val="3000"/>
              </a:spcAft>
            </a:pPr>
            <a:r>
              <a:rPr lang="en-US" sz="2800" b="1"/>
              <a:t>Khởi tạo có khởi gán:</a:t>
            </a:r>
          </a:p>
          <a:p>
            <a:pPr algn="ctr"/>
            <a:r>
              <a:rPr lang="en-US" sz="2800" b="1">
                <a:solidFill>
                  <a:srgbClr val="FF5A21"/>
                </a:solidFill>
              </a:rPr>
              <a:t>&lt;Kiểu-dữ-liệu&gt; </a:t>
            </a:r>
            <a:r>
              <a:rPr lang="en-US" sz="2800" b="1"/>
              <a:t>*</a:t>
            </a:r>
            <a:r>
              <a:rPr lang="en-US" sz="2800" b="1">
                <a:solidFill>
                  <a:srgbClr val="00A5AB"/>
                </a:solidFill>
              </a:rPr>
              <a:t>&lt;Tên-con-trỏ&gt; </a:t>
            </a:r>
            <a:r>
              <a:rPr lang="en-US" sz="2800" b="1"/>
              <a:t>= &amp;</a:t>
            </a:r>
            <a:r>
              <a:rPr lang="en-US" sz="2800" b="1">
                <a:solidFill>
                  <a:srgbClr val="00A5AB"/>
                </a:solidFill>
              </a:rPr>
              <a:t>&lt;Tên-biến-được-trỏ&gt;</a:t>
            </a:r>
            <a:r>
              <a:rPr lang="en-US" sz="2800" b="1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98459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4A0785C-15B0-8827-8B4A-0219B09EB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05" y="494919"/>
            <a:ext cx="1637995" cy="1637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6355DB-5A33-147F-B111-C5EEACB90D20}"/>
              </a:ext>
            </a:extLst>
          </p:cNvPr>
          <p:cNvSpPr txBox="1"/>
          <p:nvPr/>
        </p:nvSpPr>
        <p:spPr>
          <a:xfrm>
            <a:off x="2914650" y="990752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Ví dụ: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7605AA-2F11-5BA6-5122-D163655F611A}"/>
              </a:ext>
            </a:extLst>
          </p:cNvPr>
          <p:cNvSpPr txBox="1"/>
          <p:nvPr/>
        </p:nvSpPr>
        <p:spPr>
          <a:xfrm>
            <a:off x="571805" y="2651060"/>
            <a:ext cx="5695798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b="1">
                <a:solidFill>
                  <a:srgbClr val="00AA63"/>
                </a:solidFill>
              </a:rPr>
              <a:t>int a = 8;</a:t>
            </a:r>
          </a:p>
          <a:p>
            <a:pPr>
              <a:spcAft>
                <a:spcPts val="1800"/>
              </a:spcAft>
            </a:pPr>
            <a:r>
              <a:rPr lang="en-US" sz="2800" b="1">
                <a:solidFill>
                  <a:srgbClr val="00AA63"/>
                </a:solidFill>
              </a:rPr>
              <a:t>int *p = &amp;a;</a:t>
            </a:r>
          </a:p>
          <a:p>
            <a:pPr>
              <a:spcAft>
                <a:spcPts val="1800"/>
              </a:spcAft>
            </a:pPr>
            <a:r>
              <a:rPr lang="en-US" sz="2800" b="1">
                <a:solidFill>
                  <a:srgbClr val="00AA63"/>
                </a:solidFill>
              </a:rPr>
              <a:t>printf(“Address of a: %d\n”, &amp;a);</a:t>
            </a:r>
          </a:p>
          <a:p>
            <a:pPr>
              <a:spcAft>
                <a:spcPts val="1800"/>
              </a:spcAft>
            </a:pPr>
            <a:r>
              <a:rPr lang="en-US" sz="2800" b="1">
                <a:solidFill>
                  <a:srgbClr val="00AA63"/>
                </a:solidFill>
              </a:rPr>
              <a:t>printf(“Address stored in p: %d\n”, p);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3C5F1A-76E9-006C-4BE0-31DF1382B68E}"/>
              </a:ext>
            </a:extLst>
          </p:cNvPr>
          <p:cNvSpPr txBox="1"/>
          <p:nvPr/>
        </p:nvSpPr>
        <p:spPr>
          <a:xfrm>
            <a:off x="6800698" y="2651060"/>
            <a:ext cx="481949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b="1">
                <a:solidFill>
                  <a:srgbClr val="00AA63"/>
                </a:solidFill>
              </a:rPr>
              <a:t>Output:</a:t>
            </a:r>
          </a:p>
          <a:p>
            <a:pPr>
              <a:spcAft>
                <a:spcPts val="1800"/>
              </a:spcAft>
            </a:pPr>
            <a:r>
              <a:rPr lang="en-US" sz="2800" b="1">
                <a:solidFill>
                  <a:srgbClr val="00AA63"/>
                </a:solidFill>
              </a:rPr>
              <a:t>Address of a: 6607838</a:t>
            </a:r>
          </a:p>
          <a:p>
            <a:pPr>
              <a:spcAft>
                <a:spcPts val="1800"/>
              </a:spcAft>
            </a:pPr>
            <a:r>
              <a:rPr lang="en-US" sz="2800" b="1">
                <a:solidFill>
                  <a:srgbClr val="00AA63"/>
                </a:solidFill>
              </a:rPr>
              <a:t>Address stored in p: 6607838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9392C2-86E0-A367-357A-931CB90426E6}"/>
              </a:ext>
            </a:extLst>
          </p:cNvPr>
          <p:cNvGrpSpPr/>
          <p:nvPr/>
        </p:nvGrpSpPr>
        <p:grpSpPr>
          <a:xfrm>
            <a:off x="3067050" y="3638551"/>
            <a:ext cx="8972550" cy="2859715"/>
            <a:chOff x="3067050" y="3638551"/>
            <a:chExt cx="8972550" cy="28597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FBE198-863F-B482-7D98-46F02EDEA8BD}"/>
                </a:ext>
              </a:extLst>
            </p:cNvPr>
            <p:cNvSpPr txBox="1"/>
            <p:nvPr/>
          </p:nvSpPr>
          <p:spPr>
            <a:xfrm>
              <a:off x="6800698" y="5544159"/>
              <a:ext cx="523890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/>
                <a:t>Phép gán p = &amp;a có thể hiểu như cho p trỏ tới a.</a:t>
              </a: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D94456AA-0DB7-3BD9-A8BC-AF4F5C22DDC7}"/>
                </a:ext>
              </a:extLst>
            </p:cNvPr>
            <p:cNvCxnSpPr>
              <a:stCxn id="10" idx="1"/>
            </p:cNvCxnSpPr>
            <p:nvPr/>
          </p:nvCxnSpPr>
          <p:spPr>
            <a:xfrm rot="10800000">
              <a:off x="3067050" y="3638551"/>
              <a:ext cx="3733648" cy="2382663"/>
            </a:xfrm>
            <a:prstGeom prst="bentConnector3">
              <a:avLst>
                <a:gd name="adj1" fmla="val 7651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719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77D05F4-B1F5-4AF5-8278-EA179A1A09C2}"/>
              </a:ext>
            </a:extLst>
          </p:cNvPr>
          <p:cNvGrpSpPr/>
          <p:nvPr/>
        </p:nvGrpSpPr>
        <p:grpSpPr>
          <a:xfrm>
            <a:off x="810718" y="2191011"/>
            <a:ext cx="5464712" cy="2989944"/>
            <a:chOff x="4817085" y="2716870"/>
            <a:chExt cx="5464712" cy="29899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6782FAE-D040-8325-8658-0941E96FAF06}"/>
                </a:ext>
              </a:extLst>
            </p:cNvPr>
            <p:cNvGrpSpPr/>
            <p:nvPr/>
          </p:nvGrpSpPr>
          <p:grpSpPr>
            <a:xfrm>
              <a:off x="4817085" y="2716870"/>
              <a:ext cx="2057730" cy="2989944"/>
              <a:chOff x="1338612" y="2260435"/>
              <a:chExt cx="2097975" cy="2866017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5DAF319-A571-0A06-8E3A-7F68D8FCBD52}"/>
                  </a:ext>
                </a:extLst>
              </p:cNvPr>
              <p:cNvGrpSpPr/>
              <p:nvPr/>
            </p:nvGrpSpPr>
            <p:grpSpPr>
              <a:xfrm>
                <a:off x="1338612" y="2260435"/>
                <a:ext cx="2097975" cy="2111809"/>
                <a:chOff x="6041241" y="2594264"/>
                <a:chExt cx="2097975" cy="2111809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DF826BF-63B9-6760-CBFD-88FE27CB2647}"/>
                    </a:ext>
                  </a:extLst>
                </p:cNvPr>
                <p:cNvSpPr/>
                <p:nvPr/>
              </p:nvSpPr>
              <p:spPr>
                <a:xfrm>
                  <a:off x="6041242" y="2594264"/>
                  <a:ext cx="2097974" cy="794986"/>
                </a:xfrm>
                <a:prstGeom prst="rect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1C94AFA7-0428-3356-5B0D-9A15D9F34498}"/>
                    </a:ext>
                  </a:extLst>
                </p:cNvPr>
                <p:cNvSpPr/>
                <p:nvPr/>
              </p:nvSpPr>
              <p:spPr>
                <a:xfrm>
                  <a:off x="6041241" y="3490323"/>
                  <a:ext cx="2097974" cy="1215750"/>
                </a:xfrm>
                <a:prstGeom prst="rect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DDEFB4-449F-8590-241F-CF1EC42431F9}"/>
                  </a:ext>
                </a:extLst>
              </p:cNvPr>
              <p:cNvSpPr txBox="1"/>
              <p:nvPr/>
            </p:nvSpPr>
            <p:spPr>
              <a:xfrm>
                <a:off x="2192949" y="4624918"/>
                <a:ext cx="389304" cy="50153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sz="2800" b="1"/>
                  <a:t>p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11B19B-C4B4-6ECD-1E52-95F2F63614CF}"/>
                  </a:ext>
                </a:extLst>
              </p:cNvPr>
              <p:cNvSpPr txBox="1"/>
              <p:nvPr/>
            </p:nvSpPr>
            <p:spPr>
              <a:xfrm>
                <a:off x="1991922" y="2407161"/>
                <a:ext cx="791355" cy="50153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sz="2800" b="1"/>
                  <a:t>423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06C5FA-B23F-6BE8-D0A0-19B3A3BF7F9F}"/>
                  </a:ext>
                </a:extLst>
              </p:cNvPr>
              <p:cNvSpPr txBox="1"/>
              <p:nvPr/>
            </p:nvSpPr>
            <p:spPr>
              <a:xfrm>
                <a:off x="1991921" y="3513602"/>
                <a:ext cx="791355" cy="50153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sz="2800" b="1"/>
                  <a:t>104</a:t>
                </a:r>
                <a:endParaRPr lang="en-US" sz="2000" b="1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C00D078-4B17-B2BE-4F3F-786A94418263}"/>
                </a:ext>
              </a:extLst>
            </p:cNvPr>
            <p:cNvGrpSpPr/>
            <p:nvPr/>
          </p:nvGrpSpPr>
          <p:grpSpPr>
            <a:xfrm>
              <a:off x="8224067" y="2716870"/>
              <a:ext cx="2057730" cy="2989944"/>
              <a:chOff x="1338612" y="2260435"/>
              <a:chExt cx="2097975" cy="2866017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D0FE285-9250-5A09-C589-87B0BE50FF6A}"/>
                  </a:ext>
                </a:extLst>
              </p:cNvPr>
              <p:cNvGrpSpPr/>
              <p:nvPr/>
            </p:nvGrpSpPr>
            <p:grpSpPr>
              <a:xfrm>
                <a:off x="1338612" y="2260435"/>
                <a:ext cx="2097975" cy="2111809"/>
                <a:chOff x="6041241" y="2594264"/>
                <a:chExt cx="2097975" cy="2111809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911188F-175D-3D7A-C9F0-D347820C9888}"/>
                    </a:ext>
                  </a:extLst>
                </p:cNvPr>
                <p:cNvSpPr/>
                <p:nvPr/>
              </p:nvSpPr>
              <p:spPr>
                <a:xfrm>
                  <a:off x="6041242" y="2594264"/>
                  <a:ext cx="2097974" cy="794986"/>
                </a:xfrm>
                <a:prstGeom prst="rect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1329E1F-C88E-A87A-18CA-6F29FCFD0065}"/>
                    </a:ext>
                  </a:extLst>
                </p:cNvPr>
                <p:cNvSpPr/>
                <p:nvPr/>
              </p:nvSpPr>
              <p:spPr>
                <a:xfrm>
                  <a:off x="6041241" y="3490323"/>
                  <a:ext cx="2097974" cy="1215750"/>
                </a:xfrm>
                <a:prstGeom prst="rect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5FE4D4-2EFB-E744-6CFB-3F0FD9D77A63}"/>
                  </a:ext>
                </a:extLst>
              </p:cNvPr>
              <p:cNvSpPr txBox="1"/>
              <p:nvPr/>
            </p:nvSpPr>
            <p:spPr>
              <a:xfrm>
                <a:off x="2192948" y="4624918"/>
                <a:ext cx="389304" cy="50153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sz="2800" b="1"/>
                  <a:t>a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68DF6A-2A1E-F7A7-F7D9-CAF51655AC44}"/>
                  </a:ext>
                </a:extLst>
              </p:cNvPr>
              <p:cNvSpPr txBox="1"/>
              <p:nvPr/>
            </p:nvSpPr>
            <p:spPr>
              <a:xfrm>
                <a:off x="2003342" y="2425067"/>
                <a:ext cx="791355" cy="50153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sz="2800" b="1"/>
                  <a:t>104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2D8140-9FAA-88AB-D451-CFDC79D0180C}"/>
                  </a:ext>
                </a:extLst>
              </p:cNvPr>
              <p:cNvSpPr txBox="1"/>
              <p:nvPr/>
            </p:nvSpPr>
            <p:spPr>
              <a:xfrm>
                <a:off x="2092433" y="3513602"/>
                <a:ext cx="590330" cy="50153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sz="2800" b="1"/>
                  <a:t>19</a:t>
                </a: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9BE286E-64A8-4C72-B211-D2AA12702977}"/>
                </a:ext>
              </a:extLst>
            </p:cNvPr>
            <p:cNvCxnSpPr>
              <a:stCxn id="19" idx="3"/>
              <a:endCxn id="12" idx="1"/>
            </p:cNvCxnSpPr>
            <p:nvPr/>
          </p:nvCxnSpPr>
          <p:spPr>
            <a:xfrm flipV="1">
              <a:off x="6874814" y="3131551"/>
              <a:ext cx="1349254" cy="1154284"/>
            </a:xfrm>
            <a:prstGeom prst="straightConnector1">
              <a:avLst/>
            </a:prstGeom>
            <a:ln w="76200">
              <a:solidFill>
                <a:srgbClr val="FF5A21"/>
              </a:solidFill>
              <a:prstDash val="solid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7F2A30F-293F-90CE-95C0-DC1B11D2844B}"/>
              </a:ext>
            </a:extLst>
          </p:cNvPr>
          <p:cNvSpPr txBox="1"/>
          <p:nvPr/>
        </p:nvSpPr>
        <p:spPr>
          <a:xfrm>
            <a:off x="6927407" y="2084643"/>
            <a:ext cx="47311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/>
              <a:t>Toán tử * sủ dụng để truy xuất đến vùng nhớ mà con trỏ trỏ đến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CDC749-5AC2-3DD6-F6E5-0EE2CA0DEBD4}"/>
              </a:ext>
            </a:extLst>
          </p:cNvPr>
          <p:cNvSpPr txBox="1"/>
          <p:nvPr/>
        </p:nvSpPr>
        <p:spPr>
          <a:xfrm>
            <a:off x="8541127" y="3838210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*p = 19</a:t>
            </a:r>
          </a:p>
        </p:txBody>
      </p:sp>
    </p:spTree>
    <p:extLst>
      <p:ext uri="{BB962C8B-B14F-4D97-AF65-F5344CB8AC3E}">
        <p14:creationId xmlns:p14="http://schemas.microsoft.com/office/powerpoint/2010/main" val="2255802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E427F9-0E70-478A-4C97-8FEE2F99F11A}"/>
              </a:ext>
            </a:extLst>
          </p:cNvPr>
          <p:cNvSpPr txBox="1"/>
          <p:nvPr/>
        </p:nvSpPr>
        <p:spPr>
          <a:xfrm>
            <a:off x="1057276" y="810845"/>
            <a:ext cx="10077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/>
              <a:t>Ngoài ra, ta cũng có thể thực hiện bất kỳ thao tác nào đối với *p mà a có thể thực hiện: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71272-9545-B93E-4569-3147675BF959}"/>
              </a:ext>
            </a:extLst>
          </p:cNvPr>
          <p:cNvSpPr txBox="1"/>
          <p:nvPr/>
        </p:nvSpPr>
        <p:spPr>
          <a:xfrm>
            <a:off x="1057277" y="2087195"/>
            <a:ext cx="1007744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800" b="1">
                <a:solidFill>
                  <a:srgbClr val="00AA63"/>
                </a:solidFill>
              </a:rPr>
              <a:t>*p = *p + 10; // Tăng *ip cũng như a thêm 10</a:t>
            </a:r>
          </a:p>
          <a:p>
            <a:pPr>
              <a:spcAft>
                <a:spcPts val="2400"/>
              </a:spcAft>
            </a:pPr>
            <a:r>
              <a:rPr lang="en-US" sz="2800" b="1">
                <a:solidFill>
                  <a:srgbClr val="00AA63"/>
                </a:solidFill>
              </a:rPr>
              <a:t>int b = *p + 2; // Lấy giá trị biến mà p trỏ tới, cộng 1 và gán cho b;</a:t>
            </a:r>
          </a:p>
          <a:p>
            <a:pPr>
              <a:spcAft>
                <a:spcPts val="2400"/>
              </a:spcAft>
            </a:pPr>
            <a:r>
              <a:rPr lang="en-US" sz="2800" b="1">
                <a:solidFill>
                  <a:srgbClr val="00AA63"/>
                </a:solidFill>
              </a:rPr>
              <a:t>(*p)++; // Cộng giá trị biến mà p trỏ tới thêm 1. Chú ý dấu “()” là cần thiết để tránh toán tử ++ thực hiện với bản thân biến p.</a:t>
            </a:r>
          </a:p>
        </p:txBody>
      </p:sp>
    </p:spTree>
    <p:extLst>
      <p:ext uri="{BB962C8B-B14F-4D97-AF65-F5344CB8AC3E}">
        <p14:creationId xmlns:p14="http://schemas.microsoft.com/office/powerpoint/2010/main" val="870204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0D86A4D-8F3F-7D45-0FCE-BA829CA9191E}"/>
              </a:ext>
            </a:extLst>
          </p:cNvPr>
          <p:cNvGrpSpPr/>
          <p:nvPr/>
        </p:nvGrpSpPr>
        <p:grpSpPr>
          <a:xfrm>
            <a:off x="925336" y="639396"/>
            <a:ext cx="2057730" cy="2726343"/>
            <a:chOff x="1338612" y="2260435"/>
            <a:chExt cx="2097975" cy="261334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7EF8A73-5224-C0A9-1F06-740F861243FC}"/>
                </a:ext>
              </a:extLst>
            </p:cNvPr>
            <p:cNvGrpSpPr/>
            <p:nvPr/>
          </p:nvGrpSpPr>
          <p:grpSpPr>
            <a:xfrm>
              <a:off x="1338612" y="2260435"/>
              <a:ext cx="2097975" cy="2111809"/>
              <a:chOff x="6041241" y="2594264"/>
              <a:chExt cx="2097975" cy="2111809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7103DE6-C1EB-A47B-6485-0D004BF29AC7}"/>
                  </a:ext>
                </a:extLst>
              </p:cNvPr>
              <p:cNvSpPr/>
              <p:nvPr/>
            </p:nvSpPr>
            <p:spPr>
              <a:xfrm>
                <a:off x="6041242" y="2594264"/>
                <a:ext cx="2097974" cy="794986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C30BAD1-CB86-4D7C-F287-224A08EF67A8}"/>
                  </a:ext>
                </a:extLst>
              </p:cNvPr>
              <p:cNvSpPr/>
              <p:nvPr/>
            </p:nvSpPr>
            <p:spPr>
              <a:xfrm>
                <a:off x="6041241" y="3490323"/>
                <a:ext cx="2097974" cy="1215750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0E73F0A-ABA7-24E5-DE97-39D5FD84ED25}"/>
                </a:ext>
              </a:extLst>
            </p:cNvPr>
            <p:cNvSpPr txBox="1"/>
            <p:nvPr/>
          </p:nvSpPr>
          <p:spPr>
            <a:xfrm>
              <a:off x="2192949" y="4372243"/>
              <a:ext cx="389304" cy="50153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2800" b="1"/>
                <a:t>p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78B81A-A40F-9131-E356-9F562FEEEA2C}"/>
                </a:ext>
              </a:extLst>
            </p:cNvPr>
            <p:cNvSpPr txBox="1"/>
            <p:nvPr/>
          </p:nvSpPr>
          <p:spPr>
            <a:xfrm>
              <a:off x="1991922" y="2407161"/>
              <a:ext cx="791355" cy="50153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2800" b="1"/>
                <a:t>423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776FECA-F776-0050-8D6D-B0F8BB420CAC}"/>
                </a:ext>
              </a:extLst>
            </p:cNvPr>
            <p:cNvSpPr txBox="1"/>
            <p:nvPr/>
          </p:nvSpPr>
          <p:spPr>
            <a:xfrm>
              <a:off x="1991921" y="3513602"/>
              <a:ext cx="791355" cy="50153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2800" b="1"/>
                <a:t>104</a:t>
              </a:r>
              <a:endParaRPr lang="en-US" sz="2000" b="1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1256753-F3C6-5A37-8674-66C4B037BBCA}"/>
              </a:ext>
            </a:extLst>
          </p:cNvPr>
          <p:cNvGrpSpPr/>
          <p:nvPr/>
        </p:nvGrpSpPr>
        <p:grpSpPr>
          <a:xfrm>
            <a:off x="4760789" y="2084221"/>
            <a:ext cx="2057730" cy="2702615"/>
            <a:chOff x="1338612" y="2260435"/>
            <a:chExt cx="2097975" cy="25905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BDCFCE6-2708-79CC-D977-788F2685FE0D}"/>
                </a:ext>
              </a:extLst>
            </p:cNvPr>
            <p:cNvGrpSpPr/>
            <p:nvPr/>
          </p:nvGrpSpPr>
          <p:grpSpPr>
            <a:xfrm>
              <a:off x="1338612" y="2260435"/>
              <a:ext cx="2097975" cy="2111809"/>
              <a:chOff x="6041241" y="2594264"/>
              <a:chExt cx="2097975" cy="2111809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A0E4128-E052-D4B4-968D-8866EA1A5AD8}"/>
                  </a:ext>
                </a:extLst>
              </p:cNvPr>
              <p:cNvSpPr/>
              <p:nvPr/>
            </p:nvSpPr>
            <p:spPr>
              <a:xfrm>
                <a:off x="6041242" y="2594264"/>
                <a:ext cx="2097974" cy="794986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81E6AC-9F3A-1A9C-2673-2E99B6470C89}"/>
                  </a:ext>
                </a:extLst>
              </p:cNvPr>
              <p:cNvSpPr/>
              <p:nvPr/>
            </p:nvSpPr>
            <p:spPr>
              <a:xfrm>
                <a:off x="6041241" y="3490323"/>
                <a:ext cx="2097974" cy="1215750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664A47-87B5-FB61-973B-31FC22EA943D}"/>
                </a:ext>
              </a:extLst>
            </p:cNvPr>
            <p:cNvSpPr txBox="1"/>
            <p:nvPr/>
          </p:nvSpPr>
          <p:spPr>
            <a:xfrm>
              <a:off x="2211218" y="4349498"/>
              <a:ext cx="389304" cy="50153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2800" b="1"/>
                <a:t>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174385-CF20-3D2F-01E8-8E528F777BDB}"/>
                </a:ext>
              </a:extLst>
            </p:cNvPr>
            <p:cNvSpPr txBox="1"/>
            <p:nvPr/>
          </p:nvSpPr>
          <p:spPr>
            <a:xfrm>
              <a:off x="2003342" y="2425067"/>
              <a:ext cx="791355" cy="50153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2800" b="1"/>
                <a:t>104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2F13FF-AA8A-3E1F-10ED-181DB738B713}"/>
                </a:ext>
              </a:extLst>
            </p:cNvPr>
            <p:cNvSpPr txBox="1"/>
            <p:nvPr/>
          </p:nvSpPr>
          <p:spPr>
            <a:xfrm>
              <a:off x="2092433" y="3513602"/>
              <a:ext cx="590330" cy="50153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2800" b="1"/>
                <a:t>19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864866-5D47-41A1-6889-41AA007E2208}"/>
              </a:ext>
            </a:extLst>
          </p:cNvPr>
          <p:cNvCxnSpPr>
            <a:stCxn id="19" idx="3"/>
            <a:endCxn id="12" idx="1"/>
          </p:cNvCxnSpPr>
          <p:nvPr/>
        </p:nvCxnSpPr>
        <p:spPr>
          <a:xfrm>
            <a:off x="2983065" y="2208361"/>
            <a:ext cx="1777725" cy="290541"/>
          </a:xfrm>
          <a:prstGeom prst="straightConnector1">
            <a:avLst/>
          </a:prstGeom>
          <a:ln w="76200">
            <a:solidFill>
              <a:srgbClr val="FF5A21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8DF73A-0F56-0C98-C38C-0D226E9FADEE}"/>
              </a:ext>
            </a:extLst>
          </p:cNvPr>
          <p:cNvGrpSpPr/>
          <p:nvPr/>
        </p:nvGrpSpPr>
        <p:grpSpPr>
          <a:xfrm>
            <a:off x="925338" y="3848935"/>
            <a:ext cx="2057730" cy="2726344"/>
            <a:chOff x="7755988" y="2200182"/>
            <a:chExt cx="2057730" cy="272634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878D824-D3E1-6AB0-10B3-CEDBFAC6D440}"/>
                </a:ext>
              </a:extLst>
            </p:cNvPr>
            <p:cNvSpPr/>
            <p:nvPr/>
          </p:nvSpPr>
          <p:spPr>
            <a:xfrm>
              <a:off x="7755989" y="2200182"/>
              <a:ext cx="2057729" cy="829361"/>
            </a:xfrm>
            <a:prstGeom prst="rect">
              <a:avLst/>
            </a:prstGeom>
            <a:solidFill>
              <a:srgbClr val="FF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/>
                <a:t>898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4ED2019-323B-7AEE-CF06-FF4F2F05194F}"/>
                </a:ext>
              </a:extLst>
            </p:cNvPr>
            <p:cNvSpPr/>
            <p:nvPr/>
          </p:nvSpPr>
          <p:spPr>
            <a:xfrm>
              <a:off x="7755988" y="3134987"/>
              <a:ext cx="2057729" cy="1268319"/>
            </a:xfrm>
            <a:prstGeom prst="rect">
              <a:avLst/>
            </a:prstGeom>
            <a:solidFill>
              <a:srgbClr val="FF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/>
                <a:t>104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4AE7A76-7BAB-3732-3000-B5A37903240F}"/>
                </a:ext>
              </a:extLst>
            </p:cNvPr>
            <p:cNvSpPr txBox="1"/>
            <p:nvPr/>
          </p:nvSpPr>
          <p:spPr>
            <a:xfrm>
              <a:off x="8593936" y="4403306"/>
              <a:ext cx="381836" cy="523220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2800" b="1"/>
                <a:t>q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5EAC94-BA79-EDF3-53C8-39FB5C841AFB}"/>
              </a:ext>
            </a:extLst>
          </p:cNvPr>
          <p:cNvCxnSpPr>
            <a:cxnSpLocks/>
            <a:stCxn id="21" idx="3"/>
            <a:endCxn id="12" idx="1"/>
          </p:cNvCxnSpPr>
          <p:nvPr/>
        </p:nvCxnSpPr>
        <p:spPr>
          <a:xfrm flipV="1">
            <a:off x="2983067" y="2498902"/>
            <a:ext cx="1777723" cy="2918998"/>
          </a:xfrm>
          <a:prstGeom prst="straightConnector1">
            <a:avLst/>
          </a:prstGeom>
          <a:ln w="76200">
            <a:solidFill>
              <a:srgbClr val="FF5A21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175EFCD-01E2-6B97-DB3A-36F25ABAF87F}"/>
              </a:ext>
            </a:extLst>
          </p:cNvPr>
          <p:cNvSpPr txBox="1"/>
          <p:nvPr/>
        </p:nvSpPr>
        <p:spPr>
          <a:xfrm>
            <a:off x="7470496" y="2084221"/>
            <a:ext cx="39976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/>
              <a:t>Việc gán hai con trỏ cho nhau cho phép cả hai con trỏ cùng trỏ tới một biến </a:t>
            </a:r>
          </a:p>
        </p:txBody>
      </p:sp>
    </p:spTree>
    <p:extLst>
      <p:ext uri="{BB962C8B-B14F-4D97-AF65-F5344CB8AC3E}">
        <p14:creationId xmlns:p14="http://schemas.microsoft.com/office/powerpoint/2010/main" val="1396058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5046D1-B6B5-D770-AD86-E7E13E372EBB}"/>
              </a:ext>
            </a:extLst>
          </p:cNvPr>
          <p:cNvSpPr txBox="1"/>
          <p:nvPr/>
        </p:nvSpPr>
        <p:spPr>
          <a:xfrm>
            <a:off x="4990569" y="647700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TỔNG KẾT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FF8D74-D157-8D42-1AFF-9E006DA43740}"/>
              </a:ext>
            </a:extLst>
          </p:cNvPr>
          <p:cNvSpPr txBox="1"/>
          <p:nvPr/>
        </p:nvSpPr>
        <p:spPr>
          <a:xfrm>
            <a:off x="980095" y="1698469"/>
            <a:ext cx="11117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/>
              <a:t>Con trỏ là một biến và có cấu trúc tương tự biến.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819A05-4970-C6F7-6F7D-0AA6885FDF28}"/>
              </a:ext>
            </a:extLst>
          </p:cNvPr>
          <p:cNvSpPr txBox="1"/>
          <p:nvPr/>
        </p:nvSpPr>
        <p:spPr>
          <a:xfrm>
            <a:off x="980095" y="2892483"/>
            <a:ext cx="10231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/>
              <a:t>Sử dụng toán tử &amp; và phép gán để trỏ p tới biến khác.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E95850-A94A-31F8-68B5-86E738E15D9F}"/>
              </a:ext>
            </a:extLst>
          </p:cNvPr>
          <p:cNvSpPr txBox="1"/>
          <p:nvPr/>
        </p:nvSpPr>
        <p:spPr>
          <a:xfrm>
            <a:off x="980095" y="4486445"/>
            <a:ext cx="10231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/>
              <a:t>Sử dụng toán tử * để thực hiện làm việc với dữ liệu mà con trỏ trỏ đến tương tự sử dụng biến.</a:t>
            </a:r>
          </a:p>
        </p:txBody>
      </p:sp>
    </p:spTree>
    <p:extLst>
      <p:ext uri="{BB962C8B-B14F-4D97-AF65-F5344CB8AC3E}">
        <p14:creationId xmlns:p14="http://schemas.microsoft.com/office/powerpoint/2010/main" val="265643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A730454B-583C-99C1-6E76-285B2636A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99" y="1723724"/>
            <a:ext cx="3410552" cy="34105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FAEE51-F804-8763-7F45-E14223A0B848}"/>
              </a:ext>
            </a:extLst>
          </p:cNvPr>
          <p:cNvSpPr txBox="1"/>
          <p:nvPr/>
        </p:nvSpPr>
        <p:spPr>
          <a:xfrm>
            <a:off x="5734212" y="2319809"/>
            <a:ext cx="533678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4800" b="1"/>
              <a:t>Tổ Chức Dữ Liệu Trong Bộ Nhớ</a:t>
            </a:r>
          </a:p>
          <a:p>
            <a:r>
              <a:rPr lang="en-US" sz="4800" b="1"/>
              <a:t>Biến</a:t>
            </a:r>
          </a:p>
        </p:txBody>
      </p:sp>
    </p:spTree>
    <p:extLst>
      <p:ext uri="{BB962C8B-B14F-4D97-AF65-F5344CB8AC3E}">
        <p14:creationId xmlns:p14="http://schemas.microsoft.com/office/powerpoint/2010/main" val="90682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F30E5FAC-CA5F-2E3B-51D6-762E53118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80" y="1707141"/>
            <a:ext cx="3443718" cy="3443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B78BAD-A56A-4632-9F7A-C1734722DA1D}"/>
              </a:ext>
            </a:extLst>
          </p:cNvPr>
          <p:cNvSpPr txBox="1"/>
          <p:nvPr/>
        </p:nvSpPr>
        <p:spPr>
          <a:xfrm>
            <a:off x="5543019" y="2858184"/>
            <a:ext cx="51603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/>
              <a:t>Các Kiểu Con Trỏ</a:t>
            </a:r>
          </a:p>
        </p:txBody>
      </p:sp>
    </p:spTree>
    <p:extLst>
      <p:ext uri="{BB962C8B-B14F-4D97-AF65-F5344CB8AC3E}">
        <p14:creationId xmlns:p14="http://schemas.microsoft.com/office/powerpoint/2010/main" val="733774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67D68A-3E31-51C2-7AC9-4BAE8237A1E0}"/>
              </a:ext>
            </a:extLst>
          </p:cNvPr>
          <p:cNvSpPr txBox="1"/>
          <p:nvPr/>
        </p:nvSpPr>
        <p:spPr>
          <a:xfrm>
            <a:off x="799834" y="267384"/>
            <a:ext cx="105923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/>
              <a:t>Con trỏ cũng như biến phải được chỉ định kiểu nhằm giúp chương trình xác định đúng vùng nhớ mà con trỏ đó trỏ tới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AAE05-9C6C-BBD6-BED9-4339BE2ABF7B}"/>
              </a:ext>
            </a:extLst>
          </p:cNvPr>
          <p:cNvSpPr txBox="1"/>
          <p:nvPr/>
        </p:nvSpPr>
        <p:spPr>
          <a:xfrm>
            <a:off x="2038350" y="2152650"/>
            <a:ext cx="13676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3000"/>
              </a:spcAft>
            </a:pPr>
            <a:r>
              <a:rPr lang="en-US" sz="2800" b="1"/>
              <a:t>int</a:t>
            </a:r>
          </a:p>
          <a:p>
            <a:pPr algn="ctr">
              <a:spcAft>
                <a:spcPts val="3000"/>
              </a:spcAft>
            </a:pPr>
            <a:r>
              <a:rPr lang="en-US" sz="2800" b="1"/>
              <a:t>long</a:t>
            </a:r>
          </a:p>
          <a:p>
            <a:pPr algn="ctr">
              <a:spcAft>
                <a:spcPts val="3000"/>
              </a:spcAft>
            </a:pPr>
            <a:r>
              <a:rPr lang="en-US" sz="2800" b="1"/>
              <a:t>char</a:t>
            </a:r>
          </a:p>
          <a:p>
            <a:pPr algn="ctr">
              <a:spcAft>
                <a:spcPts val="3000"/>
              </a:spcAft>
            </a:pPr>
            <a:r>
              <a:rPr lang="en-US" sz="2800" b="1"/>
              <a:t>float</a:t>
            </a:r>
          </a:p>
          <a:p>
            <a:pPr algn="ctr">
              <a:spcAft>
                <a:spcPts val="3000"/>
              </a:spcAft>
            </a:pPr>
            <a:r>
              <a:rPr lang="en-US" sz="2800" b="1"/>
              <a:t>double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FFC9B5-2E1D-3A85-DA91-A9F23BF00317}"/>
              </a:ext>
            </a:extLst>
          </p:cNvPr>
          <p:cNvCxnSpPr>
            <a:cxnSpLocks/>
          </p:cNvCxnSpPr>
          <p:nvPr/>
        </p:nvCxnSpPr>
        <p:spPr>
          <a:xfrm>
            <a:off x="4190999" y="5619750"/>
            <a:ext cx="3657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5B2FF54-C220-7375-7649-3E051EC41CF0}"/>
              </a:ext>
            </a:extLst>
          </p:cNvPr>
          <p:cNvSpPr txBox="1"/>
          <p:nvPr/>
        </p:nvSpPr>
        <p:spPr>
          <a:xfrm>
            <a:off x="8399673" y="2152650"/>
            <a:ext cx="156485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3000"/>
              </a:spcAft>
            </a:pPr>
            <a:r>
              <a:rPr lang="en-US" sz="2800" b="1"/>
              <a:t>int*</a:t>
            </a:r>
          </a:p>
          <a:p>
            <a:pPr algn="ctr">
              <a:spcAft>
                <a:spcPts val="3000"/>
              </a:spcAft>
            </a:pPr>
            <a:r>
              <a:rPr lang="en-US" sz="2800" b="1"/>
              <a:t>long*</a:t>
            </a:r>
          </a:p>
          <a:p>
            <a:pPr algn="ctr">
              <a:spcAft>
                <a:spcPts val="3000"/>
              </a:spcAft>
            </a:pPr>
            <a:r>
              <a:rPr lang="en-US" sz="2800" b="1"/>
              <a:t>char*</a:t>
            </a:r>
          </a:p>
          <a:p>
            <a:pPr algn="ctr">
              <a:spcAft>
                <a:spcPts val="3000"/>
              </a:spcAft>
            </a:pPr>
            <a:r>
              <a:rPr lang="en-US" sz="2800" b="1"/>
              <a:t>float*</a:t>
            </a:r>
          </a:p>
          <a:p>
            <a:pPr algn="ctr">
              <a:spcAft>
                <a:spcPts val="3000"/>
              </a:spcAft>
            </a:pPr>
            <a:r>
              <a:rPr lang="en-US" sz="2800" b="1"/>
              <a:t>double*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0D2DED-706B-6662-7936-6916B878615B}"/>
              </a:ext>
            </a:extLst>
          </p:cNvPr>
          <p:cNvCxnSpPr>
            <a:cxnSpLocks/>
          </p:cNvCxnSpPr>
          <p:nvPr/>
        </p:nvCxnSpPr>
        <p:spPr>
          <a:xfrm>
            <a:off x="4190999" y="4819650"/>
            <a:ext cx="3657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509523-6F44-C9AF-95C7-3F073B16250E}"/>
              </a:ext>
            </a:extLst>
          </p:cNvPr>
          <p:cNvCxnSpPr>
            <a:cxnSpLocks/>
          </p:cNvCxnSpPr>
          <p:nvPr/>
        </p:nvCxnSpPr>
        <p:spPr>
          <a:xfrm>
            <a:off x="4190999" y="4007376"/>
            <a:ext cx="3657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568C01-9EF1-0126-CAA6-CF341F652689}"/>
              </a:ext>
            </a:extLst>
          </p:cNvPr>
          <p:cNvCxnSpPr>
            <a:cxnSpLocks/>
          </p:cNvCxnSpPr>
          <p:nvPr/>
        </p:nvCxnSpPr>
        <p:spPr>
          <a:xfrm>
            <a:off x="4190999" y="3219450"/>
            <a:ext cx="3657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6124B2-79F8-22BD-636E-E3800C0D8B35}"/>
              </a:ext>
            </a:extLst>
          </p:cNvPr>
          <p:cNvCxnSpPr>
            <a:cxnSpLocks/>
          </p:cNvCxnSpPr>
          <p:nvPr/>
        </p:nvCxnSpPr>
        <p:spPr>
          <a:xfrm>
            <a:off x="4190999" y="2476500"/>
            <a:ext cx="3657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368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726A5-7BCF-3050-45C5-27FD4FB9A6EF}"/>
              </a:ext>
            </a:extLst>
          </p:cNvPr>
          <p:cNvSpPr txBox="1"/>
          <p:nvPr/>
        </p:nvSpPr>
        <p:spPr>
          <a:xfrm>
            <a:off x="5370481" y="438834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VÍ DỤ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0F7B1-603E-CCD1-BE87-9FB3F08A4DDF}"/>
              </a:ext>
            </a:extLst>
          </p:cNvPr>
          <p:cNvSpPr txBox="1"/>
          <p:nvPr/>
        </p:nvSpPr>
        <p:spPr>
          <a:xfrm>
            <a:off x="1226296" y="1317813"/>
            <a:ext cx="8288369" cy="422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1800"/>
              </a:spcAft>
            </a:pPr>
            <a:r>
              <a:rPr lang="en-US" sz="2800" b="1">
                <a:solidFill>
                  <a:srgbClr val="00AA6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a = 5;</a:t>
            </a:r>
          </a:p>
          <a:p>
            <a:pPr algn="just">
              <a:lnSpc>
                <a:spcPct val="107000"/>
              </a:lnSpc>
              <a:spcAft>
                <a:spcPts val="1800"/>
              </a:spcAft>
            </a:pPr>
            <a:r>
              <a:rPr lang="en-US" sz="2800" b="1">
                <a:solidFill>
                  <a:srgbClr val="00AA6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float b = 5.0;</a:t>
            </a:r>
          </a:p>
          <a:p>
            <a:pPr algn="just">
              <a:lnSpc>
                <a:spcPct val="107000"/>
              </a:lnSpc>
              <a:spcAft>
                <a:spcPts val="1800"/>
              </a:spcAft>
            </a:pPr>
            <a:r>
              <a:rPr lang="en-US" sz="2800" b="1">
                <a:solidFill>
                  <a:srgbClr val="00AA6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int* p = &amp;a;</a:t>
            </a:r>
          </a:p>
          <a:p>
            <a:pPr algn="just">
              <a:lnSpc>
                <a:spcPct val="107000"/>
              </a:lnSpc>
              <a:spcAft>
                <a:spcPts val="1800"/>
              </a:spcAft>
            </a:pPr>
            <a:r>
              <a:rPr lang="en-US" sz="2800" b="1">
                <a:solidFill>
                  <a:srgbClr val="00AA6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 = &amp;b; 	// Không được vì khác kiểu dữ liệu</a:t>
            </a:r>
          </a:p>
          <a:p>
            <a:pPr algn="just">
              <a:lnSpc>
                <a:spcPct val="107000"/>
              </a:lnSpc>
              <a:spcAft>
                <a:spcPts val="1800"/>
              </a:spcAft>
            </a:pPr>
            <a:r>
              <a:rPr lang="en-US" sz="2800" b="1">
                <a:solidFill>
                  <a:srgbClr val="00AA6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*p = b; 	// Được vì dữ liệu trỏ bởi con trỏ không 		phụ thuộc vào kiểu dữ liệu. Nếu khác kiểu 		nó sẽ tự ép kiểu. </a:t>
            </a:r>
          </a:p>
        </p:txBody>
      </p:sp>
    </p:spTree>
    <p:extLst>
      <p:ext uri="{BB962C8B-B14F-4D97-AF65-F5344CB8AC3E}">
        <p14:creationId xmlns:p14="http://schemas.microsoft.com/office/powerpoint/2010/main" val="703494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0770C6-C002-4B55-5FAB-68A0BC5196BF}"/>
              </a:ext>
            </a:extLst>
          </p:cNvPr>
          <p:cNvSpPr txBox="1"/>
          <p:nvPr/>
        </p:nvSpPr>
        <p:spPr>
          <a:xfrm>
            <a:off x="742684" y="1297647"/>
            <a:ext cx="48008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/>
              <a:t>Con trỏ cũng có thể mang kiểu void. Khi đó ta có thể cho nó trỏ tới bất kỳ biến nào với bất kỳ kiểu dữ liệu nào. </a:t>
            </a:r>
          </a:p>
          <a:p>
            <a:pPr algn="just"/>
            <a:r>
              <a:rPr lang="en-US" sz="2800" b="1"/>
              <a:t>Tuy nhiên con trỏ void không cho phép truy xuất dữ liệu. Muốn truy xuất ta phải ép kiểu.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004E23-1F50-5071-DB99-9B84AB53E6C0}"/>
              </a:ext>
            </a:extLst>
          </p:cNvPr>
          <p:cNvSpPr txBox="1"/>
          <p:nvPr/>
        </p:nvSpPr>
        <p:spPr>
          <a:xfrm>
            <a:off x="6096000" y="1297647"/>
            <a:ext cx="5600700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b="1">
                <a:solidFill>
                  <a:srgbClr val="00AA63"/>
                </a:solidFill>
              </a:rPr>
              <a:t>char c = ‘a’;</a:t>
            </a:r>
          </a:p>
          <a:p>
            <a:pPr>
              <a:spcAft>
                <a:spcPts val="1800"/>
              </a:spcAft>
            </a:pPr>
            <a:r>
              <a:rPr lang="en-US" sz="2800" b="1">
                <a:solidFill>
                  <a:srgbClr val="00AA63"/>
                </a:solidFill>
              </a:rPr>
              <a:t>Int i = 10;</a:t>
            </a:r>
          </a:p>
          <a:p>
            <a:pPr>
              <a:spcAft>
                <a:spcPts val="1800"/>
              </a:spcAft>
            </a:pPr>
            <a:r>
              <a:rPr lang="en-US" sz="2800" b="1">
                <a:solidFill>
                  <a:srgbClr val="00AA63"/>
                </a:solidFill>
              </a:rPr>
              <a:t>void *p = &amp;c; // Cho p trỏ tới c</a:t>
            </a:r>
          </a:p>
          <a:p>
            <a:pPr>
              <a:spcAft>
                <a:spcPts val="1800"/>
              </a:spcAft>
            </a:pPr>
            <a:r>
              <a:rPr lang="en-US" sz="2800" b="1">
                <a:solidFill>
                  <a:srgbClr val="00AA63"/>
                </a:solidFill>
              </a:rPr>
              <a:t>p = &amp;i; 	// Cho p trỏ tới I</a:t>
            </a:r>
          </a:p>
          <a:p>
            <a:pPr>
              <a:spcAft>
                <a:spcPts val="1800"/>
              </a:spcAft>
            </a:pPr>
            <a:r>
              <a:rPr lang="en-US" sz="2800" b="1">
                <a:solidFill>
                  <a:srgbClr val="00AA63"/>
                </a:solidFill>
              </a:rPr>
              <a:t>*p += 10;	// Báo lỗi</a:t>
            </a:r>
          </a:p>
          <a:p>
            <a:pPr>
              <a:spcAft>
                <a:spcPts val="1800"/>
              </a:spcAft>
            </a:pPr>
            <a:r>
              <a:rPr lang="en-US" sz="2800" b="1">
                <a:solidFill>
                  <a:srgbClr val="00AA63"/>
                </a:solidFill>
              </a:rPr>
              <a:t>int *q = (int*)p; // Hợp lệ</a:t>
            </a:r>
          </a:p>
        </p:txBody>
      </p:sp>
    </p:spTree>
    <p:extLst>
      <p:ext uri="{BB962C8B-B14F-4D97-AF65-F5344CB8AC3E}">
        <p14:creationId xmlns:p14="http://schemas.microsoft.com/office/powerpoint/2010/main" val="850056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3C3C8-0A81-9C1E-4C74-C9426F4FDB9D}"/>
              </a:ext>
            </a:extLst>
          </p:cNvPr>
          <p:cNvGrpSpPr/>
          <p:nvPr/>
        </p:nvGrpSpPr>
        <p:grpSpPr>
          <a:xfrm>
            <a:off x="1211335" y="1801446"/>
            <a:ext cx="2057730" cy="2726343"/>
            <a:chOff x="1338612" y="2260435"/>
            <a:chExt cx="2097975" cy="26133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D02675D-7C61-E355-82F3-564B63633F78}"/>
                </a:ext>
              </a:extLst>
            </p:cNvPr>
            <p:cNvGrpSpPr/>
            <p:nvPr/>
          </p:nvGrpSpPr>
          <p:grpSpPr>
            <a:xfrm>
              <a:off x="1338612" y="2260435"/>
              <a:ext cx="2097975" cy="2111809"/>
              <a:chOff x="6041241" y="2594264"/>
              <a:chExt cx="2097975" cy="2111809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46BA67C-A5C7-1B06-DA91-EE7B19D129E2}"/>
                  </a:ext>
                </a:extLst>
              </p:cNvPr>
              <p:cNvSpPr/>
              <p:nvPr/>
            </p:nvSpPr>
            <p:spPr>
              <a:xfrm>
                <a:off x="6041242" y="2594264"/>
                <a:ext cx="2097974" cy="794986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5327F5F-7FB9-1C6D-CDAF-4774A3078AEA}"/>
                  </a:ext>
                </a:extLst>
              </p:cNvPr>
              <p:cNvSpPr/>
              <p:nvPr/>
            </p:nvSpPr>
            <p:spPr>
              <a:xfrm>
                <a:off x="6041241" y="3490323"/>
                <a:ext cx="2097974" cy="1215750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99BC809-0428-03E0-E0C8-A7CD45B5BFF2}"/>
                </a:ext>
              </a:extLst>
            </p:cNvPr>
            <p:cNvSpPr txBox="1"/>
            <p:nvPr/>
          </p:nvSpPr>
          <p:spPr>
            <a:xfrm>
              <a:off x="2192949" y="4372243"/>
              <a:ext cx="389304" cy="50153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2800" b="1"/>
                <a:t>p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0F510B-DC85-593B-2DDE-388E81C5C7E6}"/>
                </a:ext>
              </a:extLst>
            </p:cNvPr>
            <p:cNvSpPr txBox="1"/>
            <p:nvPr/>
          </p:nvSpPr>
          <p:spPr>
            <a:xfrm>
              <a:off x="1891411" y="2407161"/>
              <a:ext cx="992381" cy="50153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2800" b="1"/>
                <a:t>1012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716903-90B1-EF3D-2225-8135C5F2FE18}"/>
                </a:ext>
              </a:extLst>
            </p:cNvPr>
            <p:cNvSpPr txBox="1"/>
            <p:nvPr/>
          </p:nvSpPr>
          <p:spPr>
            <a:xfrm>
              <a:off x="1991922" y="3513602"/>
              <a:ext cx="791355" cy="50153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2800" b="1"/>
                <a:t>589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7F134A-E109-C3CE-CD5D-209163E07E3A}"/>
              </a:ext>
            </a:extLst>
          </p:cNvPr>
          <p:cNvGrpSpPr/>
          <p:nvPr/>
        </p:nvGrpSpPr>
        <p:grpSpPr>
          <a:xfrm>
            <a:off x="5089894" y="1745628"/>
            <a:ext cx="2057730" cy="2726343"/>
            <a:chOff x="1338612" y="2260435"/>
            <a:chExt cx="2097975" cy="261334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EAF58D0-87EC-A8A5-59C4-CED1ACA9AC4E}"/>
                </a:ext>
              </a:extLst>
            </p:cNvPr>
            <p:cNvGrpSpPr/>
            <p:nvPr/>
          </p:nvGrpSpPr>
          <p:grpSpPr>
            <a:xfrm>
              <a:off x="1338612" y="2260435"/>
              <a:ext cx="2097975" cy="2111809"/>
              <a:chOff x="6041241" y="2594264"/>
              <a:chExt cx="2097975" cy="21118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D104019-8555-EAA2-3073-DA51AC215A88}"/>
                  </a:ext>
                </a:extLst>
              </p:cNvPr>
              <p:cNvSpPr/>
              <p:nvPr/>
            </p:nvSpPr>
            <p:spPr>
              <a:xfrm>
                <a:off x="6041242" y="2594264"/>
                <a:ext cx="2097974" cy="794986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0B1BA83-4359-457D-2162-0189DC5F8179}"/>
                  </a:ext>
                </a:extLst>
              </p:cNvPr>
              <p:cNvSpPr/>
              <p:nvPr/>
            </p:nvSpPr>
            <p:spPr>
              <a:xfrm>
                <a:off x="6041241" y="3490323"/>
                <a:ext cx="2097974" cy="1215750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8152EE-E8ED-9BB0-F980-C808001732BB}"/>
                </a:ext>
              </a:extLst>
            </p:cNvPr>
            <p:cNvSpPr txBox="1"/>
            <p:nvPr/>
          </p:nvSpPr>
          <p:spPr>
            <a:xfrm>
              <a:off x="2192949" y="4372243"/>
              <a:ext cx="389304" cy="50153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2800" b="1"/>
                <a:t>q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9E16C44-0353-6B37-5438-248954401381}"/>
                </a:ext>
              </a:extLst>
            </p:cNvPr>
            <p:cNvSpPr txBox="1"/>
            <p:nvPr/>
          </p:nvSpPr>
          <p:spPr>
            <a:xfrm>
              <a:off x="1991923" y="2407161"/>
              <a:ext cx="791355" cy="50153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2800" b="1"/>
                <a:t>589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55E9A5A-C58A-FB2C-5A7F-26C8BF8EB96A}"/>
                </a:ext>
              </a:extLst>
            </p:cNvPr>
            <p:cNvSpPr txBox="1"/>
            <p:nvPr/>
          </p:nvSpPr>
          <p:spPr>
            <a:xfrm>
              <a:off x="1991921" y="3513602"/>
              <a:ext cx="791355" cy="50153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2800" b="1"/>
                <a:t>200</a:t>
              </a:r>
              <a:endParaRPr lang="en-US" sz="2000" b="1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132F78-91F2-6DB4-04D6-55E558654AA4}"/>
              </a:ext>
            </a:extLst>
          </p:cNvPr>
          <p:cNvGrpSpPr/>
          <p:nvPr/>
        </p:nvGrpSpPr>
        <p:grpSpPr>
          <a:xfrm>
            <a:off x="8968455" y="1745628"/>
            <a:ext cx="2057730" cy="2726343"/>
            <a:chOff x="1338612" y="2260435"/>
            <a:chExt cx="2097975" cy="261334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1D5FF45-4781-F2C0-FC39-E9C1F4A71B5B}"/>
                </a:ext>
              </a:extLst>
            </p:cNvPr>
            <p:cNvGrpSpPr/>
            <p:nvPr/>
          </p:nvGrpSpPr>
          <p:grpSpPr>
            <a:xfrm>
              <a:off x="1338612" y="2260435"/>
              <a:ext cx="2097975" cy="2111809"/>
              <a:chOff x="6041241" y="2594264"/>
              <a:chExt cx="2097975" cy="21118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B52E8B9-5EEA-9C22-EB20-3AB698568762}"/>
                  </a:ext>
                </a:extLst>
              </p:cNvPr>
              <p:cNvSpPr/>
              <p:nvPr/>
            </p:nvSpPr>
            <p:spPr>
              <a:xfrm>
                <a:off x="6041242" y="2594264"/>
                <a:ext cx="2097974" cy="794986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D5CEDE4-4509-ADDF-9667-091DABB93609}"/>
                  </a:ext>
                </a:extLst>
              </p:cNvPr>
              <p:cNvSpPr/>
              <p:nvPr/>
            </p:nvSpPr>
            <p:spPr>
              <a:xfrm>
                <a:off x="6041241" y="3490323"/>
                <a:ext cx="2097974" cy="1215750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/>
                  <a:t>25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437DB0-40FB-BCDF-77E0-74A913FBF048}"/>
                </a:ext>
              </a:extLst>
            </p:cNvPr>
            <p:cNvSpPr txBox="1"/>
            <p:nvPr/>
          </p:nvSpPr>
          <p:spPr>
            <a:xfrm>
              <a:off x="2192949" y="4372243"/>
              <a:ext cx="389304" cy="50153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800" b="1"/>
                <a:t>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350ED8-505E-6DC4-9250-4E215D096AA4}"/>
                </a:ext>
              </a:extLst>
            </p:cNvPr>
            <p:cNvSpPr txBox="1"/>
            <p:nvPr/>
          </p:nvSpPr>
          <p:spPr>
            <a:xfrm>
              <a:off x="1991922" y="2407161"/>
              <a:ext cx="791355" cy="50153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800" b="1"/>
                <a:t>200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FB79BD-E35C-66BF-ED25-E1977A1E5DCE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3269064" y="2160309"/>
            <a:ext cx="1820831" cy="1210102"/>
          </a:xfrm>
          <a:prstGeom prst="straightConnector1">
            <a:avLst/>
          </a:prstGeom>
          <a:ln w="76200">
            <a:solidFill>
              <a:srgbClr val="FF5A2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537FCA-4342-D8D8-81A0-EFF203E85634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7147623" y="2160309"/>
            <a:ext cx="1820833" cy="1154284"/>
          </a:xfrm>
          <a:prstGeom prst="straightConnector1">
            <a:avLst/>
          </a:prstGeom>
          <a:ln w="76200">
            <a:solidFill>
              <a:srgbClr val="FF5A2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18C5AAF-6C71-9BF1-BC46-A5F330D95642}"/>
              </a:ext>
            </a:extLst>
          </p:cNvPr>
          <p:cNvSpPr txBox="1"/>
          <p:nvPr/>
        </p:nvSpPr>
        <p:spPr>
          <a:xfrm>
            <a:off x="1165388" y="319496"/>
            <a:ext cx="98607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Một con trỏ cũng hoàn toàn có thể trỏ tới một con trỏ khác.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5B4455-3EB1-E07C-F75C-5EFA6B5788BD}"/>
              </a:ext>
            </a:extLst>
          </p:cNvPr>
          <p:cNvSpPr txBox="1"/>
          <p:nvPr/>
        </p:nvSpPr>
        <p:spPr>
          <a:xfrm>
            <a:off x="4721852" y="4819650"/>
            <a:ext cx="27478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00AA63"/>
                </a:solidFill>
              </a:rPr>
              <a:t>int a = 25;</a:t>
            </a:r>
          </a:p>
          <a:p>
            <a:r>
              <a:rPr lang="en-US" sz="2800" b="1">
                <a:solidFill>
                  <a:srgbClr val="00AA63"/>
                </a:solidFill>
              </a:rPr>
              <a:t>int *q = &amp;a;</a:t>
            </a:r>
          </a:p>
          <a:p>
            <a:r>
              <a:rPr lang="en-US" sz="2800" b="1">
                <a:solidFill>
                  <a:srgbClr val="00AA63"/>
                </a:solidFill>
              </a:rPr>
              <a:t>int **p = &amp;q;</a:t>
            </a:r>
          </a:p>
        </p:txBody>
      </p:sp>
    </p:spTree>
    <p:extLst>
      <p:ext uri="{BB962C8B-B14F-4D97-AF65-F5344CB8AC3E}">
        <p14:creationId xmlns:p14="http://schemas.microsoft.com/office/powerpoint/2010/main" val="2398028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078F2CAB-A080-4994-6900-3DF3DEBC1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7" y="349203"/>
            <a:ext cx="1778093" cy="17780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DDBC4-F5BB-C407-D8EA-CFF4203D346B}"/>
              </a:ext>
            </a:extLst>
          </p:cNvPr>
          <p:cNvSpPr txBox="1"/>
          <p:nvPr/>
        </p:nvSpPr>
        <p:spPr>
          <a:xfrm>
            <a:off x="3032289" y="1104095"/>
            <a:ext cx="820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Tác Dụng Của Con Trỏ: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9CAEB6-14A3-378D-0BB2-9ABE1DF8FDD1}"/>
              </a:ext>
            </a:extLst>
          </p:cNvPr>
          <p:cNvSpPr txBox="1"/>
          <p:nvPr/>
        </p:nvSpPr>
        <p:spPr>
          <a:xfrm>
            <a:off x="1454103" y="2666195"/>
            <a:ext cx="9671097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en-US" sz="2800" b="1"/>
              <a:t>Cung cấp khả năng quản lý bộ nhớ cho người dùng</a:t>
            </a:r>
          </a:p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en-US" sz="2800" b="1"/>
              <a:t>Giảm độ phức tạp không gian và thời gian.</a:t>
            </a:r>
          </a:p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en-US" sz="2800" b="1"/>
              <a:t>Cho phép cấp phát động bộ nhớ.</a:t>
            </a:r>
          </a:p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en-US" sz="2800" b="1"/>
              <a:t>Cho phép tạo ra các cấu trúc dữ liệu phức tạp.</a:t>
            </a:r>
          </a:p>
        </p:txBody>
      </p:sp>
    </p:spTree>
    <p:extLst>
      <p:ext uri="{BB962C8B-B14F-4D97-AF65-F5344CB8AC3E}">
        <p14:creationId xmlns:p14="http://schemas.microsoft.com/office/powerpoint/2010/main" val="1247379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EF264622-6CDD-9B16-6FD1-EBC7FAE31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765" y="1690257"/>
            <a:ext cx="3477486" cy="34774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F9A2C5-931C-A249-86A6-7810819E3846}"/>
              </a:ext>
            </a:extLst>
          </p:cNvPr>
          <p:cNvSpPr txBox="1"/>
          <p:nvPr/>
        </p:nvSpPr>
        <p:spPr>
          <a:xfrm flipH="1">
            <a:off x="4418553" y="3044279"/>
            <a:ext cx="7487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/>
              <a:t>Con Trỏ Trong Hàm</a:t>
            </a:r>
          </a:p>
        </p:txBody>
      </p:sp>
    </p:spTree>
    <p:extLst>
      <p:ext uri="{BB962C8B-B14F-4D97-AF65-F5344CB8AC3E}">
        <p14:creationId xmlns:p14="http://schemas.microsoft.com/office/powerpoint/2010/main" val="4147646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8120DB-3444-0BC7-8621-7E8C9A47E0E3}"/>
              </a:ext>
            </a:extLst>
          </p:cNvPr>
          <p:cNvSpPr txBox="1"/>
          <p:nvPr/>
        </p:nvSpPr>
        <p:spPr>
          <a:xfrm>
            <a:off x="827313" y="1582340"/>
            <a:ext cx="389401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(int x, int y)</a:t>
            </a:r>
          </a:p>
          <a:p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	int tmp = x;</a:t>
            </a:r>
          </a:p>
          <a:p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	x = y;</a:t>
            </a:r>
          </a:p>
          <a:p>
            <a:r>
              <a:rPr lang="en-US">
                <a:solidFill>
                  <a:srgbClr val="F8F8F2"/>
                </a:solidFill>
                <a:latin typeface="Consolas" panose="020B0609020204030204" pitchFamily="49" charset="0"/>
              </a:rPr>
              <a:t>	y = tmp;</a:t>
            </a:r>
            <a:endParaRPr lang="en-US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solidFill>
                  <a:srgbClr val="F8F8F2"/>
                </a:solidFill>
                <a:latin typeface="Consolas" panose="020B0609020204030204" pitchFamily="49" charset="0"/>
              </a:rPr>
              <a:t>	int a = 5; int b = 10;</a:t>
            </a:r>
          </a:p>
          <a:p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	s</a:t>
            </a:r>
            <a:r>
              <a:rPr lang="en-US">
                <a:solidFill>
                  <a:srgbClr val="F8F8F2"/>
                </a:solidFill>
                <a:latin typeface="Consolas" panose="020B0609020204030204" pitchFamily="49" charset="0"/>
              </a:rPr>
              <a:t>wap(a, b);</a:t>
            </a:r>
            <a:endParaRPr lang="en-US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8F8F2"/>
                </a:solidFill>
                <a:latin typeface="Consolas" panose="020B0609020204030204" pitchFamily="49" charset="0"/>
              </a:rPr>
              <a:t>	</a:t>
            </a:r>
            <a:r>
              <a:rPr lang="en-US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938B11-6276-F230-5659-AA4A7DD53449}"/>
              </a:ext>
            </a:extLst>
          </p:cNvPr>
          <p:cNvSpPr/>
          <p:nvPr/>
        </p:nvSpPr>
        <p:spPr>
          <a:xfrm>
            <a:off x="8157029" y="4673600"/>
            <a:ext cx="3207658" cy="17126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A = 5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B =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5D2A1B-0093-7B84-193C-A4A12EF44349}"/>
              </a:ext>
            </a:extLst>
          </p:cNvPr>
          <p:cNvSpPr/>
          <p:nvPr/>
        </p:nvSpPr>
        <p:spPr>
          <a:xfrm>
            <a:off x="8157029" y="2852057"/>
            <a:ext cx="3207658" cy="17126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Swap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X = 5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Y = 10</a:t>
            </a:r>
          </a:p>
        </p:txBody>
      </p:sp>
    </p:spTree>
    <p:extLst>
      <p:ext uri="{BB962C8B-B14F-4D97-AF65-F5344CB8AC3E}">
        <p14:creationId xmlns:p14="http://schemas.microsoft.com/office/powerpoint/2010/main" val="2711698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AD35AE-7D42-B4A4-558B-A206B1B31C5F}"/>
              </a:ext>
            </a:extLst>
          </p:cNvPr>
          <p:cNvSpPr txBox="1"/>
          <p:nvPr/>
        </p:nvSpPr>
        <p:spPr>
          <a:xfrm>
            <a:off x="827313" y="1582340"/>
            <a:ext cx="389401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(int *x, int *y)</a:t>
            </a:r>
          </a:p>
          <a:p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	int tmp = *x;</a:t>
            </a:r>
          </a:p>
          <a:p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	*x = *y;</a:t>
            </a:r>
          </a:p>
          <a:p>
            <a:r>
              <a:rPr lang="en-US">
                <a:solidFill>
                  <a:srgbClr val="F8F8F2"/>
                </a:solidFill>
                <a:latin typeface="Consolas" panose="020B0609020204030204" pitchFamily="49" charset="0"/>
              </a:rPr>
              <a:t>	*y = tmp;</a:t>
            </a:r>
            <a:endParaRPr lang="en-US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solidFill>
                  <a:srgbClr val="F8F8F2"/>
                </a:solidFill>
                <a:latin typeface="Consolas" panose="020B0609020204030204" pitchFamily="49" charset="0"/>
              </a:rPr>
              <a:t>	int a = 5; int b = 10;</a:t>
            </a:r>
          </a:p>
          <a:p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	s</a:t>
            </a:r>
            <a:r>
              <a:rPr lang="en-US">
                <a:solidFill>
                  <a:srgbClr val="F8F8F2"/>
                </a:solidFill>
                <a:latin typeface="Consolas" panose="020B0609020204030204" pitchFamily="49" charset="0"/>
              </a:rPr>
              <a:t>wap(&amp;a, &amp;b);</a:t>
            </a:r>
            <a:endParaRPr lang="en-US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8F8F2"/>
                </a:solidFill>
                <a:latin typeface="Consolas" panose="020B0609020204030204" pitchFamily="49" charset="0"/>
              </a:rPr>
              <a:t>	</a:t>
            </a:r>
            <a:r>
              <a:rPr lang="en-US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553FA7-B6BD-AF54-A467-90CA9062E3A3}"/>
              </a:ext>
            </a:extLst>
          </p:cNvPr>
          <p:cNvSpPr/>
          <p:nvPr/>
        </p:nvSpPr>
        <p:spPr>
          <a:xfrm>
            <a:off x="9751977" y="4572000"/>
            <a:ext cx="1991704" cy="17126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A = 5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B = 10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3019127-F632-92E9-FD52-5475573CFDFC}"/>
              </a:ext>
            </a:extLst>
          </p:cNvPr>
          <p:cNvGrpSpPr/>
          <p:nvPr/>
        </p:nvGrpSpPr>
        <p:grpSpPr>
          <a:xfrm>
            <a:off x="7136031" y="1965482"/>
            <a:ext cx="1485343" cy="1967972"/>
            <a:chOff x="1338612" y="2260435"/>
            <a:chExt cx="2097975" cy="261334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BE08306-4342-E709-18CA-159487C74E47}"/>
                </a:ext>
              </a:extLst>
            </p:cNvPr>
            <p:cNvGrpSpPr/>
            <p:nvPr/>
          </p:nvGrpSpPr>
          <p:grpSpPr>
            <a:xfrm>
              <a:off x="1338612" y="2260435"/>
              <a:ext cx="2097975" cy="2111809"/>
              <a:chOff x="6041241" y="2594264"/>
              <a:chExt cx="2097975" cy="2111809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C013226-B9EC-CA9F-36B6-B6E68BAF4208}"/>
                  </a:ext>
                </a:extLst>
              </p:cNvPr>
              <p:cNvSpPr/>
              <p:nvPr/>
            </p:nvSpPr>
            <p:spPr>
              <a:xfrm>
                <a:off x="6041242" y="2594264"/>
                <a:ext cx="2097974" cy="794986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7B8F4D9-EE65-0696-0848-85DAEAC3B841}"/>
                  </a:ext>
                </a:extLst>
              </p:cNvPr>
              <p:cNvSpPr/>
              <p:nvPr/>
            </p:nvSpPr>
            <p:spPr>
              <a:xfrm>
                <a:off x="6041241" y="3490323"/>
                <a:ext cx="2097974" cy="1215750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/>
                  <a:t>10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051470-6471-1D51-4B58-642173051F9D}"/>
                </a:ext>
              </a:extLst>
            </p:cNvPr>
            <p:cNvSpPr txBox="1"/>
            <p:nvPr/>
          </p:nvSpPr>
          <p:spPr>
            <a:xfrm>
              <a:off x="2192949" y="4372243"/>
              <a:ext cx="389304" cy="50153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800" b="1"/>
                <a:t>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D17341-F4EB-EB22-DEA1-8648D9FA6767}"/>
                </a:ext>
              </a:extLst>
            </p:cNvPr>
            <p:cNvSpPr txBox="1"/>
            <p:nvPr/>
          </p:nvSpPr>
          <p:spPr>
            <a:xfrm>
              <a:off x="1839446" y="2310527"/>
              <a:ext cx="1096310" cy="69480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800" b="1"/>
                <a:t>105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1AE228-6030-5B9B-6728-CF15FB3945BC}"/>
              </a:ext>
            </a:extLst>
          </p:cNvPr>
          <p:cNvGrpSpPr/>
          <p:nvPr/>
        </p:nvGrpSpPr>
        <p:grpSpPr>
          <a:xfrm>
            <a:off x="8871652" y="1965482"/>
            <a:ext cx="1485343" cy="2040743"/>
            <a:chOff x="1338612" y="2260435"/>
            <a:chExt cx="2097975" cy="270997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DF05E53-4544-AA5F-F712-0BFD1AFA0296}"/>
                </a:ext>
              </a:extLst>
            </p:cNvPr>
            <p:cNvGrpSpPr/>
            <p:nvPr/>
          </p:nvGrpSpPr>
          <p:grpSpPr>
            <a:xfrm>
              <a:off x="1338612" y="2260435"/>
              <a:ext cx="2097975" cy="2111809"/>
              <a:chOff x="6041241" y="2594264"/>
              <a:chExt cx="2097975" cy="21118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6BCD46-5718-017A-4785-BCD46FF72E8A}"/>
                  </a:ext>
                </a:extLst>
              </p:cNvPr>
              <p:cNvSpPr/>
              <p:nvPr/>
            </p:nvSpPr>
            <p:spPr>
              <a:xfrm>
                <a:off x="6041242" y="2594264"/>
                <a:ext cx="2097974" cy="794986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27EF35A-58D8-8980-DDE6-8645F1D183E5}"/>
                  </a:ext>
                </a:extLst>
              </p:cNvPr>
              <p:cNvSpPr/>
              <p:nvPr/>
            </p:nvSpPr>
            <p:spPr>
              <a:xfrm>
                <a:off x="6041241" y="3490323"/>
                <a:ext cx="2097974" cy="1215750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/>
                  <a:t>5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E84E30-F9A3-346C-D182-155D2D301E82}"/>
                </a:ext>
              </a:extLst>
            </p:cNvPr>
            <p:cNvSpPr txBox="1"/>
            <p:nvPr/>
          </p:nvSpPr>
          <p:spPr>
            <a:xfrm>
              <a:off x="2117938" y="4275609"/>
              <a:ext cx="539325" cy="69480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800" b="1"/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FD2E80D-50A6-979A-7252-54124D45C8AE}"/>
                </a:ext>
              </a:extLst>
            </p:cNvPr>
            <p:cNvSpPr txBox="1"/>
            <p:nvPr/>
          </p:nvSpPr>
          <p:spPr>
            <a:xfrm>
              <a:off x="1991922" y="2407161"/>
              <a:ext cx="791355" cy="50153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800" b="1"/>
                <a:t>200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2878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F8B362-4CF1-81C9-CFAD-3DA8DEC45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105457"/>
              </p:ext>
            </p:extLst>
          </p:nvPr>
        </p:nvGraphicFramePr>
        <p:xfrm>
          <a:off x="1465943" y="191928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4633838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838982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71676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329937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958562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76553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653621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846252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27608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38016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30600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E0F6F70-2D93-EAA8-E44F-2BF115996209}"/>
              </a:ext>
            </a:extLst>
          </p:cNvPr>
          <p:cNvSpPr txBox="1"/>
          <p:nvPr/>
        </p:nvSpPr>
        <p:spPr>
          <a:xfrm>
            <a:off x="5370286" y="3222171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Arr[1], arr[2] </a:t>
            </a:r>
            <a:r>
              <a:rPr lang="en-US">
                <a:sym typeface="Wingdings" panose="05000000000000000000" pitchFamily="2" charset="2"/>
              </a:rPr>
              <a:t>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6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EE18682C-C071-D146-A89D-630C60EF1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557" y="655864"/>
            <a:ext cx="4010886" cy="40108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911D18A-D7AB-F1C7-B996-9116E2CE419C}"/>
              </a:ext>
            </a:extLst>
          </p:cNvPr>
          <p:cNvSpPr txBox="1"/>
          <p:nvPr/>
        </p:nvSpPr>
        <p:spPr>
          <a:xfrm>
            <a:off x="1065425" y="343400"/>
            <a:ext cx="10061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/>
              <a:t>Có thể tưởng tượng dữ Liệu trong RAM được tổ chức dưới dạng một mảng các ô nhớ liên tục.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E403358E-2F2D-C675-CEFB-8CEA5A8C3250}"/>
              </a:ext>
            </a:extLst>
          </p:cNvPr>
          <p:cNvSpPr/>
          <p:nvPr/>
        </p:nvSpPr>
        <p:spPr>
          <a:xfrm>
            <a:off x="5819775" y="3653268"/>
            <a:ext cx="552450" cy="647700"/>
          </a:xfrm>
          <a:prstGeom prst="downArrow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F58366-38BE-C742-D895-F618216EA30A}"/>
              </a:ext>
            </a:extLst>
          </p:cNvPr>
          <p:cNvGrpSpPr/>
          <p:nvPr/>
        </p:nvGrpSpPr>
        <p:grpSpPr>
          <a:xfrm>
            <a:off x="864899" y="4533400"/>
            <a:ext cx="10462202" cy="800100"/>
            <a:chOff x="864899" y="4533400"/>
            <a:chExt cx="10462202" cy="8001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A99E493-9073-CD4D-2152-555995AD70F3}"/>
                </a:ext>
              </a:extLst>
            </p:cNvPr>
            <p:cNvGrpSpPr/>
            <p:nvPr/>
          </p:nvGrpSpPr>
          <p:grpSpPr>
            <a:xfrm>
              <a:off x="1792922" y="4533400"/>
              <a:ext cx="8606156" cy="800100"/>
              <a:chOff x="2139043" y="4004786"/>
              <a:chExt cx="8606156" cy="800100"/>
            </a:xfrm>
            <a:solidFill>
              <a:srgbClr val="FF5A21"/>
            </a:solidFill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E41C75D-4FF4-134B-516F-A451989658CB}"/>
                  </a:ext>
                </a:extLst>
              </p:cNvPr>
              <p:cNvSpPr/>
              <p:nvPr/>
            </p:nvSpPr>
            <p:spPr>
              <a:xfrm>
                <a:off x="2139043" y="4004786"/>
                <a:ext cx="800100" cy="8001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D47EFF9C-0C32-75D4-EC16-7E56F2CA7AAA}"/>
                  </a:ext>
                </a:extLst>
              </p:cNvPr>
              <p:cNvSpPr/>
              <p:nvPr/>
            </p:nvSpPr>
            <p:spPr>
              <a:xfrm>
                <a:off x="3114800" y="4004786"/>
                <a:ext cx="800100" cy="8001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2020E8B-3E2C-D052-55DC-B4DA72BEA0C4}"/>
                  </a:ext>
                </a:extLst>
              </p:cNvPr>
              <p:cNvSpPr/>
              <p:nvPr/>
            </p:nvSpPr>
            <p:spPr>
              <a:xfrm>
                <a:off x="4090557" y="4004786"/>
                <a:ext cx="800100" cy="8001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29A19DD-ED15-7BB5-651A-3D5F3920232B}"/>
                  </a:ext>
                </a:extLst>
              </p:cNvPr>
              <p:cNvSpPr/>
              <p:nvPr/>
            </p:nvSpPr>
            <p:spPr>
              <a:xfrm>
                <a:off x="5066314" y="4004786"/>
                <a:ext cx="800100" cy="8001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C558DEA-1709-78E6-0DED-96D5340F5D94}"/>
                  </a:ext>
                </a:extLst>
              </p:cNvPr>
              <p:cNvSpPr/>
              <p:nvPr/>
            </p:nvSpPr>
            <p:spPr>
              <a:xfrm>
                <a:off x="6042071" y="4004786"/>
                <a:ext cx="800100" cy="8001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CDF5CCE4-14BC-3FEE-730E-4645A2D90BAE}"/>
                  </a:ext>
                </a:extLst>
              </p:cNvPr>
              <p:cNvSpPr/>
              <p:nvPr/>
            </p:nvSpPr>
            <p:spPr>
              <a:xfrm>
                <a:off x="7017828" y="4004786"/>
                <a:ext cx="800100" cy="8001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DE75C7F-B410-51F0-422A-C92F2C7EC913}"/>
                  </a:ext>
                </a:extLst>
              </p:cNvPr>
              <p:cNvSpPr/>
              <p:nvPr/>
            </p:nvSpPr>
            <p:spPr>
              <a:xfrm>
                <a:off x="7993585" y="4004786"/>
                <a:ext cx="800100" cy="8001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DD489BE-B239-1912-D5E8-E6F1EAD7098C}"/>
                  </a:ext>
                </a:extLst>
              </p:cNvPr>
              <p:cNvSpPr/>
              <p:nvPr/>
            </p:nvSpPr>
            <p:spPr>
              <a:xfrm>
                <a:off x="8969342" y="4004786"/>
                <a:ext cx="800100" cy="8001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612D9AF-44C8-7516-B605-411D11724045}"/>
                  </a:ext>
                </a:extLst>
              </p:cNvPr>
              <p:cNvSpPr/>
              <p:nvPr/>
            </p:nvSpPr>
            <p:spPr>
              <a:xfrm>
                <a:off x="9945099" y="4004786"/>
                <a:ext cx="800100" cy="8001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9CFD0B0-BB36-085F-0B52-2B902A6E8535}"/>
                </a:ext>
              </a:extLst>
            </p:cNvPr>
            <p:cNvSpPr/>
            <p:nvPr/>
          </p:nvSpPr>
          <p:spPr>
            <a:xfrm>
              <a:off x="864899" y="4833186"/>
              <a:ext cx="200526" cy="200526"/>
            </a:xfrm>
            <a:prstGeom prst="ellipse">
              <a:avLst/>
            </a:prstGeom>
            <a:solidFill>
              <a:srgbClr val="FF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8FCD5E0-5848-1169-6AC4-6C78A32B6C5F}"/>
                </a:ext>
              </a:extLst>
            </p:cNvPr>
            <p:cNvSpPr/>
            <p:nvPr/>
          </p:nvSpPr>
          <p:spPr>
            <a:xfrm>
              <a:off x="1140819" y="4833186"/>
              <a:ext cx="200526" cy="200526"/>
            </a:xfrm>
            <a:prstGeom prst="ellipse">
              <a:avLst/>
            </a:prstGeom>
            <a:solidFill>
              <a:srgbClr val="FF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8DAD14-E2CD-3DBE-1291-F3A07C44DEE5}"/>
                </a:ext>
              </a:extLst>
            </p:cNvPr>
            <p:cNvSpPr/>
            <p:nvPr/>
          </p:nvSpPr>
          <p:spPr>
            <a:xfrm>
              <a:off x="1416739" y="4833186"/>
              <a:ext cx="200526" cy="200526"/>
            </a:xfrm>
            <a:prstGeom prst="ellipse">
              <a:avLst/>
            </a:prstGeom>
            <a:solidFill>
              <a:srgbClr val="FF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C8731A3-0284-429F-1269-0F9B27009F00}"/>
                </a:ext>
              </a:extLst>
            </p:cNvPr>
            <p:cNvSpPr/>
            <p:nvPr/>
          </p:nvSpPr>
          <p:spPr>
            <a:xfrm>
              <a:off x="10574735" y="4833186"/>
              <a:ext cx="200526" cy="200526"/>
            </a:xfrm>
            <a:prstGeom prst="ellipse">
              <a:avLst/>
            </a:prstGeom>
            <a:solidFill>
              <a:srgbClr val="FF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F7236ED-FBE5-AE89-C7C8-24E082B5F472}"/>
                </a:ext>
              </a:extLst>
            </p:cNvPr>
            <p:cNvSpPr/>
            <p:nvPr/>
          </p:nvSpPr>
          <p:spPr>
            <a:xfrm>
              <a:off x="10850655" y="4833186"/>
              <a:ext cx="200526" cy="200526"/>
            </a:xfrm>
            <a:prstGeom prst="ellipse">
              <a:avLst/>
            </a:prstGeom>
            <a:solidFill>
              <a:srgbClr val="FF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69CCA1-286B-F7A1-6AE2-BCDA60CD78AC}"/>
                </a:ext>
              </a:extLst>
            </p:cNvPr>
            <p:cNvSpPr/>
            <p:nvPr/>
          </p:nvSpPr>
          <p:spPr>
            <a:xfrm>
              <a:off x="11126575" y="4833186"/>
              <a:ext cx="200526" cy="200526"/>
            </a:xfrm>
            <a:prstGeom prst="ellipse">
              <a:avLst/>
            </a:prstGeom>
            <a:solidFill>
              <a:srgbClr val="FF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5519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D55701-C252-7F2E-B2FC-BAE57FD29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15429"/>
              </p:ext>
            </p:extLst>
          </p:nvPr>
        </p:nvGraphicFramePr>
        <p:xfrm>
          <a:off x="1033492" y="764637"/>
          <a:ext cx="10934484" cy="599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22">
                  <a:extLst>
                    <a:ext uri="{9D8B030D-6E8A-4147-A177-3AD203B41FA5}">
                      <a16:colId xmlns:a16="http://schemas.microsoft.com/office/drawing/2014/main" val="2481764659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1844215223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241514184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641590114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939307620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3842308199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4272364806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872194404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3599173729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2729065457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2837448093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625805498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748186172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1564678557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3066264898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2617012360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835183814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2887497968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1856568386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2943419411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2570326505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7278786"/>
                    </a:ext>
                  </a:extLst>
                </a:gridCol>
              </a:tblGrid>
              <a:tr h="599468"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3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5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1932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38EDE6-3D8D-7EEA-1320-68E776F3719D}"/>
              </a:ext>
            </a:extLst>
          </p:cNvPr>
          <p:cNvSpPr txBox="1"/>
          <p:nvPr/>
        </p:nvSpPr>
        <p:spPr>
          <a:xfrm>
            <a:off x="104932" y="76463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HEAP: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F449C-26E7-CC3C-A439-A84DB77CB797}"/>
              </a:ext>
            </a:extLst>
          </p:cNvPr>
          <p:cNvSpPr txBox="1"/>
          <p:nvPr/>
        </p:nvSpPr>
        <p:spPr>
          <a:xfrm>
            <a:off x="513858" y="3687580"/>
            <a:ext cx="51235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Int *a = (int*) malloc(3 * sizeof(int))</a:t>
            </a:r>
          </a:p>
          <a:p>
            <a:r>
              <a:rPr lang="en-US"/>
              <a:t>*a = 5;</a:t>
            </a:r>
          </a:p>
          <a:p>
            <a:r>
              <a:rPr lang="en-US"/>
              <a:t>A[0] = 1</a:t>
            </a:r>
          </a:p>
          <a:p>
            <a:r>
              <a:rPr lang="en-US"/>
              <a:t>A[1] = 3</a:t>
            </a:r>
          </a:p>
          <a:p>
            <a:r>
              <a:rPr lang="en-US"/>
              <a:t>b = *a;</a:t>
            </a:r>
          </a:p>
          <a:p>
            <a:r>
              <a:rPr lang="en-US"/>
              <a:t>(*a)++;</a:t>
            </a:r>
          </a:p>
          <a:p>
            <a:r>
              <a:rPr lang="en-US"/>
              <a:t>free(a);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23731C0-ADC1-0BBF-34DC-2B506301F18F}"/>
              </a:ext>
            </a:extLst>
          </p:cNvPr>
          <p:cNvGrpSpPr/>
          <p:nvPr/>
        </p:nvGrpSpPr>
        <p:grpSpPr>
          <a:xfrm>
            <a:off x="7111175" y="2703594"/>
            <a:ext cx="1485343" cy="1967972"/>
            <a:chOff x="1338612" y="2260435"/>
            <a:chExt cx="2097975" cy="261334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439C73B-948E-4821-87CB-F27646AAAFDF}"/>
                </a:ext>
              </a:extLst>
            </p:cNvPr>
            <p:cNvGrpSpPr/>
            <p:nvPr/>
          </p:nvGrpSpPr>
          <p:grpSpPr>
            <a:xfrm>
              <a:off x="1338612" y="2260435"/>
              <a:ext cx="2097975" cy="2111809"/>
              <a:chOff x="6041241" y="2594264"/>
              <a:chExt cx="2097975" cy="2111809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B78395D-5343-F48A-8327-FFDE77D293B1}"/>
                  </a:ext>
                </a:extLst>
              </p:cNvPr>
              <p:cNvSpPr/>
              <p:nvPr/>
            </p:nvSpPr>
            <p:spPr>
              <a:xfrm>
                <a:off x="6041242" y="2594264"/>
                <a:ext cx="2097974" cy="794986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BA61324-2187-D151-8B97-389D5FA1BF75}"/>
                  </a:ext>
                </a:extLst>
              </p:cNvPr>
              <p:cNvSpPr/>
              <p:nvPr/>
            </p:nvSpPr>
            <p:spPr>
              <a:xfrm>
                <a:off x="6041241" y="3490323"/>
                <a:ext cx="2097974" cy="1215750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/>
                  <a:t>377178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50F5AB-9F9D-6686-F56E-EBF814DF5A50}"/>
                </a:ext>
              </a:extLst>
            </p:cNvPr>
            <p:cNvSpPr txBox="1"/>
            <p:nvPr/>
          </p:nvSpPr>
          <p:spPr>
            <a:xfrm>
              <a:off x="2192949" y="4372243"/>
              <a:ext cx="389304" cy="50153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800" b="1"/>
                <a:t>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BC75067-67F1-52F6-76AE-DA1153D339A4}"/>
                </a:ext>
              </a:extLst>
            </p:cNvPr>
            <p:cNvSpPr txBox="1"/>
            <p:nvPr/>
          </p:nvSpPr>
          <p:spPr>
            <a:xfrm>
              <a:off x="1700201" y="2310527"/>
              <a:ext cx="1374801" cy="69480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800" b="1"/>
                <a:t>1234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EC8AE8B-7DC8-AFDF-0DC1-A986BB976F27}"/>
              </a:ext>
            </a:extLst>
          </p:cNvPr>
          <p:cNvSpPr txBox="1"/>
          <p:nvPr/>
        </p:nvSpPr>
        <p:spPr>
          <a:xfrm>
            <a:off x="0" y="373019"/>
            <a:ext cx="124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Address: 1   2   3   4   5  6   7   8   9   10  11  12  13  14  15  16  17  18  19  20  21  22 ..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70C177-597C-1DE8-EF25-9EE36B4D6946}"/>
              </a:ext>
            </a:extLst>
          </p:cNvPr>
          <p:cNvSpPr/>
          <p:nvPr/>
        </p:nvSpPr>
        <p:spPr>
          <a:xfrm>
            <a:off x="9696383" y="2436459"/>
            <a:ext cx="1485342" cy="37025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1B4A0E-3659-EBEF-C022-A67EE5AE1072}"/>
              </a:ext>
            </a:extLst>
          </p:cNvPr>
          <p:cNvSpPr/>
          <p:nvPr/>
        </p:nvSpPr>
        <p:spPr>
          <a:xfrm>
            <a:off x="9846538" y="5156616"/>
            <a:ext cx="1186223" cy="794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main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5D1216-754C-F00F-CE33-EECC227D8F98}"/>
              </a:ext>
            </a:extLst>
          </p:cNvPr>
          <p:cNvCxnSpPr>
            <a:stCxn id="20" idx="1"/>
            <a:endCxn id="12" idx="3"/>
          </p:cNvCxnSpPr>
          <p:nvPr/>
        </p:nvCxnSpPr>
        <p:spPr>
          <a:xfrm flipH="1" flipV="1">
            <a:off x="8596518" y="3002926"/>
            <a:ext cx="1250020" cy="255093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609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D55701-C252-7F2E-B2FC-BAE57FD29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135433"/>
              </p:ext>
            </p:extLst>
          </p:nvPr>
        </p:nvGraphicFramePr>
        <p:xfrm>
          <a:off x="1033492" y="764637"/>
          <a:ext cx="10934484" cy="599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22">
                  <a:extLst>
                    <a:ext uri="{9D8B030D-6E8A-4147-A177-3AD203B41FA5}">
                      <a16:colId xmlns:a16="http://schemas.microsoft.com/office/drawing/2014/main" val="2481764659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1844215223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241514184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641590114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939307620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3842308199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4272364806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872194404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3599173729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2729065457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2837448093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625805498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748186172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1564678557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3066264898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2617012360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835183814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2887497968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1856568386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2943419411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2570326505"/>
                    </a:ext>
                  </a:extLst>
                </a:gridCol>
                <a:gridCol w="497022">
                  <a:extLst>
                    <a:ext uri="{9D8B030D-6E8A-4147-A177-3AD203B41FA5}">
                      <a16:colId xmlns:a16="http://schemas.microsoft.com/office/drawing/2014/main" val="7278786"/>
                    </a:ext>
                  </a:extLst>
                </a:gridCol>
              </a:tblGrid>
              <a:tr h="599468"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3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4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5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3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5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1932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38EDE6-3D8D-7EEA-1320-68E776F3719D}"/>
              </a:ext>
            </a:extLst>
          </p:cNvPr>
          <p:cNvSpPr txBox="1"/>
          <p:nvPr/>
        </p:nvSpPr>
        <p:spPr>
          <a:xfrm>
            <a:off x="104932" y="76463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HEAP: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23731C0-ADC1-0BBF-34DC-2B506301F18F}"/>
              </a:ext>
            </a:extLst>
          </p:cNvPr>
          <p:cNvGrpSpPr/>
          <p:nvPr/>
        </p:nvGrpSpPr>
        <p:grpSpPr>
          <a:xfrm>
            <a:off x="6406382" y="4574687"/>
            <a:ext cx="1127232" cy="1979187"/>
            <a:chOff x="1328024" y="2260435"/>
            <a:chExt cx="2119166" cy="262823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439C73B-948E-4821-87CB-F27646AAAFDF}"/>
                </a:ext>
              </a:extLst>
            </p:cNvPr>
            <p:cNvGrpSpPr/>
            <p:nvPr/>
          </p:nvGrpSpPr>
          <p:grpSpPr>
            <a:xfrm>
              <a:off x="1338612" y="2260435"/>
              <a:ext cx="2097975" cy="2111809"/>
              <a:chOff x="6041241" y="2594264"/>
              <a:chExt cx="2097975" cy="2111809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B78395D-5343-F48A-8327-FFDE77D293B1}"/>
                  </a:ext>
                </a:extLst>
              </p:cNvPr>
              <p:cNvSpPr/>
              <p:nvPr/>
            </p:nvSpPr>
            <p:spPr>
              <a:xfrm>
                <a:off x="6041242" y="2594264"/>
                <a:ext cx="2097974" cy="794986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BA61324-2187-D151-8B97-389D5FA1BF75}"/>
                  </a:ext>
                </a:extLst>
              </p:cNvPr>
              <p:cNvSpPr/>
              <p:nvPr/>
            </p:nvSpPr>
            <p:spPr>
              <a:xfrm>
                <a:off x="6041241" y="3490323"/>
                <a:ext cx="2097974" cy="1215750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/>
                  <a:t>29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50F5AB-9F9D-6686-F56E-EBF814DF5A50}"/>
                </a:ext>
              </a:extLst>
            </p:cNvPr>
            <p:cNvSpPr txBox="1"/>
            <p:nvPr/>
          </p:nvSpPr>
          <p:spPr>
            <a:xfrm>
              <a:off x="1328024" y="4357349"/>
              <a:ext cx="2119166" cy="5313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/>
                <a:t>*arr</a:t>
              </a:r>
              <a:r>
                <a:rPr lang="en-US" sz="2000" b="1" baseline="-25000"/>
                <a:t>main</a:t>
              </a:r>
              <a:endParaRPr lang="en-US" sz="2000" b="1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BC75067-67F1-52F6-76AE-DA1153D339A4}"/>
                </a:ext>
              </a:extLst>
            </p:cNvPr>
            <p:cNvSpPr txBox="1"/>
            <p:nvPr/>
          </p:nvSpPr>
          <p:spPr>
            <a:xfrm>
              <a:off x="1858692" y="2392267"/>
              <a:ext cx="1057817" cy="5313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/>
                <a:t>1234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EC8AE8B-7DC8-AFDF-0DC1-A986BB976F27}"/>
              </a:ext>
            </a:extLst>
          </p:cNvPr>
          <p:cNvSpPr txBox="1"/>
          <p:nvPr/>
        </p:nvSpPr>
        <p:spPr>
          <a:xfrm>
            <a:off x="0" y="373019"/>
            <a:ext cx="1208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Address: 1   5   9  13   17 21  25  29  33  37  41  45  49  53  57  61  65  69  73  77  81  85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70C177-597C-1DE8-EF25-9EE36B4D6946}"/>
              </a:ext>
            </a:extLst>
          </p:cNvPr>
          <p:cNvSpPr/>
          <p:nvPr/>
        </p:nvSpPr>
        <p:spPr>
          <a:xfrm>
            <a:off x="9288756" y="1857743"/>
            <a:ext cx="2495617" cy="4415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1B4A0E-3659-EBEF-C022-A67EE5AE1072}"/>
              </a:ext>
            </a:extLst>
          </p:cNvPr>
          <p:cNvSpPr/>
          <p:nvPr/>
        </p:nvSpPr>
        <p:spPr>
          <a:xfrm>
            <a:off x="9403763" y="5006716"/>
            <a:ext cx="2311613" cy="112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Main</a:t>
            </a:r>
          </a:p>
          <a:p>
            <a:pPr algn="ctr"/>
            <a:r>
              <a:rPr lang="en-US"/>
              <a:t>*arr = 29</a:t>
            </a:r>
          </a:p>
          <a:p>
            <a:pPr algn="ctr"/>
            <a:r>
              <a:rPr lang="en-US"/>
              <a:t>N = 5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E1D96D-F78D-06B7-E13F-851CCC49D015}"/>
              </a:ext>
            </a:extLst>
          </p:cNvPr>
          <p:cNvGrpSpPr/>
          <p:nvPr/>
        </p:nvGrpSpPr>
        <p:grpSpPr>
          <a:xfrm>
            <a:off x="7868145" y="4579252"/>
            <a:ext cx="1115960" cy="1979187"/>
            <a:chOff x="1338612" y="2260435"/>
            <a:chExt cx="2097975" cy="262823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54FF903-B2D2-D1C1-B5CB-8978AD18EC69}"/>
                </a:ext>
              </a:extLst>
            </p:cNvPr>
            <p:cNvGrpSpPr/>
            <p:nvPr/>
          </p:nvGrpSpPr>
          <p:grpSpPr>
            <a:xfrm>
              <a:off x="1338612" y="2260435"/>
              <a:ext cx="2097975" cy="2111809"/>
              <a:chOff x="6041241" y="2594264"/>
              <a:chExt cx="2097975" cy="2111809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FCE5E97-4F3E-1DB7-AD67-4F7C64DB607A}"/>
                  </a:ext>
                </a:extLst>
              </p:cNvPr>
              <p:cNvSpPr/>
              <p:nvPr/>
            </p:nvSpPr>
            <p:spPr>
              <a:xfrm>
                <a:off x="6041242" y="2594264"/>
                <a:ext cx="2097974" cy="794986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CAB3EF8-1D58-BD49-8650-53CA9CBA271B}"/>
                  </a:ext>
                </a:extLst>
              </p:cNvPr>
              <p:cNvSpPr/>
              <p:nvPr/>
            </p:nvSpPr>
            <p:spPr>
              <a:xfrm>
                <a:off x="6041241" y="3490323"/>
                <a:ext cx="2097974" cy="1215750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/>
                  <a:t>5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DEB5473-1FC0-B250-F011-5A1B91856EF4}"/>
                </a:ext>
              </a:extLst>
            </p:cNvPr>
            <p:cNvSpPr txBox="1"/>
            <p:nvPr/>
          </p:nvSpPr>
          <p:spPr>
            <a:xfrm>
              <a:off x="2081420" y="4357349"/>
              <a:ext cx="612366" cy="5313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/>
                <a:t>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32A20AC-C0B6-8E49-F839-DD4AAAB464D2}"/>
                </a:ext>
              </a:extLst>
            </p:cNvPr>
            <p:cNvSpPr txBox="1"/>
            <p:nvPr/>
          </p:nvSpPr>
          <p:spPr>
            <a:xfrm>
              <a:off x="1683625" y="2392267"/>
              <a:ext cx="1407955" cy="5313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/>
                <a:t>2048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9BB371E-0C18-FE4B-7627-079FDCC7A3E3}"/>
              </a:ext>
            </a:extLst>
          </p:cNvPr>
          <p:cNvSpPr/>
          <p:nvPr/>
        </p:nvSpPr>
        <p:spPr>
          <a:xfrm>
            <a:off x="9403763" y="3771763"/>
            <a:ext cx="2311613" cy="112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getPr…</a:t>
            </a:r>
          </a:p>
          <a:p>
            <a:pPr algn="ctr"/>
            <a:r>
              <a:rPr lang="en-US"/>
              <a:t>filename</a:t>
            </a:r>
          </a:p>
          <a:p>
            <a:pPr algn="ctr"/>
            <a:r>
              <a:rPr lang="en-US"/>
              <a:t>*n = 2048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6C870A-5B70-11F7-79DF-261FE1672FB2}"/>
              </a:ext>
            </a:extLst>
          </p:cNvPr>
          <p:cNvGrpSpPr/>
          <p:nvPr/>
        </p:nvGrpSpPr>
        <p:grpSpPr>
          <a:xfrm>
            <a:off x="2935345" y="2595500"/>
            <a:ext cx="1455848" cy="1979187"/>
            <a:chOff x="1019130" y="2260435"/>
            <a:chExt cx="2736954" cy="262823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4FB1F47-2993-B921-5CEA-B6E73D15E1DE}"/>
                </a:ext>
              </a:extLst>
            </p:cNvPr>
            <p:cNvGrpSpPr/>
            <p:nvPr/>
          </p:nvGrpSpPr>
          <p:grpSpPr>
            <a:xfrm>
              <a:off x="1338612" y="2260435"/>
              <a:ext cx="2097975" cy="2111809"/>
              <a:chOff x="6041241" y="2594264"/>
              <a:chExt cx="2097975" cy="211180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8CCAD63-D43C-7B45-3856-3B185C8B6F7C}"/>
                  </a:ext>
                </a:extLst>
              </p:cNvPr>
              <p:cNvSpPr/>
              <p:nvPr/>
            </p:nvSpPr>
            <p:spPr>
              <a:xfrm>
                <a:off x="6041242" y="2594264"/>
                <a:ext cx="2097974" cy="794986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D5913AB-D20A-78DB-28C9-FA9298789365}"/>
                  </a:ext>
                </a:extLst>
              </p:cNvPr>
              <p:cNvSpPr/>
              <p:nvPr/>
            </p:nvSpPr>
            <p:spPr>
              <a:xfrm>
                <a:off x="6041241" y="3490323"/>
                <a:ext cx="2097974" cy="1215750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/>
                  <a:t>53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C47B5F9-D6BF-58B9-D26A-9625B5774EB9}"/>
                </a:ext>
              </a:extLst>
            </p:cNvPr>
            <p:cNvSpPr txBox="1"/>
            <p:nvPr/>
          </p:nvSpPr>
          <p:spPr>
            <a:xfrm>
              <a:off x="1019130" y="4357349"/>
              <a:ext cx="2736954" cy="5313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/>
                <a:t>*result</a:t>
              </a:r>
              <a:r>
                <a:rPr lang="en-US" sz="2000" b="1" baseline="-25000"/>
                <a:t>rff</a:t>
              </a:r>
              <a:endParaRPr lang="en-US" sz="2000" b="1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D8919B-8D92-0B2E-68CA-39158BF568C6}"/>
                </a:ext>
              </a:extLst>
            </p:cNvPr>
            <p:cNvSpPr txBox="1"/>
            <p:nvPr/>
          </p:nvSpPr>
          <p:spPr>
            <a:xfrm>
              <a:off x="1816221" y="2392267"/>
              <a:ext cx="1142761" cy="5313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/>
                <a:t>205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6B249AB-A0BD-1298-8DAF-46C1CA7488FC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4221245" y="1364105"/>
            <a:ext cx="3528670" cy="236392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51DF9BB-3FE8-21B2-0C2A-3E4242C1BAA1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4666961" y="1395005"/>
            <a:ext cx="1745053" cy="431221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361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8B67A851-3783-40B6-B7C4-63CF97DC8D40}"/>
              </a:ext>
            </a:extLst>
          </p:cNvPr>
          <p:cNvGrpSpPr/>
          <p:nvPr/>
        </p:nvGrpSpPr>
        <p:grpSpPr>
          <a:xfrm>
            <a:off x="536184" y="1760220"/>
            <a:ext cx="11119632" cy="1534585"/>
            <a:chOff x="207469" y="845820"/>
            <a:chExt cx="11119632" cy="153458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2FA472A-A339-4B1E-9C9E-FF7BBB106C50}"/>
                </a:ext>
              </a:extLst>
            </p:cNvPr>
            <p:cNvGrpSpPr/>
            <p:nvPr/>
          </p:nvGrpSpPr>
          <p:grpSpPr>
            <a:xfrm>
              <a:off x="864899" y="845820"/>
              <a:ext cx="10462202" cy="800100"/>
              <a:chOff x="864899" y="4533400"/>
              <a:chExt cx="10462202" cy="8001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2F04346D-AB26-EC56-D968-3E30F2E755A6}"/>
                  </a:ext>
                </a:extLst>
              </p:cNvPr>
              <p:cNvGrpSpPr/>
              <p:nvPr/>
            </p:nvGrpSpPr>
            <p:grpSpPr>
              <a:xfrm>
                <a:off x="1792922" y="4533400"/>
                <a:ext cx="8606156" cy="800100"/>
                <a:chOff x="2139043" y="4004786"/>
                <a:chExt cx="8606156" cy="800100"/>
              </a:xfrm>
              <a:solidFill>
                <a:srgbClr val="FF5A21"/>
              </a:solidFill>
            </p:grpSpPr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7D596E89-8280-750E-CD27-63E7AE3C723E}"/>
                    </a:ext>
                  </a:extLst>
                </p:cNvPr>
                <p:cNvSpPr/>
                <p:nvPr/>
              </p:nvSpPr>
              <p:spPr>
                <a:xfrm>
                  <a:off x="2139043" y="4004786"/>
                  <a:ext cx="800100" cy="80010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576E0E23-784F-9329-9DC6-C42190BF9638}"/>
                    </a:ext>
                  </a:extLst>
                </p:cNvPr>
                <p:cNvSpPr/>
                <p:nvPr/>
              </p:nvSpPr>
              <p:spPr>
                <a:xfrm>
                  <a:off x="3114800" y="4004786"/>
                  <a:ext cx="800100" cy="80010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79E0B714-4FD0-221A-EDC0-3223B0336356}"/>
                    </a:ext>
                  </a:extLst>
                </p:cNvPr>
                <p:cNvSpPr/>
                <p:nvPr/>
              </p:nvSpPr>
              <p:spPr>
                <a:xfrm>
                  <a:off x="4090557" y="4004786"/>
                  <a:ext cx="800100" cy="80010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39F19E4A-C1D0-11A2-7B3E-FD0769B6B620}"/>
                    </a:ext>
                  </a:extLst>
                </p:cNvPr>
                <p:cNvSpPr/>
                <p:nvPr/>
              </p:nvSpPr>
              <p:spPr>
                <a:xfrm>
                  <a:off x="5066314" y="4004786"/>
                  <a:ext cx="800100" cy="80010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DAED6C84-3C04-631F-DCD3-4E76801D02D9}"/>
                    </a:ext>
                  </a:extLst>
                </p:cNvPr>
                <p:cNvSpPr/>
                <p:nvPr/>
              </p:nvSpPr>
              <p:spPr>
                <a:xfrm>
                  <a:off x="6042071" y="4004786"/>
                  <a:ext cx="800100" cy="80010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9DC556C0-2728-8CC2-A09B-F845456AB674}"/>
                    </a:ext>
                  </a:extLst>
                </p:cNvPr>
                <p:cNvSpPr/>
                <p:nvPr/>
              </p:nvSpPr>
              <p:spPr>
                <a:xfrm>
                  <a:off x="7017828" y="4004786"/>
                  <a:ext cx="800100" cy="80010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1A7F35E6-62D3-76A0-BB75-7735594DD5CF}"/>
                    </a:ext>
                  </a:extLst>
                </p:cNvPr>
                <p:cNvSpPr/>
                <p:nvPr/>
              </p:nvSpPr>
              <p:spPr>
                <a:xfrm>
                  <a:off x="7993585" y="4004786"/>
                  <a:ext cx="800100" cy="80010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97E0F238-FE84-911D-27EA-F5525ACD28EC}"/>
                    </a:ext>
                  </a:extLst>
                </p:cNvPr>
                <p:cNvSpPr/>
                <p:nvPr/>
              </p:nvSpPr>
              <p:spPr>
                <a:xfrm>
                  <a:off x="8969342" y="4004786"/>
                  <a:ext cx="800100" cy="80010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611FCD39-F264-CD4F-6060-8CDD34E999EB}"/>
                    </a:ext>
                  </a:extLst>
                </p:cNvPr>
                <p:cNvSpPr/>
                <p:nvPr/>
              </p:nvSpPr>
              <p:spPr>
                <a:xfrm>
                  <a:off x="9945099" y="4004786"/>
                  <a:ext cx="800100" cy="80010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0539FDA-4B2A-28B5-1119-A9BE2073CD2C}"/>
                  </a:ext>
                </a:extLst>
              </p:cNvPr>
              <p:cNvSpPr/>
              <p:nvPr/>
            </p:nvSpPr>
            <p:spPr>
              <a:xfrm>
                <a:off x="864899" y="4833186"/>
                <a:ext cx="200526" cy="200526"/>
              </a:xfrm>
              <a:prstGeom prst="ellipse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437DBB9-D0D6-B519-AA8A-42E67B2FF1B5}"/>
                  </a:ext>
                </a:extLst>
              </p:cNvPr>
              <p:cNvSpPr/>
              <p:nvPr/>
            </p:nvSpPr>
            <p:spPr>
              <a:xfrm>
                <a:off x="1140819" y="4833186"/>
                <a:ext cx="200526" cy="200526"/>
              </a:xfrm>
              <a:prstGeom prst="ellipse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43FC184-CEE8-F0D5-A50F-D96F7EF66137}"/>
                  </a:ext>
                </a:extLst>
              </p:cNvPr>
              <p:cNvSpPr/>
              <p:nvPr/>
            </p:nvSpPr>
            <p:spPr>
              <a:xfrm>
                <a:off x="1416739" y="4833186"/>
                <a:ext cx="200526" cy="200526"/>
              </a:xfrm>
              <a:prstGeom prst="ellipse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6B8F52A-8E52-CF79-E667-3AFCEAE73E6C}"/>
                  </a:ext>
                </a:extLst>
              </p:cNvPr>
              <p:cNvSpPr/>
              <p:nvPr/>
            </p:nvSpPr>
            <p:spPr>
              <a:xfrm>
                <a:off x="10574735" y="4833186"/>
                <a:ext cx="200526" cy="200526"/>
              </a:xfrm>
              <a:prstGeom prst="ellipse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BCC6AA9-6D2C-35EB-5AE0-1EED5FD6638F}"/>
                  </a:ext>
                </a:extLst>
              </p:cNvPr>
              <p:cNvSpPr/>
              <p:nvPr/>
            </p:nvSpPr>
            <p:spPr>
              <a:xfrm>
                <a:off x="10850655" y="4833186"/>
                <a:ext cx="200526" cy="200526"/>
              </a:xfrm>
              <a:prstGeom prst="ellipse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2CEFFA4-CBAA-DA60-C0FE-F8AFB805E758}"/>
                  </a:ext>
                </a:extLst>
              </p:cNvPr>
              <p:cNvSpPr/>
              <p:nvPr/>
            </p:nvSpPr>
            <p:spPr>
              <a:xfrm>
                <a:off x="11126575" y="4833186"/>
                <a:ext cx="200526" cy="200526"/>
              </a:xfrm>
              <a:prstGeom prst="ellipse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555E102-C646-029A-F701-81DA111EC9B1}"/>
                </a:ext>
              </a:extLst>
            </p:cNvPr>
            <p:cNvGrpSpPr/>
            <p:nvPr/>
          </p:nvGrpSpPr>
          <p:grpSpPr>
            <a:xfrm>
              <a:off x="207469" y="1918736"/>
              <a:ext cx="10178521" cy="461669"/>
              <a:chOff x="207469" y="1918736"/>
              <a:chExt cx="10178521" cy="461669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6EEA2E1-0A52-D39B-2062-072BC5162AEB}"/>
                  </a:ext>
                </a:extLst>
              </p:cNvPr>
              <p:cNvGrpSpPr/>
              <p:nvPr/>
            </p:nvGrpSpPr>
            <p:grpSpPr>
              <a:xfrm>
                <a:off x="1845761" y="1918736"/>
                <a:ext cx="8540229" cy="461669"/>
                <a:chOff x="1845761" y="1918736"/>
                <a:chExt cx="8540229" cy="461669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C719B76-51CD-0616-40BC-C8264C7B4335}"/>
                    </a:ext>
                  </a:extLst>
                </p:cNvPr>
                <p:cNvSpPr txBox="1"/>
                <p:nvPr/>
              </p:nvSpPr>
              <p:spPr>
                <a:xfrm>
                  <a:off x="1845761" y="1918740"/>
                  <a:ext cx="6944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>
                      <a:solidFill>
                        <a:srgbClr val="FF5A21"/>
                      </a:solidFill>
                    </a:rPr>
                    <a:t>101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2094870-74A8-5809-9850-2DB5C8412C11}"/>
                    </a:ext>
                  </a:extLst>
                </p:cNvPr>
                <p:cNvSpPr txBox="1"/>
                <p:nvPr/>
              </p:nvSpPr>
              <p:spPr>
                <a:xfrm>
                  <a:off x="2835484" y="1918739"/>
                  <a:ext cx="6944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>
                      <a:solidFill>
                        <a:srgbClr val="FF5A21"/>
                      </a:solidFill>
                    </a:rPr>
                    <a:t>102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0DF5667-54EC-023B-1015-5A0DC3FE9F11}"/>
                    </a:ext>
                  </a:extLst>
                </p:cNvPr>
                <p:cNvSpPr txBox="1"/>
                <p:nvPr/>
              </p:nvSpPr>
              <p:spPr>
                <a:xfrm>
                  <a:off x="3825207" y="1918738"/>
                  <a:ext cx="6944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>
                      <a:solidFill>
                        <a:srgbClr val="FF5A21"/>
                      </a:solidFill>
                    </a:rPr>
                    <a:t>103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899F0B9-A35A-4065-7343-32BDA04F82BD}"/>
                    </a:ext>
                  </a:extLst>
                </p:cNvPr>
                <p:cNvSpPr txBox="1"/>
                <p:nvPr/>
              </p:nvSpPr>
              <p:spPr>
                <a:xfrm>
                  <a:off x="4777343" y="1918738"/>
                  <a:ext cx="6944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>
                      <a:solidFill>
                        <a:srgbClr val="FF5A21"/>
                      </a:solidFill>
                    </a:rPr>
                    <a:t>104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D714664-AE79-40C3-2782-A091BB5F1B05}"/>
                    </a:ext>
                  </a:extLst>
                </p:cNvPr>
                <p:cNvSpPr txBox="1"/>
                <p:nvPr/>
              </p:nvSpPr>
              <p:spPr>
                <a:xfrm>
                  <a:off x="5767066" y="1918737"/>
                  <a:ext cx="6944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>
                      <a:solidFill>
                        <a:srgbClr val="FF5A21"/>
                      </a:solidFill>
                    </a:rPr>
                    <a:t>105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21DF249-5A89-C2DF-51EF-0C501E406B7C}"/>
                    </a:ext>
                  </a:extLst>
                </p:cNvPr>
                <p:cNvSpPr txBox="1"/>
                <p:nvPr/>
              </p:nvSpPr>
              <p:spPr>
                <a:xfrm>
                  <a:off x="6756789" y="1918736"/>
                  <a:ext cx="6944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>
                      <a:solidFill>
                        <a:srgbClr val="FF5A21"/>
                      </a:solidFill>
                    </a:rPr>
                    <a:t>106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DC9812A-0DA7-7739-6B8B-1F6FB2AB1C26}"/>
                    </a:ext>
                  </a:extLst>
                </p:cNvPr>
                <p:cNvSpPr txBox="1"/>
                <p:nvPr/>
              </p:nvSpPr>
              <p:spPr>
                <a:xfrm>
                  <a:off x="7712123" y="1918738"/>
                  <a:ext cx="6944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>
                      <a:solidFill>
                        <a:srgbClr val="FF5A21"/>
                      </a:solidFill>
                    </a:rPr>
                    <a:t>107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9E6E244-3557-F178-1F60-90DD050CEAAE}"/>
                    </a:ext>
                  </a:extLst>
                </p:cNvPr>
                <p:cNvSpPr txBox="1"/>
                <p:nvPr/>
              </p:nvSpPr>
              <p:spPr>
                <a:xfrm>
                  <a:off x="8701846" y="1918737"/>
                  <a:ext cx="6944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>
                      <a:solidFill>
                        <a:srgbClr val="FF5A21"/>
                      </a:solidFill>
                    </a:rPr>
                    <a:t>108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D855999-567E-EF2B-3F4B-685DD2DA454A}"/>
                    </a:ext>
                  </a:extLst>
                </p:cNvPr>
                <p:cNvSpPr txBox="1"/>
                <p:nvPr/>
              </p:nvSpPr>
              <p:spPr>
                <a:xfrm>
                  <a:off x="9691569" y="1918736"/>
                  <a:ext cx="6944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>
                      <a:solidFill>
                        <a:srgbClr val="FF5A21"/>
                      </a:solidFill>
                    </a:rPr>
                    <a:t>109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825CCC-DBFD-40B6-5F9C-154B091D65A7}"/>
                  </a:ext>
                </a:extLst>
              </p:cNvPr>
              <p:cNvSpPr txBox="1"/>
              <p:nvPr/>
            </p:nvSpPr>
            <p:spPr>
              <a:xfrm>
                <a:off x="207469" y="1918736"/>
                <a:ext cx="15440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>
                    <a:solidFill>
                      <a:srgbClr val="FF5A21"/>
                    </a:solidFill>
                  </a:rPr>
                  <a:t>Address:</a:t>
                </a: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DFD6F2F-6C81-FCF7-94B7-958ACC473922}"/>
              </a:ext>
            </a:extLst>
          </p:cNvPr>
          <p:cNvSpPr txBox="1"/>
          <p:nvPr/>
        </p:nvSpPr>
        <p:spPr>
          <a:xfrm>
            <a:off x="1193613" y="3867405"/>
            <a:ext cx="998575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US" sz="2800" b="1"/>
              <a:t>Từng ô nhớ được đánh địa chỉ xác định và phân biệt.</a:t>
            </a:r>
          </a:p>
          <a:p>
            <a:pPr algn="just">
              <a:spcAft>
                <a:spcPts val="1800"/>
              </a:spcAft>
            </a:pPr>
            <a:r>
              <a:rPr lang="en-US" sz="2800" b="1"/>
              <a:t>Địa chỉ giúp xác định vị trí lưu trữ cho dữ liệu.</a:t>
            </a:r>
          </a:p>
        </p:txBody>
      </p:sp>
    </p:spTree>
    <p:extLst>
      <p:ext uri="{BB962C8B-B14F-4D97-AF65-F5344CB8AC3E}">
        <p14:creationId xmlns:p14="http://schemas.microsoft.com/office/powerpoint/2010/main" val="370389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FC0A27-BBE3-72C9-BD7C-5FD580399B1E}"/>
              </a:ext>
            </a:extLst>
          </p:cNvPr>
          <p:cNvSpPr txBox="1"/>
          <p:nvPr/>
        </p:nvSpPr>
        <p:spPr>
          <a:xfrm>
            <a:off x="956392" y="537841"/>
            <a:ext cx="10279215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US" sz="28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Biến là tên một vùng bộ nhớ dùng để chứa dữ liệu trong RAM. </a:t>
            </a:r>
          </a:p>
          <a:p>
            <a:pPr algn="just">
              <a:spcAft>
                <a:spcPts val="1800"/>
              </a:spcAft>
            </a:pPr>
            <a:r>
              <a:rPr lang="en-US" sz="2800" b="1">
                <a:ea typeface="Calibri" panose="020F0502020204030204" pitchFamily="34" charset="0"/>
                <a:cs typeface="Times New Roman" panose="02020603050405020304" pitchFamily="18" charset="0"/>
              </a:rPr>
              <a:t>Tuỳ vào kiểu dữ liệu mà vùng bộ nhớ có thể là 1 ô hoặc nhiều ô liền kề.</a:t>
            </a:r>
            <a:endParaRPr lang="en-US" sz="2800" b="1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94D125F-EC17-1FBB-C6B1-9FC9693DFD36}"/>
              </a:ext>
            </a:extLst>
          </p:cNvPr>
          <p:cNvGrpSpPr/>
          <p:nvPr/>
        </p:nvGrpSpPr>
        <p:grpSpPr>
          <a:xfrm>
            <a:off x="536183" y="2808577"/>
            <a:ext cx="11119632" cy="3074649"/>
            <a:chOff x="536183" y="2808577"/>
            <a:chExt cx="11119632" cy="307464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6B252A-E796-4BC5-87E3-A3907918D4BB}"/>
                </a:ext>
              </a:extLst>
            </p:cNvPr>
            <p:cNvSpPr txBox="1"/>
            <p:nvPr/>
          </p:nvSpPr>
          <p:spPr>
            <a:xfrm>
              <a:off x="873407" y="2808577"/>
              <a:ext cx="24964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solidFill>
                    <a:srgbClr val="00AA63"/>
                  </a:solidFill>
                </a:rPr>
                <a:t>int a = 19;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8B8D974-AD2F-4B2D-633A-5B5A5010AB24}"/>
                </a:ext>
              </a:extLst>
            </p:cNvPr>
            <p:cNvGrpSpPr/>
            <p:nvPr/>
          </p:nvGrpSpPr>
          <p:grpSpPr>
            <a:xfrm>
              <a:off x="536183" y="4348641"/>
              <a:ext cx="11119632" cy="1534585"/>
              <a:chOff x="207469" y="845820"/>
              <a:chExt cx="11119632" cy="153458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1150DB7-39A1-9F56-7ABE-A3919316B023}"/>
                  </a:ext>
                </a:extLst>
              </p:cNvPr>
              <p:cNvGrpSpPr/>
              <p:nvPr/>
            </p:nvGrpSpPr>
            <p:grpSpPr>
              <a:xfrm>
                <a:off x="864899" y="845820"/>
                <a:ext cx="10462202" cy="800100"/>
                <a:chOff x="864899" y="4533400"/>
                <a:chExt cx="10462202" cy="800100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62B4883F-9322-A3CA-7EF8-43E4F9A56C5D}"/>
                    </a:ext>
                  </a:extLst>
                </p:cNvPr>
                <p:cNvGrpSpPr/>
                <p:nvPr/>
              </p:nvGrpSpPr>
              <p:grpSpPr>
                <a:xfrm>
                  <a:off x="1792922" y="4533400"/>
                  <a:ext cx="8606156" cy="800100"/>
                  <a:chOff x="2139043" y="4004786"/>
                  <a:chExt cx="8606156" cy="800100"/>
                </a:xfrm>
                <a:solidFill>
                  <a:srgbClr val="FF5A21"/>
                </a:solidFill>
              </p:grpSpPr>
              <p:sp>
                <p:nvSpPr>
                  <p:cNvPr id="31" name="Rectangle: Rounded Corners 30">
                    <a:extLst>
                      <a:ext uri="{FF2B5EF4-FFF2-40B4-BE49-F238E27FC236}">
                        <a16:creationId xmlns:a16="http://schemas.microsoft.com/office/drawing/2014/main" id="{C55FFF32-C281-813B-3EA3-F5336B2A982F}"/>
                      </a:ext>
                    </a:extLst>
                  </p:cNvPr>
                  <p:cNvSpPr/>
                  <p:nvPr/>
                </p:nvSpPr>
                <p:spPr>
                  <a:xfrm>
                    <a:off x="2139043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32" name="Rectangle: Rounded Corners 31">
                    <a:extLst>
                      <a:ext uri="{FF2B5EF4-FFF2-40B4-BE49-F238E27FC236}">
                        <a16:creationId xmlns:a16="http://schemas.microsoft.com/office/drawing/2014/main" id="{D1215E12-4065-3ED1-5938-71FAE0DA491D}"/>
                      </a:ext>
                    </a:extLst>
                  </p:cNvPr>
                  <p:cNvSpPr/>
                  <p:nvPr/>
                </p:nvSpPr>
                <p:spPr>
                  <a:xfrm>
                    <a:off x="3114800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33" name="Rectangle: Rounded Corners 32">
                    <a:extLst>
                      <a:ext uri="{FF2B5EF4-FFF2-40B4-BE49-F238E27FC236}">
                        <a16:creationId xmlns:a16="http://schemas.microsoft.com/office/drawing/2014/main" id="{758A6620-CCDF-D2FD-9BF7-ADA0EEBF7C4E}"/>
                      </a:ext>
                    </a:extLst>
                  </p:cNvPr>
                  <p:cNvSpPr/>
                  <p:nvPr/>
                </p:nvSpPr>
                <p:spPr>
                  <a:xfrm>
                    <a:off x="4090557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34" name="Rectangle: Rounded Corners 33">
                    <a:extLst>
                      <a:ext uri="{FF2B5EF4-FFF2-40B4-BE49-F238E27FC236}">
                        <a16:creationId xmlns:a16="http://schemas.microsoft.com/office/drawing/2014/main" id="{082E0106-57A4-F832-BAA5-D46A4DA2B27D}"/>
                      </a:ext>
                    </a:extLst>
                  </p:cNvPr>
                  <p:cNvSpPr/>
                  <p:nvPr/>
                </p:nvSpPr>
                <p:spPr>
                  <a:xfrm>
                    <a:off x="5066314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/>
                      <a:t>00</a:t>
                    </a:r>
                  </a:p>
                </p:txBody>
              </p:sp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05FF3133-1E58-2118-B108-5C60D159B1C6}"/>
                      </a:ext>
                    </a:extLst>
                  </p:cNvPr>
                  <p:cNvSpPr/>
                  <p:nvPr/>
                </p:nvSpPr>
                <p:spPr>
                  <a:xfrm>
                    <a:off x="6042071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/>
                      <a:t>00</a:t>
                    </a:r>
                  </a:p>
                </p:txBody>
              </p:sp>
              <p:sp>
                <p:nvSpPr>
                  <p:cNvPr id="36" name="Rectangle: Rounded Corners 35">
                    <a:extLst>
                      <a:ext uri="{FF2B5EF4-FFF2-40B4-BE49-F238E27FC236}">
                        <a16:creationId xmlns:a16="http://schemas.microsoft.com/office/drawing/2014/main" id="{FE574F18-41D0-FA05-6AC1-E996C7E00491}"/>
                      </a:ext>
                    </a:extLst>
                  </p:cNvPr>
                  <p:cNvSpPr/>
                  <p:nvPr/>
                </p:nvSpPr>
                <p:spPr>
                  <a:xfrm>
                    <a:off x="7017828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/>
                      <a:t>00</a:t>
                    </a:r>
                  </a:p>
                </p:txBody>
              </p:sp>
              <p:sp>
                <p:nvSpPr>
                  <p:cNvPr id="37" name="Rectangle: Rounded Corners 36">
                    <a:extLst>
                      <a:ext uri="{FF2B5EF4-FFF2-40B4-BE49-F238E27FC236}">
                        <a16:creationId xmlns:a16="http://schemas.microsoft.com/office/drawing/2014/main" id="{652EB5B2-F0DB-C102-0C63-C42E24FE98BA}"/>
                      </a:ext>
                    </a:extLst>
                  </p:cNvPr>
                  <p:cNvSpPr/>
                  <p:nvPr/>
                </p:nvSpPr>
                <p:spPr>
                  <a:xfrm>
                    <a:off x="7993585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/>
                      <a:t>13</a:t>
                    </a:r>
                  </a:p>
                </p:txBody>
              </p:sp>
              <p:sp>
                <p:nvSpPr>
                  <p:cNvPr id="38" name="Rectangle: Rounded Corners 37">
                    <a:extLst>
                      <a:ext uri="{FF2B5EF4-FFF2-40B4-BE49-F238E27FC236}">
                        <a16:creationId xmlns:a16="http://schemas.microsoft.com/office/drawing/2014/main" id="{52716A55-DACA-E4F2-6ADA-76BCDEC120BE}"/>
                      </a:ext>
                    </a:extLst>
                  </p:cNvPr>
                  <p:cNvSpPr/>
                  <p:nvPr/>
                </p:nvSpPr>
                <p:spPr>
                  <a:xfrm>
                    <a:off x="8969342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39" name="Rectangle: Rounded Corners 38">
                    <a:extLst>
                      <a:ext uri="{FF2B5EF4-FFF2-40B4-BE49-F238E27FC236}">
                        <a16:creationId xmlns:a16="http://schemas.microsoft.com/office/drawing/2014/main" id="{67C29A10-C329-F5C9-9F79-F1F5067BB7BF}"/>
                      </a:ext>
                    </a:extLst>
                  </p:cNvPr>
                  <p:cNvSpPr/>
                  <p:nvPr/>
                </p:nvSpPr>
                <p:spPr>
                  <a:xfrm>
                    <a:off x="9945099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391D5CD9-641D-E9F0-70A9-315F1BA35B4F}"/>
                    </a:ext>
                  </a:extLst>
                </p:cNvPr>
                <p:cNvSpPr/>
                <p:nvPr/>
              </p:nvSpPr>
              <p:spPr>
                <a:xfrm>
                  <a:off x="864899" y="4833186"/>
                  <a:ext cx="200526" cy="200526"/>
                </a:xfrm>
                <a:prstGeom prst="ellipse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A2E37C8E-7D75-118D-3698-F21D515243B1}"/>
                    </a:ext>
                  </a:extLst>
                </p:cNvPr>
                <p:cNvSpPr/>
                <p:nvPr/>
              </p:nvSpPr>
              <p:spPr>
                <a:xfrm>
                  <a:off x="1140819" y="4833186"/>
                  <a:ext cx="200526" cy="200526"/>
                </a:xfrm>
                <a:prstGeom prst="ellipse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577ABF9-3931-D3FA-ADBE-EA365BB20193}"/>
                    </a:ext>
                  </a:extLst>
                </p:cNvPr>
                <p:cNvSpPr/>
                <p:nvPr/>
              </p:nvSpPr>
              <p:spPr>
                <a:xfrm>
                  <a:off x="1416739" y="4833186"/>
                  <a:ext cx="200526" cy="200526"/>
                </a:xfrm>
                <a:prstGeom prst="ellipse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11E1D06C-1384-D89C-1B8B-BAF3A7B9FE1A}"/>
                    </a:ext>
                  </a:extLst>
                </p:cNvPr>
                <p:cNvSpPr/>
                <p:nvPr/>
              </p:nvSpPr>
              <p:spPr>
                <a:xfrm>
                  <a:off x="10574735" y="4833186"/>
                  <a:ext cx="200526" cy="200526"/>
                </a:xfrm>
                <a:prstGeom prst="ellipse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62447B8-AD34-DDF7-62CB-13109B4C50F9}"/>
                    </a:ext>
                  </a:extLst>
                </p:cNvPr>
                <p:cNvSpPr/>
                <p:nvPr/>
              </p:nvSpPr>
              <p:spPr>
                <a:xfrm>
                  <a:off x="10850655" y="4833186"/>
                  <a:ext cx="200526" cy="200526"/>
                </a:xfrm>
                <a:prstGeom prst="ellipse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18511596-460E-E464-50E4-C48FB2F23CC2}"/>
                    </a:ext>
                  </a:extLst>
                </p:cNvPr>
                <p:cNvSpPr/>
                <p:nvPr/>
              </p:nvSpPr>
              <p:spPr>
                <a:xfrm>
                  <a:off x="11126575" y="4833186"/>
                  <a:ext cx="200526" cy="200526"/>
                </a:xfrm>
                <a:prstGeom prst="ellipse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87BE415-D224-CDD6-C384-8852298157D0}"/>
                  </a:ext>
                </a:extLst>
              </p:cNvPr>
              <p:cNvGrpSpPr/>
              <p:nvPr/>
            </p:nvGrpSpPr>
            <p:grpSpPr>
              <a:xfrm>
                <a:off x="207469" y="1918736"/>
                <a:ext cx="10178521" cy="461669"/>
                <a:chOff x="207469" y="1918736"/>
                <a:chExt cx="10178521" cy="461669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A631EB10-8CCF-00AB-A07D-C1AE5520E8CD}"/>
                    </a:ext>
                  </a:extLst>
                </p:cNvPr>
                <p:cNvGrpSpPr/>
                <p:nvPr/>
              </p:nvGrpSpPr>
              <p:grpSpPr>
                <a:xfrm>
                  <a:off x="1845761" y="1918736"/>
                  <a:ext cx="8540229" cy="461669"/>
                  <a:chOff x="1845761" y="1918736"/>
                  <a:chExt cx="8540229" cy="461669"/>
                </a:xfrm>
              </p:grpSpPr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994A5F8-69D8-BC34-5FB9-6EBDA23416EF}"/>
                      </a:ext>
                    </a:extLst>
                  </p:cNvPr>
                  <p:cNvSpPr txBox="1"/>
                  <p:nvPr/>
                </p:nvSpPr>
                <p:spPr>
                  <a:xfrm>
                    <a:off x="1845761" y="1918740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101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1A677017-1A0F-D7E4-EC2D-2482FDF12A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35484" y="1918739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102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A692632-2E26-CFDE-6ECB-0F56F0C471FC}"/>
                      </a:ext>
                    </a:extLst>
                  </p:cNvPr>
                  <p:cNvSpPr txBox="1"/>
                  <p:nvPr/>
                </p:nvSpPr>
                <p:spPr>
                  <a:xfrm>
                    <a:off x="3825207" y="1918738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103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A3B1893-B237-8013-EF81-FBD4BCC0D255}"/>
                      </a:ext>
                    </a:extLst>
                  </p:cNvPr>
                  <p:cNvSpPr txBox="1"/>
                  <p:nvPr/>
                </p:nvSpPr>
                <p:spPr>
                  <a:xfrm>
                    <a:off x="4777343" y="1918738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104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497531A-342B-2A0A-0EA5-36B6B98D8422}"/>
                      </a:ext>
                    </a:extLst>
                  </p:cNvPr>
                  <p:cNvSpPr txBox="1"/>
                  <p:nvPr/>
                </p:nvSpPr>
                <p:spPr>
                  <a:xfrm>
                    <a:off x="5767066" y="1918737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105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D0D73FDF-FAC4-74BF-5ED1-1B2C5E242051}"/>
                      </a:ext>
                    </a:extLst>
                  </p:cNvPr>
                  <p:cNvSpPr txBox="1"/>
                  <p:nvPr/>
                </p:nvSpPr>
                <p:spPr>
                  <a:xfrm>
                    <a:off x="6756789" y="1918736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106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B67BA1D3-7B38-00F8-6676-62F0D0D5C8E7}"/>
                      </a:ext>
                    </a:extLst>
                  </p:cNvPr>
                  <p:cNvSpPr txBox="1"/>
                  <p:nvPr/>
                </p:nvSpPr>
                <p:spPr>
                  <a:xfrm>
                    <a:off x="7712123" y="1918738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107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2C5DF94-4365-4CBC-1EFD-B338A98A4B0B}"/>
                      </a:ext>
                    </a:extLst>
                  </p:cNvPr>
                  <p:cNvSpPr txBox="1"/>
                  <p:nvPr/>
                </p:nvSpPr>
                <p:spPr>
                  <a:xfrm>
                    <a:off x="8701846" y="1918737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108</a:t>
                    </a:r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559BAF77-A9E2-31E8-3711-5FD6C1C46858}"/>
                      </a:ext>
                    </a:extLst>
                  </p:cNvPr>
                  <p:cNvSpPr txBox="1"/>
                  <p:nvPr/>
                </p:nvSpPr>
                <p:spPr>
                  <a:xfrm>
                    <a:off x="9691569" y="1918736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109</a:t>
                    </a:r>
                  </a:p>
                </p:txBody>
              </p:sp>
            </p:grp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10C627F-457B-B46B-F166-44E9D7225297}"/>
                    </a:ext>
                  </a:extLst>
                </p:cNvPr>
                <p:cNvSpPr txBox="1"/>
                <p:nvPr/>
              </p:nvSpPr>
              <p:spPr>
                <a:xfrm>
                  <a:off x="207469" y="1918736"/>
                  <a:ext cx="15440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>
                      <a:solidFill>
                        <a:srgbClr val="FF5A21"/>
                      </a:solidFill>
                    </a:rPr>
                    <a:t>Address:</a:t>
                  </a:r>
                </a:p>
              </p:txBody>
            </p:sp>
          </p:grpSp>
        </p:grpSp>
        <p:sp>
          <p:nvSpPr>
            <p:cNvPr id="41" name="Callout: Bent Line 40">
              <a:extLst>
                <a:ext uri="{FF2B5EF4-FFF2-40B4-BE49-F238E27FC236}">
                  <a16:creationId xmlns:a16="http://schemas.microsoft.com/office/drawing/2014/main" id="{09E7864A-B897-8DD2-D9DA-58B682F47A8F}"/>
                </a:ext>
              </a:extLst>
            </p:cNvPr>
            <p:cNvSpPr/>
            <p:nvPr/>
          </p:nvSpPr>
          <p:spPr>
            <a:xfrm>
              <a:off x="4961343" y="4212232"/>
              <a:ext cx="3904488" cy="1072916"/>
            </a:xfrm>
            <a:prstGeom prst="borderCallout2">
              <a:avLst>
                <a:gd name="adj1" fmla="val -189"/>
                <a:gd name="adj2" fmla="val 13599"/>
                <a:gd name="adj3" fmla="val -61064"/>
                <a:gd name="adj4" fmla="val 13444"/>
                <a:gd name="adj5" fmla="val -102593"/>
                <a:gd name="adj6" fmla="val -45180"/>
              </a:avLst>
            </a:prstGeom>
            <a:noFill/>
            <a:ln w="76200">
              <a:solidFill>
                <a:srgbClr val="079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886256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05324AAB-7308-21B2-AC23-FAB362F1C65F}"/>
              </a:ext>
            </a:extLst>
          </p:cNvPr>
          <p:cNvGrpSpPr/>
          <p:nvPr/>
        </p:nvGrpSpPr>
        <p:grpSpPr>
          <a:xfrm>
            <a:off x="536183" y="2808577"/>
            <a:ext cx="11119632" cy="3074649"/>
            <a:chOff x="536183" y="2808577"/>
            <a:chExt cx="11119632" cy="307464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F8B414F-B17E-0377-5DA0-671997EF2B45}"/>
                </a:ext>
              </a:extLst>
            </p:cNvPr>
            <p:cNvSpPr txBox="1"/>
            <p:nvPr/>
          </p:nvSpPr>
          <p:spPr>
            <a:xfrm>
              <a:off x="873407" y="2808577"/>
              <a:ext cx="24964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solidFill>
                    <a:srgbClr val="00AA63"/>
                  </a:solidFill>
                </a:rPr>
                <a:t>int a = 19;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B8570AF-49A1-CFB8-5100-D882A842A11C}"/>
                </a:ext>
              </a:extLst>
            </p:cNvPr>
            <p:cNvGrpSpPr/>
            <p:nvPr/>
          </p:nvGrpSpPr>
          <p:grpSpPr>
            <a:xfrm>
              <a:off x="536183" y="4348641"/>
              <a:ext cx="11119632" cy="1534585"/>
              <a:chOff x="207469" y="845820"/>
              <a:chExt cx="11119632" cy="1534585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29D4BFE9-48E4-15D0-69EB-77679EC0BBCD}"/>
                  </a:ext>
                </a:extLst>
              </p:cNvPr>
              <p:cNvGrpSpPr/>
              <p:nvPr/>
            </p:nvGrpSpPr>
            <p:grpSpPr>
              <a:xfrm>
                <a:off x="864899" y="845820"/>
                <a:ext cx="10462202" cy="800100"/>
                <a:chOff x="864899" y="4533400"/>
                <a:chExt cx="10462202" cy="800100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9EBE7193-0CDA-2C00-F4D1-4EBF1DD87C73}"/>
                    </a:ext>
                  </a:extLst>
                </p:cNvPr>
                <p:cNvGrpSpPr/>
                <p:nvPr/>
              </p:nvGrpSpPr>
              <p:grpSpPr>
                <a:xfrm>
                  <a:off x="1792922" y="4533400"/>
                  <a:ext cx="8606156" cy="800100"/>
                  <a:chOff x="2139043" y="4004786"/>
                  <a:chExt cx="8606156" cy="800100"/>
                </a:xfrm>
                <a:solidFill>
                  <a:srgbClr val="FF5A21"/>
                </a:solidFill>
              </p:grpSpPr>
              <p:sp>
                <p:nvSpPr>
                  <p:cNvPr id="87" name="Rectangle: Rounded Corners 86">
                    <a:extLst>
                      <a:ext uri="{FF2B5EF4-FFF2-40B4-BE49-F238E27FC236}">
                        <a16:creationId xmlns:a16="http://schemas.microsoft.com/office/drawing/2014/main" id="{B38D1B3C-FC3D-08E7-6E8D-F01B36992F27}"/>
                      </a:ext>
                    </a:extLst>
                  </p:cNvPr>
                  <p:cNvSpPr/>
                  <p:nvPr/>
                </p:nvSpPr>
                <p:spPr>
                  <a:xfrm>
                    <a:off x="2139043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8" name="Rectangle: Rounded Corners 87">
                    <a:extLst>
                      <a:ext uri="{FF2B5EF4-FFF2-40B4-BE49-F238E27FC236}">
                        <a16:creationId xmlns:a16="http://schemas.microsoft.com/office/drawing/2014/main" id="{51966ABA-FFD5-4EA5-391B-37B6AB4C382C}"/>
                      </a:ext>
                    </a:extLst>
                  </p:cNvPr>
                  <p:cNvSpPr/>
                  <p:nvPr/>
                </p:nvSpPr>
                <p:spPr>
                  <a:xfrm>
                    <a:off x="3114800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9" name="Rectangle: Rounded Corners 88">
                    <a:extLst>
                      <a:ext uri="{FF2B5EF4-FFF2-40B4-BE49-F238E27FC236}">
                        <a16:creationId xmlns:a16="http://schemas.microsoft.com/office/drawing/2014/main" id="{C7C37D54-7AE7-4954-33AC-CA34C5EB8DED}"/>
                      </a:ext>
                    </a:extLst>
                  </p:cNvPr>
                  <p:cNvSpPr/>
                  <p:nvPr/>
                </p:nvSpPr>
                <p:spPr>
                  <a:xfrm>
                    <a:off x="4090557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90" name="Rectangle: Rounded Corners 89">
                    <a:extLst>
                      <a:ext uri="{FF2B5EF4-FFF2-40B4-BE49-F238E27FC236}">
                        <a16:creationId xmlns:a16="http://schemas.microsoft.com/office/drawing/2014/main" id="{889F3888-EFE5-3995-559C-7E137F8EC2D9}"/>
                      </a:ext>
                    </a:extLst>
                  </p:cNvPr>
                  <p:cNvSpPr/>
                  <p:nvPr/>
                </p:nvSpPr>
                <p:spPr>
                  <a:xfrm>
                    <a:off x="5066314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/>
                      <a:t>00</a:t>
                    </a:r>
                  </a:p>
                </p:txBody>
              </p:sp>
              <p:sp>
                <p:nvSpPr>
                  <p:cNvPr id="91" name="Rectangle: Rounded Corners 90">
                    <a:extLst>
                      <a:ext uri="{FF2B5EF4-FFF2-40B4-BE49-F238E27FC236}">
                        <a16:creationId xmlns:a16="http://schemas.microsoft.com/office/drawing/2014/main" id="{EC6276BA-F2C8-56CC-A175-5CF03C2C2449}"/>
                      </a:ext>
                    </a:extLst>
                  </p:cNvPr>
                  <p:cNvSpPr/>
                  <p:nvPr/>
                </p:nvSpPr>
                <p:spPr>
                  <a:xfrm>
                    <a:off x="6042071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/>
                      <a:t>00</a:t>
                    </a:r>
                  </a:p>
                </p:txBody>
              </p:sp>
              <p:sp>
                <p:nvSpPr>
                  <p:cNvPr id="92" name="Rectangle: Rounded Corners 91">
                    <a:extLst>
                      <a:ext uri="{FF2B5EF4-FFF2-40B4-BE49-F238E27FC236}">
                        <a16:creationId xmlns:a16="http://schemas.microsoft.com/office/drawing/2014/main" id="{4AB8EB78-B6A4-FB5F-A37C-3A40AF51F314}"/>
                      </a:ext>
                    </a:extLst>
                  </p:cNvPr>
                  <p:cNvSpPr/>
                  <p:nvPr/>
                </p:nvSpPr>
                <p:spPr>
                  <a:xfrm>
                    <a:off x="7017828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/>
                      <a:t>00</a:t>
                    </a:r>
                  </a:p>
                </p:txBody>
              </p:sp>
              <p:sp>
                <p:nvSpPr>
                  <p:cNvPr id="93" name="Rectangle: Rounded Corners 92">
                    <a:extLst>
                      <a:ext uri="{FF2B5EF4-FFF2-40B4-BE49-F238E27FC236}">
                        <a16:creationId xmlns:a16="http://schemas.microsoft.com/office/drawing/2014/main" id="{16BF30A8-AF7C-2556-E3B5-192350A8D5CE}"/>
                      </a:ext>
                    </a:extLst>
                  </p:cNvPr>
                  <p:cNvSpPr/>
                  <p:nvPr/>
                </p:nvSpPr>
                <p:spPr>
                  <a:xfrm>
                    <a:off x="7993585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/>
                      <a:t>13</a:t>
                    </a:r>
                  </a:p>
                </p:txBody>
              </p:sp>
              <p:sp>
                <p:nvSpPr>
                  <p:cNvPr id="94" name="Rectangle: Rounded Corners 93">
                    <a:extLst>
                      <a:ext uri="{FF2B5EF4-FFF2-40B4-BE49-F238E27FC236}">
                        <a16:creationId xmlns:a16="http://schemas.microsoft.com/office/drawing/2014/main" id="{AB1A08B8-F088-CD3A-6740-4E148841F1B5}"/>
                      </a:ext>
                    </a:extLst>
                  </p:cNvPr>
                  <p:cNvSpPr/>
                  <p:nvPr/>
                </p:nvSpPr>
                <p:spPr>
                  <a:xfrm>
                    <a:off x="8969342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95" name="Rectangle: Rounded Corners 94">
                    <a:extLst>
                      <a:ext uri="{FF2B5EF4-FFF2-40B4-BE49-F238E27FC236}">
                        <a16:creationId xmlns:a16="http://schemas.microsoft.com/office/drawing/2014/main" id="{D86E5180-3371-B131-DAB6-13953BD3D6BC}"/>
                      </a:ext>
                    </a:extLst>
                  </p:cNvPr>
                  <p:cNvSpPr/>
                  <p:nvPr/>
                </p:nvSpPr>
                <p:spPr>
                  <a:xfrm>
                    <a:off x="9945099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906CCCE8-3DEB-E613-7C02-7100F3138603}"/>
                    </a:ext>
                  </a:extLst>
                </p:cNvPr>
                <p:cNvSpPr/>
                <p:nvPr/>
              </p:nvSpPr>
              <p:spPr>
                <a:xfrm>
                  <a:off x="864899" y="4833186"/>
                  <a:ext cx="200526" cy="200526"/>
                </a:xfrm>
                <a:prstGeom prst="ellipse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FC85A4A0-736C-B2B2-E7DE-11C3F62B9901}"/>
                    </a:ext>
                  </a:extLst>
                </p:cNvPr>
                <p:cNvSpPr/>
                <p:nvPr/>
              </p:nvSpPr>
              <p:spPr>
                <a:xfrm>
                  <a:off x="1140819" y="4833186"/>
                  <a:ext cx="200526" cy="200526"/>
                </a:xfrm>
                <a:prstGeom prst="ellipse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C67F7FF1-7939-EEAC-04C3-FED29F2BDB9C}"/>
                    </a:ext>
                  </a:extLst>
                </p:cNvPr>
                <p:cNvSpPr/>
                <p:nvPr/>
              </p:nvSpPr>
              <p:spPr>
                <a:xfrm>
                  <a:off x="1416739" y="4833186"/>
                  <a:ext cx="200526" cy="200526"/>
                </a:xfrm>
                <a:prstGeom prst="ellipse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93AD78F6-F0A2-AF6D-BA97-F2A04083946A}"/>
                    </a:ext>
                  </a:extLst>
                </p:cNvPr>
                <p:cNvSpPr/>
                <p:nvPr/>
              </p:nvSpPr>
              <p:spPr>
                <a:xfrm>
                  <a:off x="10574735" y="4833186"/>
                  <a:ext cx="200526" cy="200526"/>
                </a:xfrm>
                <a:prstGeom prst="ellipse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8A7E39FC-3069-2F64-7DD5-435E43010F9E}"/>
                    </a:ext>
                  </a:extLst>
                </p:cNvPr>
                <p:cNvSpPr/>
                <p:nvPr/>
              </p:nvSpPr>
              <p:spPr>
                <a:xfrm>
                  <a:off x="10850655" y="4833186"/>
                  <a:ext cx="200526" cy="200526"/>
                </a:xfrm>
                <a:prstGeom prst="ellipse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D7EF599F-347E-9D5C-4D05-0C0B41526640}"/>
                    </a:ext>
                  </a:extLst>
                </p:cNvPr>
                <p:cNvSpPr/>
                <p:nvPr/>
              </p:nvSpPr>
              <p:spPr>
                <a:xfrm>
                  <a:off x="11126575" y="4833186"/>
                  <a:ext cx="200526" cy="200526"/>
                </a:xfrm>
                <a:prstGeom prst="ellipse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CCAFFFEF-0816-F8A4-80A8-7D5C7D386C40}"/>
                  </a:ext>
                </a:extLst>
              </p:cNvPr>
              <p:cNvGrpSpPr/>
              <p:nvPr/>
            </p:nvGrpSpPr>
            <p:grpSpPr>
              <a:xfrm>
                <a:off x="207469" y="1918736"/>
                <a:ext cx="10178521" cy="461669"/>
                <a:chOff x="207469" y="1918736"/>
                <a:chExt cx="10178521" cy="461669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21D4BB9E-5CF7-DD7C-48F6-FDA36988E553}"/>
                    </a:ext>
                  </a:extLst>
                </p:cNvPr>
                <p:cNvGrpSpPr/>
                <p:nvPr/>
              </p:nvGrpSpPr>
              <p:grpSpPr>
                <a:xfrm>
                  <a:off x="1845761" y="1918736"/>
                  <a:ext cx="8540229" cy="461669"/>
                  <a:chOff x="1845761" y="1918736"/>
                  <a:chExt cx="8540229" cy="461669"/>
                </a:xfrm>
              </p:grpSpPr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8774AE54-2965-E4F6-DE94-0F5CD80B654A}"/>
                      </a:ext>
                    </a:extLst>
                  </p:cNvPr>
                  <p:cNvSpPr txBox="1"/>
                  <p:nvPr/>
                </p:nvSpPr>
                <p:spPr>
                  <a:xfrm>
                    <a:off x="1845761" y="1918740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101</a:t>
                    </a:r>
                  </a:p>
                </p:txBody>
              </p: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0D162942-8FE7-82F5-C412-05DF01575F41}"/>
                      </a:ext>
                    </a:extLst>
                  </p:cNvPr>
                  <p:cNvSpPr txBox="1"/>
                  <p:nvPr/>
                </p:nvSpPr>
                <p:spPr>
                  <a:xfrm>
                    <a:off x="2835484" y="1918739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102</a:t>
                    </a:r>
                  </a:p>
                </p:txBody>
              </p: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0C8B1FFC-2698-613E-DACC-66793A924088}"/>
                      </a:ext>
                    </a:extLst>
                  </p:cNvPr>
                  <p:cNvSpPr txBox="1"/>
                  <p:nvPr/>
                </p:nvSpPr>
                <p:spPr>
                  <a:xfrm>
                    <a:off x="3825207" y="1918738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103</a:t>
                    </a:r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7D70E2CB-749D-55D1-0955-3BF3E431F8D7}"/>
                      </a:ext>
                    </a:extLst>
                  </p:cNvPr>
                  <p:cNvSpPr txBox="1"/>
                  <p:nvPr/>
                </p:nvSpPr>
                <p:spPr>
                  <a:xfrm>
                    <a:off x="4777343" y="1918738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104</a:t>
                    </a:r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F85BF0DD-A2B1-4909-F6AF-C9850D758622}"/>
                      </a:ext>
                    </a:extLst>
                  </p:cNvPr>
                  <p:cNvSpPr txBox="1"/>
                  <p:nvPr/>
                </p:nvSpPr>
                <p:spPr>
                  <a:xfrm>
                    <a:off x="5767066" y="1918737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105</a:t>
                    </a:r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3B7FBFF5-6A76-6409-4607-E9381AD4A669}"/>
                      </a:ext>
                    </a:extLst>
                  </p:cNvPr>
                  <p:cNvSpPr txBox="1"/>
                  <p:nvPr/>
                </p:nvSpPr>
                <p:spPr>
                  <a:xfrm>
                    <a:off x="6756789" y="1918736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106</a:t>
                    </a:r>
                  </a:p>
                </p:txBody>
              </p: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1D067B16-16F5-9A97-FF37-C5AB93389629}"/>
                      </a:ext>
                    </a:extLst>
                  </p:cNvPr>
                  <p:cNvSpPr txBox="1"/>
                  <p:nvPr/>
                </p:nvSpPr>
                <p:spPr>
                  <a:xfrm>
                    <a:off x="7712123" y="1918738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107</a:t>
                    </a:r>
                  </a:p>
                </p:txBody>
              </p: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A5D535B6-53EC-E038-C251-35B4339AC635}"/>
                      </a:ext>
                    </a:extLst>
                  </p:cNvPr>
                  <p:cNvSpPr txBox="1"/>
                  <p:nvPr/>
                </p:nvSpPr>
                <p:spPr>
                  <a:xfrm>
                    <a:off x="8701846" y="1918737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108</a:t>
                    </a:r>
                  </a:p>
                </p:txBody>
              </p: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616E899E-C07B-AE2B-0107-F91D81B62E28}"/>
                      </a:ext>
                    </a:extLst>
                  </p:cNvPr>
                  <p:cNvSpPr txBox="1"/>
                  <p:nvPr/>
                </p:nvSpPr>
                <p:spPr>
                  <a:xfrm>
                    <a:off x="9691569" y="1918736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109</a:t>
                    </a:r>
                  </a:p>
                </p:txBody>
              </p:sp>
            </p:grp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1CD82A34-E357-AE0E-F5CF-C2D717A6F089}"/>
                    </a:ext>
                  </a:extLst>
                </p:cNvPr>
                <p:cNvSpPr txBox="1"/>
                <p:nvPr/>
              </p:nvSpPr>
              <p:spPr>
                <a:xfrm>
                  <a:off x="207469" y="1918736"/>
                  <a:ext cx="15440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>
                      <a:solidFill>
                        <a:srgbClr val="FF5A21"/>
                      </a:solidFill>
                    </a:rPr>
                    <a:t>Address:</a:t>
                  </a:r>
                </a:p>
              </p:txBody>
            </p:sp>
          </p:grpSp>
        </p:grpSp>
        <p:sp>
          <p:nvSpPr>
            <p:cNvPr id="66" name="Callout: Bent Line 65">
              <a:extLst>
                <a:ext uri="{FF2B5EF4-FFF2-40B4-BE49-F238E27FC236}">
                  <a16:creationId xmlns:a16="http://schemas.microsoft.com/office/drawing/2014/main" id="{568C2B2E-0004-7F4F-696E-BB3A4D0D9C5B}"/>
                </a:ext>
              </a:extLst>
            </p:cNvPr>
            <p:cNvSpPr/>
            <p:nvPr/>
          </p:nvSpPr>
          <p:spPr>
            <a:xfrm>
              <a:off x="4961343" y="4212232"/>
              <a:ext cx="3904488" cy="1072916"/>
            </a:xfrm>
            <a:prstGeom prst="borderCallout2">
              <a:avLst>
                <a:gd name="adj1" fmla="val -189"/>
                <a:gd name="adj2" fmla="val 13599"/>
                <a:gd name="adj3" fmla="val -61064"/>
                <a:gd name="adj4" fmla="val 13444"/>
                <a:gd name="adj5" fmla="val -102593"/>
                <a:gd name="adj6" fmla="val -45180"/>
              </a:avLst>
            </a:prstGeom>
            <a:noFill/>
            <a:ln w="76200">
              <a:solidFill>
                <a:srgbClr val="079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6E359575-64B1-9FFD-CDCC-388B84A29CAF}"/>
              </a:ext>
            </a:extLst>
          </p:cNvPr>
          <p:cNvSpPr txBox="1"/>
          <p:nvPr/>
        </p:nvSpPr>
        <p:spPr>
          <a:xfrm>
            <a:off x="956172" y="593746"/>
            <a:ext cx="1027921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US" sz="28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Địa chỉ của biến chính là địa chỉ ô đầu tiên của vùng ô nhớ.</a:t>
            </a:r>
          </a:p>
          <a:p>
            <a:pPr algn="just">
              <a:spcAft>
                <a:spcPts val="1800"/>
              </a:spcAft>
            </a:pPr>
            <a:r>
              <a:rPr lang="en-US" sz="28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Ở ví dụ dưới, địa chỉ của biến a sẽ là 104.</a:t>
            </a:r>
            <a:endParaRPr lang="en-US" sz="4000" b="1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683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6F4E84-DAA2-764B-ED92-7C2F8ED0FE86}"/>
              </a:ext>
            </a:extLst>
          </p:cNvPr>
          <p:cNvSpPr txBox="1"/>
          <p:nvPr/>
        </p:nvSpPr>
        <p:spPr>
          <a:xfrm>
            <a:off x="5503538" y="582067"/>
            <a:ext cx="6364243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800" b="1">
                <a:solidFill>
                  <a:srgbClr val="00AA63"/>
                </a:solidFill>
              </a:rPr>
              <a:t>int main()</a:t>
            </a:r>
          </a:p>
          <a:p>
            <a:pPr algn="just"/>
            <a:r>
              <a:rPr lang="en-US" sz="2800" b="1">
                <a:solidFill>
                  <a:srgbClr val="00AA63"/>
                </a:solidFill>
              </a:rPr>
              <a:t>{</a:t>
            </a:r>
          </a:p>
          <a:p>
            <a:pPr lvl="1" algn="just"/>
            <a:r>
              <a:rPr lang="en-US" sz="2800" b="1">
                <a:solidFill>
                  <a:srgbClr val="00AA63"/>
                </a:solidFill>
              </a:rPr>
              <a:t>int a = 19;</a:t>
            </a:r>
          </a:p>
          <a:p>
            <a:pPr lvl="1" algn="just"/>
            <a:endParaRPr lang="en-US" sz="2800" b="1">
              <a:solidFill>
                <a:srgbClr val="00AA63"/>
              </a:solidFill>
            </a:endParaRPr>
          </a:p>
          <a:p>
            <a:pPr lvl="1" algn="just"/>
            <a:r>
              <a:rPr lang="en-US" sz="2800" b="1">
                <a:solidFill>
                  <a:srgbClr val="00AA63"/>
                </a:solidFill>
              </a:rPr>
              <a:t>// In ra địa chỉ của biến a</a:t>
            </a:r>
          </a:p>
          <a:p>
            <a:pPr lvl="1" algn="just"/>
            <a:r>
              <a:rPr lang="en-US" sz="2800" b="1">
                <a:solidFill>
                  <a:srgbClr val="00AA63"/>
                </a:solidFill>
              </a:rPr>
              <a:t>printf(“Address of a: %d\n”, </a:t>
            </a:r>
          </a:p>
          <a:p>
            <a:pPr lvl="1" algn="just"/>
            <a:r>
              <a:rPr lang="en-US" sz="2800" b="1">
                <a:solidFill>
                  <a:srgbClr val="00AA63"/>
                </a:solidFill>
              </a:rPr>
              <a:t>&amp;a);</a:t>
            </a:r>
          </a:p>
          <a:p>
            <a:pPr lvl="1" algn="just"/>
            <a:endParaRPr lang="en-US" sz="2800" b="1">
              <a:solidFill>
                <a:srgbClr val="00AA63"/>
              </a:solidFill>
            </a:endParaRPr>
          </a:p>
          <a:p>
            <a:pPr lvl="1" algn="just"/>
            <a:r>
              <a:rPr lang="en-US" sz="2800" b="1">
                <a:solidFill>
                  <a:srgbClr val="00AA63"/>
                </a:solidFill>
              </a:rPr>
              <a:t>return 0;</a:t>
            </a:r>
          </a:p>
          <a:p>
            <a:pPr algn="just"/>
            <a:r>
              <a:rPr lang="en-US" sz="2800" b="1">
                <a:solidFill>
                  <a:srgbClr val="00AA63"/>
                </a:solidFill>
              </a:rPr>
              <a:t>}</a:t>
            </a:r>
          </a:p>
          <a:p>
            <a:pPr algn="just"/>
            <a:endParaRPr lang="en-US" sz="2800" b="1">
              <a:solidFill>
                <a:srgbClr val="00AA63"/>
              </a:solidFill>
            </a:endParaRPr>
          </a:p>
          <a:p>
            <a:pPr algn="just"/>
            <a:r>
              <a:rPr lang="en-US" sz="2800" b="1">
                <a:solidFill>
                  <a:srgbClr val="00A5AB"/>
                </a:solidFill>
              </a:rPr>
              <a:t>Output:</a:t>
            </a:r>
          </a:p>
          <a:p>
            <a:pPr algn="just"/>
            <a:r>
              <a:rPr lang="en-US" sz="2800" b="1">
                <a:solidFill>
                  <a:srgbClr val="00A5AB"/>
                </a:solidFill>
              </a:rPr>
              <a:t>Address of a: 104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629F5-3FA2-9E0D-1481-B0C73F9A5670}"/>
              </a:ext>
            </a:extLst>
          </p:cNvPr>
          <p:cNvSpPr txBox="1"/>
          <p:nvPr/>
        </p:nvSpPr>
        <p:spPr>
          <a:xfrm>
            <a:off x="440334" y="2446216"/>
            <a:ext cx="4310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/>
              <a:t>Sử dụng toán tử &amp; để truy xuất địa chỉ của biến.</a:t>
            </a:r>
          </a:p>
        </p:txBody>
      </p:sp>
    </p:spTree>
    <p:extLst>
      <p:ext uri="{BB962C8B-B14F-4D97-AF65-F5344CB8AC3E}">
        <p14:creationId xmlns:p14="http://schemas.microsoft.com/office/powerpoint/2010/main" val="3906024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06F4723C-DD35-FD86-5E42-5FDB127C7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317" y="1615121"/>
            <a:ext cx="4092624" cy="40926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4373BF-E5CF-3CBB-2BCF-8B5921670C60}"/>
              </a:ext>
            </a:extLst>
          </p:cNvPr>
          <p:cNvSpPr txBox="1"/>
          <p:nvPr/>
        </p:nvSpPr>
        <p:spPr>
          <a:xfrm>
            <a:off x="812799" y="2891992"/>
            <a:ext cx="5471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/>
              <a:t>Khái Niệm Con Trỏ</a:t>
            </a:r>
          </a:p>
        </p:txBody>
      </p:sp>
    </p:spTree>
    <p:extLst>
      <p:ext uri="{BB962C8B-B14F-4D97-AF65-F5344CB8AC3E}">
        <p14:creationId xmlns:p14="http://schemas.microsoft.com/office/powerpoint/2010/main" val="1948469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DA0550D0-6035-17E9-9B9D-EF799DD3A155}"/>
              </a:ext>
            </a:extLst>
          </p:cNvPr>
          <p:cNvSpPr txBox="1"/>
          <p:nvPr/>
        </p:nvSpPr>
        <p:spPr>
          <a:xfrm>
            <a:off x="541242" y="358524"/>
            <a:ext cx="111095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/>
              <a:t>Con trỏ là một biến đặc biệt lưu trữ địa chỉ của biến khác.</a:t>
            </a:r>
          </a:p>
          <a:p>
            <a:pPr algn="just"/>
            <a:r>
              <a:rPr lang="en-US" sz="2800" b="1"/>
              <a:t>Một con trỏ thường chiếm 2, 4 hoặc 8 ô (Tương ứng với 2, 4 hoặc 8 bytes)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E09D8EE-3973-6DDD-6A75-CF1E3BC3BF6A}"/>
              </a:ext>
            </a:extLst>
          </p:cNvPr>
          <p:cNvGrpSpPr/>
          <p:nvPr/>
        </p:nvGrpSpPr>
        <p:grpSpPr>
          <a:xfrm>
            <a:off x="541242" y="2354126"/>
            <a:ext cx="11109516" cy="4304948"/>
            <a:chOff x="541242" y="2020524"/>
            <a:chExt cx="11109516" cy="430494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A9F6CF-F3C0-87F9-F489-264A1D4B9341}"/>
                </a:ext>
              </a:extLst>
            </p:cNvPr>
            <p:cNvGrpSpPr/>
            <p:nvPr/>
          </p:nvGrpSpPr>
          <p:grpSpPr>
            <a:xfrm>
              <a:off x="1188556" y="2678187"/>
              <a:ext cx="10462202" cy="800100"/>
              <a:chOff x="864899" y="4533400"/>
              <a:chExt cx="10462202" cy="80010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8A9E381-6BF9-2156-D417-CCF97AD8A779}"/>
                  </a:ext>
                </a:extLst>
              </p:cNvPr>
              <p:cNvGrpSpPr/>
              <p:nvPr/>
            </p:nvGrpSpPr>
            <p:grpSpPr>
              <a:xfrm>
                <a:off x="1792922" y="4533400"/>
                <a:ext cx="8606156" cy="800100"/>
                <a:chOff x="2139043" y="4004786"/>
                <a:chExt cx="8606156" cy="800100"/>
              </a:xfrm>
              <a:solidFill>
                <a:srgbClr val="FF5A21"/>
              </a:solidFill>
            </p:grpSpPr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4FA47327-7B9D-9371-E356-6A2D39EBE56C}"/>
                    </a:ext>
                  </a:extLst>
                </p:cNvPr>
                <p:cNvSpPr/>
                <p:nvPr/>
              </p:nvSpPr>
              <p:spPr>
                <a:xfrm>
                  <a:off x="2139043" y="4004786"/>
                  <a:ext cx="800100" cy="80010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38550F36-C800-E1B6-A88D-4075CC0E77C3}"/>
                    </a:ext>
                  </a:extLst>
                </p:cNvPr>
                <p:cNvSpPr/>
                <p:nvPr/>
              </p:nvSpPr>
              <p:spPr>
                <a:xfrm>
                  <a:off x="3114800" y="4004786"/>
                  <a:ext cx="800100" cy="80010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770C5701-1B45-9B79-19DC-328379C8E233}"/>
                    </a:ext>
                  </a:extLst>
                </p:cNvPr>
                <p:cNvSpPr/>
                <p:nvPr/>
              </p:nvSpPr>
              <p:spPr>
                <a:xfrm>
                  <a:off x="4090557" y="4004786"/>
                  <a:ext cx="800100" cy="80010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FC67F801-5A28-68A9-FD64-6CB9D2CE1E73}"/>
                    </a:ext>
                  </a:extLst>
                </p:cNvPr>
                <p:cNvSpPr/>
                <p:nvPr/>
              </p:nvSpPr>
              <p:spPr>
                <a:xfrm>
                  <a:off x="5066314" y="4004786"/>
                  <a:ext cx="800100" cy="80010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/>
                    <a:t>00</a:t>
                  </a:r>
                </a:p>
              </p:txBody>
            </p: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01BCD145-9C36-92B2-E0C2-1010314553A2}"/>
                    </a:ext>
                  </a:extLst>
                </p:cNvPr>
                <p:cNvSpPr/>
                <p:nvPr/>
              </p:nvSpPr>
              <p:spPr>
                <a:xfrm>
                  <a:off x="6042071" y="4004786"/>
                  <a:ext cx="800100" cy="80010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/>
                    <a:t>00</a:t>
                  </a:r>
                </a:p>
              </p:txBody>
            </p:sp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0B489DFC-1711-DD79-4C5F-2912C867614E}"/>
                    </a:ext>
                  </a:extLst>
                </p:cNvPr>
                <p:cNvSpPr/>
                <p:nvPr/>
              </p:nvSpPr>
              <p:spPr>
                <a:xfrm>
                  <a:off x="7017828" y="4004786"/>
                  <a:ext cx="800100" cy="80010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/>
                    <a:t>00</a:t>
                  </a:r>
                </a:p>
              </p:txBody>
            </p:sp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D5C91E3B-C804-2C5F-06BC-5BE405B8EFD4}"/>
                    </a:ext>
                  </a:extLst>
                </p:cNvPr>
                <p:cNvSpPr/>
                <p:nvPr/>
              </p:nvSpPr>
              <p:spPr>
                <a:xfrm>
                  <a:off x="7993585" y="4004786"/>
                  <a:ext cx="800100" cy="80010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/>
                    <a:t>13</a:t>
                  </a:r>
                </a:p>
              </p:txBody>
            </p:sp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3660D44C-B998-90DB-CDD1-EA96480DE273}"/>
                    </a:ext>
                  </a:extLst>
                </p:cNvPr>
                <p:cNvSpPr/>
                <p:nvPr/>
              </p:nvSpPr>
              <p:spPr>
                <a:xfrm>
                  <a:off x="8969342" y="4004786"/>
                  <a:ext cx="800100" cy="80010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C3D91020-2F26-B3C4-59B1-7B63D55C5237}"/>
                    </a:ext>
                  </a:extLst>
                </p:cNvPr>
                <p:cNvSpPr/>
                <p:nvPr/>
              </p:nvSpPr>
              <p:spPr>
                <a:xfrm>
                  <a:off x="9945099" y="4004786"/>
                  <a:ext cx="800100" cy="80010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118F4CC-EE50-F4FC-9B18-0FAEB1AA8352}"/>
                  </a:ext>
                </a:extLst>
              </p:cNvPr>
              <p:cNvSpPr/>
              <p:nvPr/>
            </p:nvSpPr>
            <p:spPr>
              <a:xfrm>
                <a:off x="864899" y="4833186"/>
                <a:ext cx="200526" cy="200526"/>
              </a:xfrm>
              <a:prstGeom prst="ellipse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E4AA2E7-FF0B-FBA7-3E21-E6C743206E9C}"/>
                  </a:ext>
                </a:extLst>
              </p:cNvPr>
              <p:cNvSpPr/>
              <p:nvPr/>
            </p:nvSpPr>
            <p:spPr>
              <a:xfrm>
                <a:off x="1140819" y="4833186"/>
                <a:ext cx="200526" cy="200526"/>
              </a:xfrm>
              <a:prstGeom prst="ellipse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E6883FD-5E16-ED98-9C87-9F9BD47D7214}"/>
                  </a:ext>
                </a:extLst>
              </p:cNvPr>
              <p:cNvSpPr/>
              <p:nvPr/>
            </p:nvSpPr>
            <p:spPr>
              <a:xfrm>
                <a:off x="1416739" y="4833186"/>
                <a:ext cx="200526" cy="200526"/>
              </a:xfrm>
              <a:prstGeom prst="ellipse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3E55064-7D2D-99F3-84F0-C04A895A2F54}"/>
                  </a:ext>
                </a:extLst>
              </p:cNvPr>
              <p:cNvSpPr/>
              <p:nvPr/>
            </p:nvSpPr>
            <p:spPr>
              <a:xfrm>
                <a:off x="10574735" y="4833186"/>
                <a:ext cx="200526" cy="200526"/>
              </a:xfrm>
              <a:prstGeom prst="ellipse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4FC4D77-A61C-02EC-01BE-221F863B65B9}"/>
                  </a:ext>
                </a:extLst>
              </p:cNvPr>
              <p:cNvSpPr/>
              <p:nvPr/>
            </p:nvSpPr>
            <p:spPr>
              <a:xfrm>
                <a:off x="10850655" y="4833186"/>
                <a:ext cx="200526" cy="200526"/>
              </a:xfrm>
              <a:prstGeom prst="ellipse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A93771A-CADB-6CF9-4A28-E24B5316A542}"/>
                  </a:ext>
                </a:extLst>
              </p:cNvPr>
              <p:cNvSpPr/>
              <p:nvPr/>
            </p:nvSpPr>
            <p:spPr>
              <a:xfrm>
                <a:off x="11126575" y="4833186"/>
                <a:ext cx="200526" cy="200526"/>
              </a:xfrm>
              <a:prstGeom prst="ellipse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F586414-A993-A186-734F-6CCE1E5CB7FC}"/>
                </a:ext>
              </a:extLst>
            </p:cNvPr>
            <p:cNvGrpSpPr/>
            <p:nvPr/>
          </p:nvGrpSpPr>
          <p:grpSpPr>
            <a:xfrm>
              <a:off x="541242" y="2020524"/>
              <a:ext cx="10178521" cy="461669"/>
              <a:chOff x="207469" y="1918736"/>
              <a:chExt cx="10178521" cy="46166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14861CA-A443-01AE-D9D1-E988AF24E8BA}"/>
                  </a:ext>
                </a:extLst>
              </p:cNvPr>
              <p:cNvGrpSpPr/>
              <p:nvPr/>
            </p:nvGrpSpPr>
            <p:grpSpPr>
              <a:xfrm>
                <a:off x="1845761" y="1918736"/>
                <a:ext cx="8540229" cy="461669"/>
                <a:chOff x="1845761" y="1918736"/>
                <a:chExt cx="8540229" cy="461669"/>
              </a:xfrm>
            </p:grpSpPr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B8EED9-EE02-16F9-6EE4-0D88831E7485}"/>
                    </a:ext>
                  </a:extLst>
                </p:cNvPr>
                <p:cNvSpPr txBox="1"/>
                <p:nvPr/>
              </p:nvSpPr>
              <p:spPr>
                <a:xfrm>
                  <a:off x="1845761" y="1918740"/>
                  <a:ext cx="6944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>
                      <a:solidFill>
                        <a:srgbClr val="FF5A21"/>
                      </a:solidFill>
                    </a:rPr>
                    <a:t>101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1D0E6F3-DA46-2E6D-8542-A2491A0E62C9}"/>
                    </a:ext>
                  </a:extLst>
                </p:cNvPr>
                <p:cNvSpPr txBox="1"/>
                <p:nvPr/>
              </p:nvSpPr>
              <p:spPr>
                <a:xfrm>
                  <a:off x="2835484" y="1918739"/>
                  <a:ext cx="6944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>
                      <a:solidFill>
                        <a:srgbClr val="FF5A21"/>
                      </a:solidFill>
                    </a:rPr>
                    <a:t>102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37C5757-BC54-201D-A678-8E79489680BB}"/>
                    </a:ext>
                  </a:extLst>
                </p:cNvPr>
                <p:cNvSpPr txBox="1"/>
                <p:nvPr/>
              </p:nvSpPr>
              <p:spPr>
                <a:xfrm>
                  <a:off x="3825207" y="1918738"/>
                  <a:ext cx="6944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>
                      <a:solidFill>
                        <a:srgbClr val="FF5A21"/>
                      </a:solidFill>
                    </a:rPr>
                    <a:t>103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9959F46-2D80-9649-9CA6-6D629B8DFC7E}"/>
                    </a:ext>
                  </a:extLst>
                </p:cNvPr>
                <p:cNvSpPr txBox="1"/>
                <p:nvPr/>
              </p:nvSpPr>
              <p:spPr>
                <a:xfrm>
                  <a:off x="4777343" y="1918738"/>
                  <a:ext cx="6944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>
                      <a:solidFill>
                        <a:srgbClr val="FF5A21"/>
                      </a:solidFill>
                    </a:rPr>
                    <a:t>104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8C654EB-2072-CD61-FAAE-0BEC3D73168B}"/>
                    </a:ext>
                  </a:extLst>
                </p:cNvPr>
                <p:cNvSpPr txBox="1"/>
                <p:nvPr/>
              </p:nvSpPr>
              <p:spPr>
                <a:xfrm>
                  <a:off x="5767066" y="1918737"/>
                  <a:ext cx="6944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>
                      <a:solidFill>
                        <a:srgbClr val="FF5A21"/>
                      </a:solidFill>
                    </a:rPr>
                    <a:t>105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8717B59-476C-E222-C896-972A02B1A7B0}"/>
                    </a:ext>
                  </a:extLst>
                </p:cNvPr>
                <p:cNvSpPr txBox="1"/>
                <p:nvPr/>
              </p:nvSpPr>
              <p:spPr>
                <a:xfrm>
                  <a:off x="6756789" y="1918736"/>
                  <a:ext cx="6944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>
                      <a:solidFill>
                        <a:srgbClr val="FF5A21"/>
                      </a:solidFill>
                    </a:rPr>
                    <a:t>106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5AFC769-9C9C-56DA-AC0A-6F2A641F5E0D}"/>
                    </a:ext>
                  </a:extLst>
                </p:cNvPr>
                <p:cNvSpPr txBox="1"/>
                <p:nvPr/>
              </p:nvSpPr>
              <p:spPr>
                <a:xfrm>
                  <a:off x="7712123" y="1918738"/>
                  <a:ext cx="6944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>
                      <a:solidFill>
                        <a:srgbClr val="FF5A21"/>
                      </a:solidFill>
                    </a:rPr>
                    <a:t>107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DF99B79-76E3-606B-9B2D-F7E5BB04FA0D}"/>
                    </a:ext>
                  </a:extLst>
                </p:cNvPr>
                <p:cNvSpPr txBox="1"/>
                <p:nvPr/>
              </p:nvSpPr>
              <p:spPr>
                <a:xfrm>
                  <a:off x="8701846" y="1918737"/>
                  <a:ext cx="6944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>
                      <a:solidFill>
                        <a:srgbClr val="FF5A21"/>
                      </a:solidFill>
                    </a:rPr>
                    <a:t>108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F18C5A3-76E5-D453-D6CC-C25474E002EE}"/>
                    </a:ext>
                  </a:extLst>
                </p:cNvPr>
                <p:cNvSpPr txBox="1"/>
                <p:nvPr/>
              </p:nvSpPr>
              <p:spPr>
                <a:xfrm>
                  <a:off x="9691569" y="1918736"/>
                  <a:ext cx="6944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>
                      <a:solidFill>
                        <a:srgbClr val="FF5A21"/>
                      </a:solidFill>
                    </a:rPr>
                    <a:t>109</a:t>
                  </a: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77AF14-F563-44D2-9A94-3F939CB64810}"/>
                  </a:ext>
                </a:extLst>
              </p:cNvPr>
              <p:cNvSpPr txBox="1"/>
              <p:nvPr/>
            </p:nvSpPr>
            <p:spPr>
              <a:xfrm>
                <a:off x="207469" y="1918736"/>
                <a:ext cx="15440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>
                    <a:solidFill>
                      <a:srgbClr val="FF5A21"/>
                    </a:solidFill>
                  </a:rPr>
                  <a:t>Address:</a:t>
                </a:r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2E2C49D-485E-236B-BDFA-CEB62E493AAF}"/>
                </a:ext>
              </a:extLst>
            </p:cNvPr>
            <p:cNvSpPr/>
            <p:nvPr/>
          </p:nvSpPr>
          <p:spPr>
            <a:xfrm>
              <a:off x="4939280" y="2609720"/>
              <a:ext cx="3903028" cy="963165"/>
            </a:xfrm>
            <a:prstGeom prst="rect">
              <a:avLst/>
            </a:prstGeom>
            <a:noFill/>
            <a:ln w="76200">
              <a:solidFill>
                <a:srgbClr val="079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D778F25-DACD-D7F8-9CE8-C4566FCACC42}"/>
                </a:ext>
              </a:extLst>
            </p:cNvPr>
            <p:cNvGrpSpPr/>
            <p:nvPr/>
          </p:nvGrpSpPr>
          <p:grpSpPr>
            <a:xfrm>
              <a:off x="541242" y="3572885"/>
              <a:ext cx="11109516" cy="2752587"/>
              <a:chOff x="541242" y="3171699"/>
              <a:chExt cx="11109516" cy="2752587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F6319F0-E4EA-38F2-A93D-59D7319AC8F0}"/>
                  </a:ext>
                </a:extLst>
              </p:cNvPr>
              <p:cNvGrpSpPr/>
              <p:nvPr/>
            </p:nvGrpSpPr>
            <p:grpSpPr>
              <a:xfrm>
                <a:off x="1188556" y="4498394"/>
                <a:ext cx="10462202" cy="800100"/>
                <a:chOff x="864899" y="4533400"/>
                <a:chExt cx="10462202" cy="800100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50599CB7-4451-21E6-839E-904C9738DFF8}"/>
                    </a:ext>
                  </a:extLst>
                </p:cNvPr>
                <p:cNvGrpSpPr/>
                <p:nvPr/>
              </p:nvGrpSpPr>
              <p:grpSpPr>
                <a:xfrm>
                  <a:off x="1792922" y="4533400"/>
                  <a:ext cx="8606156" cy="800100"/>
                  <a:chOff x="2139043" y="4004786"/>
                  <a:chExt cx="8606156" cy="800100"/>
                </a:xfrm>
                <a:solidFill>
                  <a:srgbClr val="FF5A21"/>
                </a:solidFill>
              </p:grpSpPr>
              <p:sp>
                <p:nvSpPr>
                  <p:cNvPr id="45" name="Rectangle: Rounded Corners 44">
                    <a:extLst>
                      <a:ext uri="{FF2B5EF4-FFF2-40B4-BE49-F238E27FC236}">
                        <a16:creationId xmlns:a16="http://schemas.microsoft.com/office/drawing/2014/main" id="{B9DDAC93-3AA1-0AC9-BE90-AEAE80EF3888}"/>
                      </a:ext>
                    </a:extLst>
                  </p:cNvPr>
                  <p:cNvSpPr/>
                  <p:nvPr/>
                </p:nvSpPr>
                <p:spPr>
                  <a:xfrm>
                    <a:off x="2139043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46" name="Rectangle: Rounded Corners 45">
                    <a:extLst>
                      <a:ext uri="{FF2B5EF4-FFF2-40B4-BE49-F238E27FC236}">
                        <a16:creationId xmlns:a16="http://schemas.microsoft.com/office/drawing/2014/main" id="{C345D2A2-5469-2A73-496F-A6A410DF4E36}"/>
                      </a:ext>
                    </a:extLst>
                  </p:cNvPr>
                  <p:cNvSpPr/>
                  <p:nvPr/>
                </p:nvSpPr>
                <p:spPr>
                  <a:xfrm>
                    <a:off x="3114800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47" name="Rectangle: Rounded Corners 46">
                    <a:extLst>
                      <a:ext uri="{FF2B5EF4-FFF2-40B4-BE49-F238E27FC236}">
                        <a16:creationId xmlns:a16="http://schemas.microsoft.com/office/drawing/2014/main" id="{247BD02C-9701-4655-AAFE-C54A557E5E19}"/>
                      </a:ext>
                    </a:extLst>
                  </p:cNvPr>
                  <p:cNvSpPr/>
                  <p:nvPr/>
                </p:nvSpPr>
                <p:spPr>
                  <a:xfrm>
                    <a:off x="4090557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48" name="Rectangle: Rounded Corners 47">
                    <a:extLst>
                      <a:ext uri="{FF2B5EF4-FFF2-40B4-BE49-F238E27FC236}">
                        <a16:creationId xmlns:a16="http://schemas.microsoft.com/office/drawing/2014/main" id="{FE581C62-8221-0FB2-8D96-3F107F1B88C2}"/>
                      </a:ext>
                    </a:extLst>
                  </p:cNvPr>
                  <p:cNvSpPr/>
                  <p:nvPr/>
                </p:nvSpPr>
                <p:spPr>
                  <a:xfrm>
                    <a:off x="5066314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/>
                      <a:t>00</a:t>
                    </a:r>
                  </a:p>
                </p:txBody>
              </p:sp>
              <p:sp>
                <p:nvSpPr>
                  <p:cNvPr id="49" name="Rectangle: Rounded Corners 48">
                    <a:extLst>
                      <a:ext uri="{FF2B5EF4-FFF2-40B4-BE49-F238E27FC236}">
                        <a16:creationId xmlns:a16="http://schemas.microsoft.com/office/drawing/2014/main" id="{91A0903E-9D74-3D97-2351-F41E7ACDDA86}"/>
                      </a:ext>
                    </a:extLst>
                  </p:cNvPr>
                  <p:cNvSpPr/>
                  <p:nvPr/>
                </p:nvSpPr>
                <p:spPr>
                  <a:xfrm>
                    <a:off x="6042071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/>
                      <a:t>00</a:t>
                    </a:r>
                  </a:p>
                </p:txBody>
              </p:sp>
              <p:sp>
                <p:nvSpPr>
                  <p:cNvPr id="50" name="Rectangle: Rounded Corners 49">
                    <a:extLst>
                      <a:ext uri="{FF2B5EF4-FFF2-40B4-BE49-F238E27FC236}">
                        <a16:creationId xmlns:a16="http://schemas.microsoft.com/office/drawing/2014/main" id="{A49FBEE0-1315-E4F6-BABB-985242D98B87}"/>
                      </a:ext>
                    </a:extLst>
                  </p:cNvPr>
                  <p:cNvSpPr/>
                  <p:nvPr/>
                </p:nvSpPr>
                <p:spPr>
                  <a:xfrm>
                    <a:off x="7017828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/>
                      <a:t>00</a:t>
                    </a:r>
                  </a:p>
                </p:txBody>
              </p:sp>
              <p:sp>
                <p:nvSpPr>
                  <p:cNvPr id="51" name="Rectangle: Rounded Corners 50">
                    <a:extLst>
                      <a:ext uri="{FF2B5EF4-FFF2-40B4-BE49-F238E27FC236}">
                        <a16:creationId xmlns:a16="http://schemas.microsoft.com/office/drawing/2014/main" id="{1C980202-5A38-0A6A-2D73-C280814AC55A}"/>
                      </a:ext>
                    </a:extLst>
                  </p:cNvPr>
                  <p:cNvSpPr/>
                  <p:nvPr/>
                </p:nvSpPr>
                <p:spPr>
                  <a:xfrm>
                    <a:off x="7993585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/>
                      <a:t>68</a:t>
                    </a:r>
                  </a:p>
                </p:txBody>
              </p:sp>
              <p:sp>
                <p:nvSpPr>
                  <p:cNvPr id="52" name="Rectangle: Rounded Corners 51">
                    <a:extLst>
                      <a:ext uri="{FF2B5EF4-FFF2-40B4-BE49-F238E27FC236}">
                        <a16:creationId xmlns:a16="http://schemas.microsoft.com/office/drawing/2014/main" id="{D7E8EC86-5DF9-1AB8-8D03-7D363753419F}"/>
                      </a:ext>
                    </a:extLst>
                  </p:cNvPr>
                  <p:cNvSpPr/>
                  <p:nvPr/>
                </p:nvSpPr>
                <p:spPr>
                  <a:xfrm>
                    <a:off x="8969342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53" name="Rectangle: Rounded Corners 52">
                    <a:extLst>
                      <a:ext uri="{FF2B5EF4-FFF2-40B4-BE49-F238E27FC236}">
                        <a16:creationId xmlns:a16="http://schemas.microsoft.com/office/drawing/2014/main" id="{BBA48761-D7CA-5CC8-668D-18B799EAA853}"/>
                      </a:ext>
                    </a:extLst>
                  </p:cNvPr>
                  <p:cNvSpPr/>
                  <p:nvPr/>
                </p:nvSpPr>
                <p:spPr>
                  <a:xfrm>
                    <a:off x="9945099" y="4004786"/>
                    <a:ext cx="800100" cy="8001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23B7D030-4573-B28E-7AFB-F03926EB50E4}"/>
                    </a:ext>
                  </a:extLst>
                </p:cNvPr>
                <p:cNvSpPr/>
                <p:nvPr/>
              </p:nvSpPr>
              <p:spPr>
                <a:xfrm>
                  <a:off x="864899" y="4833186"/>
                  <a:ext cx="200526" cy="200526"/>
                </a:xfrm>
                <a:prstGeom prst="ellipse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E0B1C89D-C10D-C5D8-9765-8F68439056DB}"/>
                    </a:ext>
                  </a:extLst>
                </p:cNvPr>
                <p:cNvSpPr/>
                <p:nvPr/>
              </p:nvSpPr>
              <p:spPr>
                <a:xfrm>
                  <a:off x="1140819" y="4833186"/>
                  <a:ext cx="200526" cy="200526"/>
                </a:xfrm>
                <a:prstGeom prst="ellipse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E65177CE-8FFD-998A-F69D-7E5F72685015}"/>
                    </a:ext>
                  </a:extLst>
                </p:cNvPr>
                <p:cNvSpPr/>
                <p:nvPr/>
              </p:nvSpPr>
              <p:spPr>
                <a:xfrm>
                  <a:off x="1416739" y="4833186"/>
                  <a:ext cx="200526" cy="200526"/>
                </a:xfrm>
                <a:prstGeom prst="ellipse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414807F1-3CAA-350E-3824-CDBCA1603CB9}"/>
                    </a:ext>
                  </a:extLst>
                </p:cNvPr>
                <p:cNvSpPr/>
                <p:nvPr/>
              </p:nvSpPr>
              <p:spPr>
                <a:xfrm>
                  <a:off x="10574735" y="4833186"/>
                  <a:ext cx="200526" cy="200526"/>
                </a:xfrm>
                <a:prstGeom prst="ellipse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E4BE76CE-6723-4804-3C0A-7DB662BD56F2}"/>
                    </a:ext>
                  </a:extLst>
                </p:cNvPr>
                <p:cNvSpPr/>
                <p:nvPr/>
              </p:nvSpPr>
              <p:spPr>
                <a:xfrm>
                  <a:off x="10850655" y="4833186"/>
                  <a:ext cx="200526" cy="200526"/>
                </a:xfrm>
                <a:prstGeom prst="ellipse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04ACA7CA-65BD-F2D1-A45B-F95BECFA9104}"/>
                    </a:ext>
                  </a:extLst>
                </p:cNvPr>
                <p:cNvSpPr/>
                <p:nvPr/>
              </p:nvSpPr>
              <p:spPr>
                <a:xfrm>
                  <a:off x="11126575" y="4833186"/>
                  <a:ext cx="200526" cy="200526"/>
                </a:xfrm>
                <a:prstGeom prst="ellipse">
                  <a:avLst/>
                </a:prstGeom>
                <a:solidFill>
                  <a:srgbClr val="FF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1113B3B-B03E-8239-FFEF-242885073F02}"/>
                  </a:ext>
                </a:extLst>
              </p:cNvPr>
              <p:cNvSpPr/>
              <p:nvPr/>
            </p:nvSpPr>
            <p:spPr>
              <a:xfrm>
                <a:off x="4943457" y="4411310"/>
                <a:ext cx="3903028" cy="963165"/>
              </a:xfrm>
              <a:prstGeom prst="rect">
                <a:avLst/>
              </a:prstGeom>
              <a:noFill/>
              <a:ln w="76200">
                <a:solidFill>
                  <a:srgbClr val="0790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FD42C2F1-8A34-8C41-996C-3FAADF67A9AB}"/>
                  </a:ext>
                </a:extLst>
              </p:cNvPr>
              <p:cNvCxnSpPr>
                <a:cxnSpLocks/>
                <a:stCxn id="55" idx="0"/>
              </p:cNvCxnSpPr>
              <p:nvPr/>
            </p:nvCxnSpPr>
            <p:spPr>
              <a:xfrm flipV="1">
                <a:off x="6894971" y="3171699"/>
                <a:ext cx="500443" cy="1239611"/>
              </a:xfrm>
              <a:prstGeom prst="straightConnector1">
                <a:avLst/>
              </a:prstGeom>
              <a:ln w="76200">
                <a:solidFill>
                  <a:srgbClr val="07905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AEF64ED5-60FB-639B-3BE8-2F4830E74992}"/>
                  </a:ext>
                </a:extLst>
              </p:cNvPr>
              <p:cNvGrpSpPr/>
              <p:nvPr/>
            </p:nvGrpSpPr>
            <p:grpSpPr>
              <a:xfrm>
                <a:off x="541242" y="5462617"/>
                <a:ext cx="10178521" cy="461669"/>
                <a:chOff x="207469" y="1918736"/>
                <a:chExt cx="10178521" cy="461669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F9C5A279-F1B9-72B2-7CF3-A48D21495957}"/>
                    </a:ext>
                  </a:extLst>
                </p:cNvPr>
                <p:cNvGrpSpPr/>
                <p:nvPr/>
              </p:nvGrpSpPr>
              <p:grpSpPr>
                <a:xfrm>
                  <a:off x="1845761" y="1918736"/>
                  <a:ext cx="8540229" cy="461669"/>
                  <a:chOff x="1845761" y="1918736"/>
                  <a:chExt cx="8540229" cy="461669"/>
                </a:xfrm>
              </p:grpSpPr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9F007593-5244-907E-193B-3A95AA680884}"/>
                      </a:ext>
                    </a:extLst>
                  </p:cNvPr>
                  <p:cNvSpPr txBox="1"/>
                  <p:nvPr/>
                </p:nvSpPr>
                <p:spPr>
                  <a:xfrm>
                    <a:off x="1845761" y="1918740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425</a:t>
                    </a:r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3809B58-81A6-D7BB-27FA-1F500206191F}"/>
                      </a:ext>
                    </a:extLst>
                  </p:cNvPr>
                  <p:cNvSpPr txBox="1"/>
                  <p:nvPr/>
                </p:nvSpPr>
                <p:spPr>
                  <a:xfrm>
                    <a:off x="2835484" y="1918739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426</a:t>
                    </a:r>
                  </a:p>
                </p:txBody>
              </p: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1FB00064-306B-C30B-BF7B-ADEA9990195B}"/>
                      </a:ext>
                    </a:extLst>
                  </p:cNvPr>
                  <p:cNvSpPr txBox="1"/>
                  <p:nvPr/>
                </p:nvSpPr>
                <p:spPr>
                  <a:xfrm>
                    <a:off x="3825207" y="1918738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427</a:t>
                    </a: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4D258D4B-6ADA-BE52-BC31-F6114814FE4C}"/>
                      </a:ext>
                    </a:extLst>
                  </p:cNvPr>
                  <p:cNvSpPr txBox="1"/>
                  <p:nvPr/>
                </p:nvSpPr>
                <p:spPr>
                  <a:xfrm>
                    <a:off x="4777343" y="1918738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428</a:t>
                    </a:r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B1382987-63AA-8115-FE6E-A7D641F28C13}"/>
                      </a:ext>
                    </a:extLst>
                  </p:cNvPr>
                  <p:cNvSpPr txBox="1"/>
                  <p:nvPr/>
                </p:nvSpPr>
                <p:spPr>
                  <a:xfrm>
                    <a:off x="5767066" y="1918737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429</a:t>
                    </a:r>
                  </a:p>
                </p:txBody>
              </p: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650E6714-5A02-2C78-CA44-39FAD2A167B9}"/>
                      </a:ext>
                    </a:extLst>
                  </p:cNvPr>
                  <p:cNvSpPr txBox="1"/>
                  <p:nvPr/>
                </p:nvSpPr>
                <p:spPr>
                  <a:xfrm>
                    <a:off x="6756789" y="1918736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430</a:t>
                    </a:r>
                  </a:p>
                </p:txBody>
              </p: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0935E6E8-00F5-78D2-CC56-7E3AB8E587F3}"/>
                      </a:ext>
                    </a:extLst>
                  </p:cNvPr>
                  <p:cNvSpPr txBox="1"/>
                  <p:nvPr/>
                </p:nvSpPr>
                <p:spPr>
                  <a:xfrm>
                    <a:off x="7712123" y="1918738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431</a:t>
                    </a:r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1B860EA3-1E07-63FE-9EAB-2C6EF578CD1A}"/>
                      </a:ext>
                    </a:extLst>
                  </p:cNvPr>
                  <p:cNvSpPr txBox="1"/>
                  <p:nvPr/>
                </p:nvSpPr>
                <p:spPr>
                  <a:xfrm>
                    <a:off x="8701846" y="1918737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432</a:t>
                    </a:r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0089F8CC-E7E4-3590-2E56-08D9B97D0794}"/>
                      </a:ext>
                    </a:extLst>
                  </p:cNvPr>
                  <p:cNvSpPr txBox="1"/>
                  <p:nvPr/>
                </p:nvSpPr>
                <p:spPr>
                  <a:xfrm>
                    <a:off x="9691569" y="1918736"/>
                    <a:ext cx="69442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FF5A21"/>
                        </a:solidFill>
                      </a:rPr>
                      <a:t>433</a:t>
                    </a:r>
                  </a:p>
                </p:txBody>
              </p:sp>
            </p:grp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695FD28-DB6E-3BB4-F69E-61A05CBAA19C}"/>
                    </a:ext>
                  </a:extLst>
                </p:cNvPr>
                <p:cNvSpPr txBox="1"/>
                <p:nvPr/>
              </p:nvSpPr>
              <p:spPr>
                <a:xfrm>
                  <a:off x="207469" y="1918736"/>
                  <a:ext cx="15440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>
                      <a:solidFill>
                        <a:srgbClr val="FF5A21"/>
                      </a:solidFill>
                    </a:rPr>
                    <a:t>Address:</a:t>
                  </a:r>
                </a:p>
              </p:txBody>
            </p:sp>
          </p:grp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B1371D3-D373-3F07-156D-1F49A98D8740}"/>
                </a:ext>
              </a:extLst>
            </p:cNvPr>
            <p:cNvSpPr txBox="1"/>
            <p:nvPr/>
          </p:nvSpPr>
          <p:spPr>
            <a:xfrm>
              <a:off x="3057669" y="4092400"/>
              <a:ext cx="2747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/>
                <a:t>p = 104 = &amp;a;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F98CE60-AA8B-6BEB-71FB-8385DD51A2B0}"/>
                </a:ext>
              </a:extLst>
            </p:cNvPr>
            <p:cNvSpPr txBox="1"/>
            <p:nvPr/>
          </p:nvSpPr>
          <p:spPr>
            <a:xfrm>
              <a:off x="8946878" y="3801232"/>
              <a:ext cx="13676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/>
                <a:t>a = 19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1B4964A1-CAA1-E3BF-BA56-56AAB1849C89}"/>
                </a:ext>
              </a:extLst>
            </p:cNvPr>
            <p:cNvCxnSpPr>
              <a:cxnSpLocks/>
            </p:cNvCxnSpPr>
            <p:nvPr/>
          </p:nvCxnSpPr>
          <p:spPr>
            <a:xfrm>
              <a:off x="4506190" y="4550856"/>
              <a:ext cx="433090" cy="2616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52C6EE6-CC86-84A8-B7F2-B2631B6C0A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42308" y="3572885"/>
              <a:ext cx="504620" cy="3750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348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62626"/>
      </a:dk1>
      <a:lt1>
        <a:srgbClr val="FFFFFF"/>
      </a:lt1>
      <a:dk2>
        <a:srgbClr val="0C0C0C"/>
      </a:dk2>
      <a:lt2>
        <a:srgbClr val="BFBFBF"/>
      </a:lt2>
      <a:accent1>
        <a:srgbClr val="262626"/>
      </a:accent1>
      <a:accent2>
        <a:srgbClr val="ED7D31"/>
      </a:accent2>
      <a:accent3>
        <a:srgbClr val="0563C1"/>
      </a:accent3>
      <a:accent4>
        <a:srgbClr val="FFC000"/>
      </a:accent4>
      <a:accent5>
        <a:srgbClr val="5B9BD5"/>
      </a:accent5>
      <a:accent6>
        <a:srgbClr val="70AD47"/>
      </a:accent6>
      <a:hlink>
        <a:srgbClr val="00B050"/>
      </a:hlink>
      <a:folHlink>
        <a:srgbClr val="954F72"/>
      </a:folHlink>
    </a:clrScheme>
    <a:fontScheme name="Code_text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3269</TotalTime>
  <Words>1354</Words>
  <Application>Microsoft Office PowerPoint</Application>
  <PresentationFormat>Widescreen</PresentationFormat>
  <Paragraphs>307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LỖ NGUYỄN THÀNH VINH</dc:creator>
  <cp:lastModifiedBy>LỖ NGUYỄN THÀNH VINH</cp:lastModifiedBy>
  <cp:revision>9</cp:revision>
  <dcterms:created xsi:type="dcterms:W3CDTF">2022-06-29T08:59:48Z</dcterms:created>
  <dcterms:modified xsi:type="dcterms:W3CDTF">2022-07-04T13:35:52Z</dcterms:modified>
</cp:coreProperties>
</file>