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notesSlides/notesSlide5.xml" ContentType="application/vnd.openxmlformats-officedocument.presentationml.notesSlide+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9"/>
  </p:notesMasterIdLst>
  <p:sldIdLst>
    <p:sldId id="256" r:id="rId2"/>
    <p:sldId id="257" r:id="rId3"/>
    <p:sldId id="258" r:id="rId4"/>
    <p:sldId id="259" r:id="rId5"/>
    <p:sldId id="260" r:id="rId6"/>
    <p:sldId id="261" r:id="rId7"/>
    <p:sldId id="262" r:id="rId8"/>
    <p:sldId id="263" r:id="rId9"/>
    <p:sldId id="264" r:id="rId10"/>
    <p:sldId id="301" r:id="rId11"/>
    <p:sldId id="302" r:id="rId12"/>
    <p:sldId id="303" r:id="rId13"/>
    <p:sldId id="304" r:id="rId14"/>
    <p:sldId id="305" r:id="rId15"/>
    <p:sldId id="306" r:id="rId16"/>
    <p:sldId id="307" r:id="rId17"/>
    <p:sldId id="308" r:id="rId18"/>
    <p:sldId id="309" r:id="rId19"/>
    <p:sldId id="310" r:id="rId20"/>
    <p:sldId id="311" r:id="rId21"/>
    <p:sldId id="283" r:id="rId22"/>
    <p:sldId id="286" r:id="rId23"/>
    <p:sldId id="287" r:id="rId24"/>
    <p:sldId id="288" r:id="rId25"/>
    <p:sldId id="292" r:id="rId26"/>
    <p:sldId id="294" r:id="rId27"/>
    <p:sldId id="312" r:id="rId28"/>
    <p:sldId id="313" r:id="rId29"/>
    <p:sldId id="314" r:id="rId30"/>
    <p:sldId id="315" r:id="rId31"/>
    <p:sldId id="316" r:id="rId32"/>
    <p:sldId id="295" r:id="rId33"/>
    <p:sldId id="317" r:id="rId34"/>
    <p:sldId id="319" r:id="rId35"/>
    <p:sldId id="320" r:id="rId36"/>
    <p:sldId id="321" r:id="rId37"/>
    <p:sldId id="322" r:id="rId38"/>
    <p:sldId id="323" r:id="rId39"/>
    <p:sldId id="324" r:id="rId40"/>
    <p:sldId id="325" r:id="rId41"/>
    <p:sldId id="326" r:id="rId42"/>
    <p:sldId id="327" r:id="rId43"/>
    <p:sldId id="328" r:id="rId44"/>
    <p:sldId id="329" r:id="rId45"/>
    <p:sldId id="331" r:id="rId46"/>
    <p:sldId id="332" r:id="rId47"/>
    <p:sldId id="336" r:id="rId48"/>
    <p:sldId id="334" r:id="rId49"/>
    <p:sldId id="337" r:id="rId50"/>
    <p:sldId id="338" r:id="rId51"/>
    <p:sldId id="339" r:id="rId52"/>
    <p:sldId id="340" r:id="rId53"/>
    <p:sldId id="341" r:id="rId54"/>
    <p:sldId id="342" r:id="rId55"/>
    <p:sldId id="343" r:id="rId56"/>
    <p:sldId id="344" r:id="rId57"/>
    <p:sldId id="345" r:id="rId58"/>
    <p:sldId id="335" r:id="rId59"/>
    <p:sldId id="348" r:id="rId60"/>
    <p:sldId id="371" r:id="rId61"/>
    <p:sldId id="330" r:id="rId62"/>
    <p:sldId id="290" r:id="rId63"/>
    <p:sldId id="333" r:id="rId64"/>
    <p:sldId id="346" r:id="rId65"/>
    <p:sldId id="347" r:id="rId66"/>
    <p:sldId id="349" r:id="rId67"/>
    <p:sldId id="350" r:id="rId68"/>
    <p:sldId id="351" r:id="rId69"/>
    <p:sldId id="352" r:id="rId70"/>
    <p:sldId id="353" r:id="rId71"/>
    <p:sldId id="354" r:id="rId72"/>
    <p:sldId id="355" r:id="rId73"/>
    <p:sldId id="357" r:id="rId74"/>
    <p:sldId id="358" r:id="rId75"/>
    <p:sldId id="359" r:id="rId76"/>
    <p:sldId id="360" r:id="rId77"/>
    <p:sldId id="361" r:id="rId78"/>
    <p:sldId id="362" r:id="rId79"/>
    <p:sldId id="363" r:id="rId80"/>
    <p:sldId id="364" r:id="rId81"/>
    <p:sldId id="365" r:id="rId82"/>
    <p:sldId id="367" r:id="rId83"/>
    <p:sldId id="366" r:id="rId84"/>
    <p:sldId id="368" r:id="rId85"/>
    <p:sldId id="369" r:id="rId86"/>
    <p:sldId id="370" r:id="rId87"/>
    <p:sldId id="373" r:id="rId88"/>
    <p:sldId id="372" r:id="rId89"/>
    <p:sldId id="374" r:id="rId90"/>
    <p:sldId id="375" r:id="rId91"/>
    <p:sldId id="376" r:id="rId92"/>
    <p:sldId id="377" r:id="rId93"/>
    <p:sldId id="379" r:id="rId94"/>
    <p:sldId id="383" r:id="rId95"/>
    <p:sldId id="380" r:id="rId96"/>
    <p:sldId id="381" r:id="rId97"/>
    <p:sldId id="382" r:id="rId98"/>
    <p:sldId id="384" r:id="rId99"/>
    <p:sldId id="385" r:id="rId100"/>
    <p:sldId id="386" r:id="rId101"/>
    <p:sldId id="387" r:id="rId102"/>
    <p:sldId id="390" r:id="rId103"/>
    <p:sldId id="388" r:id="rId104"/>
    <p:sldId id="389" r:id="rId105"/>
    <p:sldId id="391" r:id="rId106"/>
    <p:sldId id="392" r:id="rId107"/>
    <p:sldId id="393" r:id="rId108"/>
    <p:sldId id="394" r:id="rId109"/>
    <p:sldId id="395" r:id="rId110"/>
    <p:sldId id="396" r:id="rId111"/>
    <p:sldId id="397" r:id="rId112"/>
    <p:sldId id="398" r:id="rId113"/>
    <p:sldId id="399" r:id="rId114"/>
    <p:sldId id="400" r:id="rId115"/>
    <p:sldId id="401" r:id="rId116"/>
    <p:sldId id="402" r:id="rId117"/>
    <p:sldId id="403" r:id="rId1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DAE6316F-2B94-41C0-83F0-1EACA3B1B76E}">
          <p14:sldIdLst>
            <p14:sldId id="256"/>
          </p14:sldIdLst>
        </p14:section>
        <p14:section name="Prepare" id="{0A72C50D-3B61-4F04-BB1A-E5CE0452ADC5}">
          <p14:sldIdLst>
            <p14:sldId id="257"/>
          </p14:sldIdLst>
        </p14:section>
        <p14:section name="What is Recursion" id="{78D95519-EA40-4CC3-9E98-AD3D6C3AF5E3}">
          <p14:sldIdLst>
            <p14:sldId id="258"/>
            <p14:sldId id="259"/>
            <p14:sldId id="260"/>
            <p14:sldId id="261"/>
            <p14:sldId id="262"/>
            <p14:sldId id="263"/>
            <p14:sldId id="264"/>
            <p14:sldId id="301"/>
            <p14:sldId id="302"/>
            <p14:sldId id="303"/>
            <p14:sldId id="304"/>
            <p14:sldId id="305"/>
            <p14:sldId id="306"/>
            <p14:sldId id="307"/>
            <p14:sldId id="308"/>
            <p14:sldId id="309"/>
            <p14:sldId id="310"/>
            <p14:sldId id="311"/>
            <p14:sldId id="283"/>
            <p14:sldId id="286"/>
            <p14:sldId id="287"/>
            <p14:sldId id="288"/>
            <p14:sldId id="292"/>
            <p14:sldId id="294"/>
            <p14:sldId id="312"/>
            <p14:sldId id="313"/>
            <p14:sldId id="314"/>
            <p14:sldId id="315"/>
            <p14:sldId id="316"/>
            <p14:sldId id="295"/>
            <p14:sldId id="317"/>
            <p14:sldId id="319"/>
            <p14:sldId id="320"/>
            <p14:sldId id="321"/>
            <p14:sldId id="322"/>
            <p14:sldId id="323"/>
            <p14:sldId id="324"/>
            <p14:sldId id="325"/>
          </p14:sldIdLst>
        </p14:section>
        <p14:section name="Công thức truy hồi" id="{5CA93C02-995B-451A-B3FB-C4715834F119}">
          <p14:sldIdLst>
            <p14:sldId id="326"/>
            <p14:sldId id="327"/>
            <p14:sldId id="328"/>
            <p14:sldId id="329"/>
            <p14:sldId id="331"/>
            <p14:sldId id="332"/>
            <p14:sldId id="336"/>
            <p14:sldId id="334"/>
            <p14:sldId id="337"/>
            <p14:sldId id="338"/>
            <p14:sldId id="339"/>
            <p14:sldId id="340"/>
            <p14:sldId id="341"/>
            <p14:sldId id="342"/>
            <p14:sldId id="343"/>
            <p14:sldId id="344"/>
            <p14:sldId id="345"/>
          </p14:sldIdLst>
        </p14:section>
        <p14:section name="Đệ quy trong C" id="{196540A0-F100-4EFF-97A9-722FFE2E98AD}">
          <p14:sldIdLst>
            <p14:sldId id="335"/>
            <p14:sldId id="348"/>
            <p14:sldId id="371"/>
          </p14:sldIdLst>
        </p14:section>
        <p14:section name="Cách hoạt động của Đệ Quy" id="{D520579C-431A-4B85-9988-7D7A955497FB}">
          <p14:sldIdLst>
            <p14:sldId id="330"/>
            <p14:sldId id="290"/>
            <p14:sldId id="333"/>
            <p14:sldId id="346"/>
            <p14:sldId id="347"/>
            <p14:sldId id="349"/>
            <p14:sldId id="350"/>
            <p14:sldId id="351"/>
            <p14:sldId id="352"/>
            <p14:sldId id="353"/>
            <p14:sldId id="354"/>
            <p14:sldId id="355"/>
            <p14:sldId id="357"/>
            <p14:sldId id="358"/>
            <p14:sldId id="359"/>
            <p14:sldId id="360"/>
            <p14:sldId id="361"/>
            <p14:sldId id="362"/>
            <p14:sldId id="363"/>
            <p14:sldId id="364"/>
            <p14:sldId id="365"/>
            <p14:sldId id="367"/>
            <p14:sldId id="366"/>
            <p14:sldId id="368"/>
            <p14:sldId id="369"/>
            <p14:sldId id="370"/>
            <p14:sldId id="373"/>
            <p14:sldId id="372"/>
          </p14:sldIdLst>
        </p14:section>
        <p14:section name="Lợi ích của Đệ Quy" id="{4D79182D-DD71-46C6-A598-5E4C1012551D}">
          <p14:sldIdLst>
            <p14:sldId id="374"/>
            <p14:sldId id="375"/>
            <p14:sldId id="376"/>
            <p14:sldId id="377"/>
            <p14:sldId id="379"/>
            <p14:sldId id="383"/>
            <p14:sldId id="380"/>
            <p14:sldId id="381"/>
            <p14:sldId id="382"/>
            <p14:sldId id="384"/>
            <p14:sldId id="385"/>
          </p14:sldIdLst>
        </p14:section>
        <p14:section name="Hạn chế của Đệ Quy" id="{80BDFC04-BBB9-4E17-A21A-1A8C4737F9AD}">
          <p14:sldIdLst>
            <p14:sldId id="386"/>
            <p14:sldId id="387"/>
            <p14:sldId id="390"/>
            <p14:sldId id="388"/>
            <p14:sldId id="389"/>
            <p14:sldId id="391"/>
            <p14:sldId id="392"/>
            <p14:sldId id="393"/>
            <p14:sldId id="394"/>
          </p14:sldIdLst>
        </p14:section>
        <p14:section name="Bài tập" id="{76C5F67F-ABA3-4122-9522-B296AE1CFFF0}">
          <p14:sldIdLst>
            <p14:sldId id="395"/>
            <p14:sldId id="396"/>
            <p14:sldId id="397"/>
            <p14:sldId id="398"/>
            <p14:sldId id="399"/>
            <p14:sldId id="400"/>
            <p14:sldId id="401"/>
            <p14:sldId id="402"/>
            <p14:sldId id="40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7D31"/>
    <a:srgbClr val="4472C4"/>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878" autoAdjust="0"/>
  </p:normalViewPr>
  <p:slideViewPr>
    <p:cSldViewPr snapToGrid="0">
      <p:cViewPr varScale="1">
        <p:scale>
          <a:sx n="64" d="100"/>
          <a:sy n="64" d="100"/>
        </p:scale>
        <p:origin x="87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notesMaster" Target="notesMasters/notesMaster1.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viewProps" Target="view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7T12:49:25.721"/>
    </inkml:context>
    <inkml:brush xml:id="br0">
      <inkml:brushProperty name="width" value="0.05" units="cm"/>
      <inkml:brushProperty name="height" value="0.05" units="cm"/>
    </inkml:brush>
  </inkml:definitions>
  <inkml:trace contextRef="#ctx0" brushRef="#br0">2372 1135 24575,'0'0'0,"1"1"0,-1 0 0,1 0 0,-1 0 0,1 0 0,-1 0 0,1-1 0,-1 1 0,1 0 0,0 0 0,-1-1 0,1 1 0,0-1 0,0 1 0,0-1 0,-1 1 0,1-1 0,0 1 0,0-1 0,0 1 0,0-1 0,0 0 0,0 0 0,0 0 0,0 1 0,0-1 0,0 0 0,1 0 0,35 1 0,-34-1 0,13 0 0,0-1 0,-1-1 0,1 0 0,-1-2 0,1 1 0,-1-2 0,0 0 0,14-8 0,-22 10 0,1 0 0,-1-1 0,-1-1 0,1 1 0,-1-1 0,1 0 0,-1 0 0,-1-1 0,1 0 0,-1 0 0,0 0 0,0-1 0,-1 1 0,0-1 0,0 0 0,-1 0 0,5-14 0,-1-18 0,-2 0 0,-1 0 0,-3-1 0,-1 1 0,-6-48 0,1-9 0,6 36 0,1 33 0,-2 0 0,-5-39 0,4 59 0,0 1 0,0-1 0,-1 1 0,0 0 0,0-1 0,0 1 0,-1 0 0,0 0 0,-1 1 0,1-1 0,-1 1 0,0-1 0,0 1 0,-1 0 0,-4-4 0,-4-1 0,-1 0 0,-1 2 0,1-1 0,-1 2 0,-29-11 0,-85-19 0,65 21 0,51 13 0,-664-173 0,579 157 0,0 4 0,-1 4 0,-178 4 0,88 9 0,-113 3 0,257-1 19,1 2-1,0 2 1,-51 16 0,-125 51-562,150-50-354,4-1-5929</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7T12:50:25.905"/>
    </inkml:context>
    <inkml:brush xml:id="br0">
      <inkml:brushProperty name="width" value="0.05" units="cm"/>
      <inkml:brushProperty name="height" value="0.05" units="cm"/>
    </inkml:brush>
  </inkml:definitions>
  <inkml:trace contextRef="#ctx0" brushRef="#br0">16 1 24575,'-7'7'0,"-2"43"0,28 62 0,44 86 0,47 65 0,59 50 0,28 19-2216,15 7 2216,33 16 0,30 2 0,16-32 0,0-45 0,-23-48 0,-49-58 0,-62-58-5975</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12:26:56.801"/>
    </inkml:context>
    <inkml:brush xml:id="br0">
      <inkml:brushProperty name="width" value="0.05" units="cm"/>
      <inkml:brushProperty name="height" value="0.05" units="cm"/>
    </inkml:brush>
  </inkml:definitions>
  <inkml:trace contextRef="#ctx0" brushRef="#br0">419 94 24575,'-44'0'0,"12"-1"0,-1 1 0,0 1 0,1 2 0,-55 12 0,79-13 0,-1 1 0,1 0 0,0 1 0,0 0 0,0 0 0,0 0 0,0 1 0,1 0 0,0 1 0,0 0 0,1 0 0,-1 0 0,1 1 0,1-1 0,-1 2 0,1-1 0,0 1 0,1-1 0,0 1 0,0 0 0,1 1 0,-3 8 0,3-4 0,0 0 0,1 1 0,1-1 0,0 0 0,1 0 0,0 1 0,1-1 0,0 0 0,1 1 0,1-1 0,0 0 0,1-1 0,0 1 0,1-1 0,1 1 0,13 21 0,1-1 0,2-1 0,2-1 0,0-1 0,44 40 0,-27-32 0,1-2 0,2-2 0,1-2 0,1-2 0,2-3 0,79 35 0,-90-47 0,0-1 0,1-3 0,0-1 0,1-1 0,-1-3 0,2-1 0,-1-2 0,0-1 0,80-8 0,-113 5 0,0 0 0,0-1 0,0 0 0,-1 0 0,1 0 0,0-1 0,-1 0 0,0 0 0,1 0 0,-1-1 0,0 0 0,-1 0 0,1 0 0,-1 0 0,0-1 0,0 1 0,0-1 0,0 0 0,-1-1 0,0 1 0,0-1 0,3-7 0,3-12 0,-1-1 0,0 0 0,6-49 0,-9 46 0,11-75 0,4-210 0,-19 305 0,-1 0 0,0-1 0,-1 1 0,0 0 0,0 0 0,-1 0 0,0 0 0,0 0 0,-1 1 0,0-1 0,-1 1 0,0-1 0,0 1 0,-1 0 0,0 1 0,0-1 0,-1 1 0,0 0 0,0 1 0,-1-1 0,0 1 0,-11-8 0,-8-3 0,-1 2 0,0 1 0,-1 1 0,0 1 0,-1 2 0,-1 1 0,1 1 0,-40-6 0,-26 2 0,-127-2 0,-75 17-1365,230-1-5461</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12:26:57.899"/>
    </inkml:context>
    <inkml:brush xml:id="br0">
      <inkml:brushProperty name="width" value="0.05" units="cm"/>
      <inkml:brushProperty name="height" value="0.05" units="cm"/>
    </inkml:brush>
  </inkml:definitions>
  <inkml:trace contextRef="#ctx0" brushRef="#br0">1 1 24575,'34'1066'0,"-15"-848"0,-14-183 0,2-1 0,1 0 0,2 0 0,15 34 0,-22-60 0,0-1 0,1 0 0,0 0 0,0 0 0,0-1 0,8 9 0,-11-14 0,-1 0 0,1-1 0,-1 1 0,1-1 0,0 1 0,-1-1 0,1 1 0,0-1 0,-1 0 0,1 1 0,0-1 0,-1 0 0,1 1 0,0-1 0,-1 0 0,1 0 0,0 0 0,0 0 0,0 0 0,-1 0 0,1 0 0,0 0 0,0 0 0,-1 0 0,1 0 0,0 0 0,0 0 0,-1-1 0,1 1 0,0 0 0,-1 0 0,1-1 0,0 1 0,-1-1 0,1 1 0,0-1 0,-1 1 0,1-1 0,-1 1 0,1-1 0,-1 1 0,1-1 0,0 0 0,3-6 0,1-1 0,-1 1 0,0 0 0,-1-1 0,0 0 0,0 0 0,2-13 0,12-71 0,-16 86 0,18-182 0,-6-223 0,-10 178 0,-3 216 0,1 0 0,1 0 0,0-1 0,8-26 0,-10 41 0,1 0 0,0 0 0,0 0 0,1 0 0,-1 0 0,1 0 0,-1 0 0,1 1 0,0-1 0,0 1 0,0-1 0,0 1 0,0-1 0,1 1 0,-1 0 0,1 0 0,-1 1 0,1-1 0,0 0 0,0 1 0,0-1 0,0 1 0,0 0 0,0 0 0,0 0 0,0 1 0,0-1 0,0 1 0,1 0 0,-1-1 0,6 2 0,-2 1 0,1 0 0,-1 0 0,0 0 0,0 1 0,0 1 0,0-1 0,0 1 0,-1 0 0,1 1 0,-1-1 0,0 1 0,-1 0 0,1 1 0,-1 0 0,0-1 0,0 2 0,-1-1 0,0 0 0,6 12 0,1 4 0,0 0 0,-1 1 0,-2 0 0,12 48 0,-18-63 0,0 0 0,-1 0 0,0 0 0,-1 0 0,0 0 0,0 0 0,-1 0 0,0 0 0,0 0 0,0 0 0,-5 12 0,3-14 0,0-1 0,0 1 0,0-1 0,0 0 0,-1 0 0,0 0 0,0-1 0,0 1 0,-1-1 0,1 0 0,-1 0 0,0-1 0,0 1 0,-1-1 0,-8 4 0,-26 7 0,27-10 0,-1 0 0,1 1 0,-14 8 0,25-12 0,-1 1 0,1-1 0,-1 1 0,1 0 0,0-1 0,0 1 0,0 0 0,0 0 0,0 0 0,1 0 0,-1 1 0,0-1 0,1 0 0,0 1 0,0-1 0,-1 1 0,1-1 0,1 1 0,-1 0 0,0-1 0,0 4 0,1 2 0,1 0 0,0 0 0,0 0 0,1 0 0,0 0 0,0 0 0,1-1 0,0 1 0,0-1 0,0 0 0,1 0 0,1 0 0,-1 0 0,6 6 0,15 17 0,48 46 0,-41-44 0,143 128-1365,-91-95-5461</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12:27:24.326"/>
    </inkml:context>
    <inkml:brush xml:id="br0">
      <inkml:brushProperty name="width" value="0.05" units="cm"/>
      <inkml:brushProperty name="height" value="0.05" units="cm"/>
    </inkml:brush>
  </inkml:definitions>
  <inkml:trace contextRef="#ctx0" brushRef="#br0">2327 215 24575,'-158'-53'0,"-3"8"0,-192-29 0,217 54 0,-2 6 0,-185 6 0,290 11 0,0 1 0,1 2 0,0 1 0,0 2 0,1 1 0,0 2 0,1 0 0,0 2 0,-41 28 0,6 1 0,2 3 0,-101 97 0,123-101 0,1 1 0,2 3 0,2 1 0,2 2 0,2 1 0,3 1 0,2 2 0,2 1 0,2 1 0,3 1 0,3 0 0,-15 82 0,26-104 0,1 1 0,2 0 0,1 0 0,2-1 0,1 1 0,2 0 0,1 0 0,2-1 0,1 0 0,2 0 0,1-1 0,2 0 0,1 0 0,2-2 0,1 0 0,1 0 0,35 45 0,-4-16 0,2-2 0,2-2 0,3-3 0,2-2 0,64 43 0,-13-20 0,3-5 0,133 62 0,-160-92 0,3-3 0,1-5 0,1-3 0,2-4 0,0-4 0,1-4 0,1-4 0,0-4 0,141-6 0,-209-4 0,-1-1 0,0 0 0,-1-2 0,1 0 0,-1-2 0,0-1 0,0-1 0,-1 0 0,0-2 0,-1-1 0,0 0 0,-1-1 0,0-2 0,-1 0 0,-1-1 0,-1 0 0,31-38 0,-30 32 0,-2-1 0,0-1 0,-1 0 0,-2-1 0,0-1 0,-2 1 0,-1-2 0,-1 0 0,-1 0 0,-2 0 0,0-1 0,-2 0 0,-1 0 0,-1-1 0,-2 1 0,0 0 0,-2 0 0,-2-1 0,0 1 0,-2 1 0,-15-47 0,-3 10 3,-2 1-1,-4 1 1,-54-85 0,-137-164-158,101 158-220,-196-194 0,248 283 380,-3 3-1,-2 3 0,-3 3 1,-2 3-1,-92-44 1,-2 21-1226,27 24-4882</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12:18:10.233"/>
    </inkml:context>
    <inkml:brush xml:id="br0">
      <inkml:brushProperty name="width" value="0.05" units="cm"/>
      <inkml:brushProperty name="height" value="0.05" units="cm"/>
    </inkml:brush>
  </inkml:definitions>
  <inkml:trace contextRef="#ctx0" brushRef="#br0">0 0 24575,'0'0'-8191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7T12:50:27.011"/>
    </inkml:context>
    <inkml:brush xml:id="br0">
      <inkml:brushProperty name="width" value="0.05" units="cm"/>
      <inkml:brushProperty name="height" value="0.05" units="cm"/>
    </inkml:brush>
  </inkml:definitions>
  <inkml:trace contextRef="#ctx0" brushRef="#br0">1848 1 24575,'0'0'0,"1"0"0,0 0 0,0 1 0,0-1 0,0 0 0,0 1 0,-1-1 0,1 1 0,0-1 0,0 1 0,-1-1 0,1 1 0,0-1 0,-1 1 0,1 0 0,0-1 0,-1 1 0,1 0 0,-1 0 0,1-1 0,-1 1 0,0 0 0,1 0 0,-1 1 0,8 25 0,3 43 0,-4 0 0,-3 0 0,-6 92 0,0-52 0,3 11 0,-4 181 0,2-290 0,0 1 0,-1-1 0,0 0 0,-1-1 0,0 1 0,-1 0 0,0-1 0,-6 12 0,7-18 0,0-1 0,0 1 0,0 0 0,-1-1 0,1 0 0,-1 0 0,0 0 0,0 0 0,-1-1 0,1 1 0,-1-1 0,0 0 0,0 0 0,0-1 0,0 0 0,0 0 0,0 0 0,0 0 0,-11 1 0,-15 0 0,-49 0 0,-14-1 0,-377 52 0,304-38 0,92-11 0,0 4 0,-129 32 0,186-36 0,-42 14 0,-2-3 0,-85 11 0,104-21-341,1 2 0,1 1-1,-45 17 1,21-2-6485</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12:16:25.073"/>
    </inkml:context>
    <inkml:brush xml:id="br0">
      <inkml:brushProperty name="width" value="0.05" units="cm"/>
      <inkml:brushProperty name="height" value="0.05" units="cm"/>
    </inkml:brush>
  </inkml:definitions>
  <inkml:trace contextRef="#ctx0" brushRef="#br0">1103 59 24575,'-298'-19'0,"67"1"0,112 7 0,73 6 0,-89 0 0,126 5 0,0 1 0,0 1 0,0-1 0,0 1 0,0 1 0,1 0 0,-12 5 0,17-6 0,-1 0 0,1 0 0,-1 0 0,1 0 0,0 1 0,0-1 0,0 1 0,0 0 0,1 0 0,-1 0 0,1 0 0,0 1 0,0-1 0,0 0 0,0 1 0,0 0 0,1-1 0,-3 9 0,3-3 0,0 0 0,1 0 0,0 0 0,0 0 0,1 0 0,0 0 0,1 0 0,0-1 0,5 16 0,37 80 0,-27-68 0,-6-11 0,-4-7 0,1-1 0,1 0 0,0 0 0,1-1 0,13 16 0,-21-29 0,1-1 0,0 0 0,0 0 0,0 0 0,0 0 0,0 0 0,0 0 0,1-1 0,-1 1 0,1-1 0,-1 0 0,1 0 0,-1-1 0,1 1 0,0-1 0,-1 1 0,1-1 0,-1 0 0,1-1 0,0 1 0,4-2 0,9-1 0,-1-1 0,0-1 0,20-9 0,-25 10 0,16-7 0,-1 2 0,1 0 0,1 2 0,0 1 0,46-4 0,-65 9 0,-1 1 0,1 1 0,-1-1 0,1 1 0,-1 1 0,1 0 0,-1 0 0,0 0 0,0 1 0,0 1 0,0-1 0,0 1 0,-1 0 0,0 1 0,0 0 0,0 0 0,0 1 0,-1 0 0,0 0 0,0 0 0,0 0 0,8 15 0,-6-8 0,-1 1 0,-1-1 0,0 2 0,0-1 0,-2 0 0,0 1 0,0 0 0,1 24 0,-2-8 0,-2-1 0,-1 0 0,-6 41 0,4-60 0,1 0 0,-2-1 0,1 1 0,-2-1 0,1 0 0,-1 0 0,-1 0 0,0 0 0,0-1 0,-1 0 0,0 0 0,-14 15 0,9-14 0,0 0 0,-1 0 0,0-2 0,0 1 0,-1-1 0,0-1 0,-1-1 0,-18 8 0,-14 0 0,-2-3 0,1-1 0,-1-2 0,-80 2 0,94-8-108,-15 1 229,-69-3 0,104-1-271,1 0 0,-1-2 0,0 1 0,1-2 0,0 1 0,-1-2 1,1 0-1,1 0 0,-23-14 0,2-7-6676</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12:16:25.912"/>
    </inkml:context>
    <inkml:brush xml:id="br0">
      <inkml:brushProperty name="width" value="0.05" units="cm"/>
      <inkml:brushProperty name="height" value="0.05" units="cm"/>
    </inkml:brush>
  </inkml:definitions>
  <inkml:trace contextRef="#ctx0" brushRef="#br0">2011 0 24575,'-18'2'0,"0"0"0,1 1 0,-1 1 0,1 1 0,0 0 0,0 1 0,0 1 0,-26 15 0,35-18 0,-121 68 0,-235 176 0,208-135 0,-876 539 0,1000-633-682,-39 30-1,34-18-6143</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12:16:26.648"/>
    </inkml:context>
    <inkml:brush xml:id="br0">
      <inkml:brushProperty name="width" value="0.05" units="cm"/>
      <inkml:brushProperty name="height" value="0.05" units="cm"/>
    </inkml:brush>
  </inkml:definitions>
  <inkml:trace contextRef="#ctx0" brushRef="#br0">0 0 24575,'7'0'0,"10"0"0,8 7 0,7 9 0,20 10 0,8-1 0,-6-3-8191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12:16:27.624"/>
    </inkml:context>
    <inkml:brush xml:id="br0">
      <inkml:brushProperty name="width" value="0.05" units="cm"/>
      <inkml:brushProperty name="height" value="0.05" units="cm"/>
    </inkml:brush>
  </inkml:definitions>
  <inkml:trace contextRef="#ctx0" brushRef="#br0">1 445 24575,'1'-11'0,"1"0"0,1 0 0,0 0 0,0 0 0,1 0 0,0 1 0,1 0 0,0 0 0,1 0 0,0 0 0,8-9 0,-3 3 0,-1 0 0,-1 0 0,8-21 0,-9 12 0,0-1 0,-2 1 0,-2-1 0,0 0 0,-1 0 0,-2-45 0,-5 142 0,-1-29 0,-7 115-102,-22 420-1161,33-519-5563</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12:16:28.628"/>
    </inkml:context>
    <inkml:brush xml:id="br0">
      <inkml:brushProperty name="width" value="0.05" units="cm"/>
      <inkml:brushProperty name="height" value="0.05" units="cm"/>
    </inkml:brush>
  </inkml:definitions>
  <inkml:trace contextRef="#ctx0" brushRef="#br0">391 1 24575,'-16'0'0,"0"0"0,1 1 0,-1 1 0,0 0 0,-20 7 0,29-7 0,0 1 0,1 0 0,-1 0 0,1 1 0,0 0 0,0 0 0,0 0 0,1 1 0,-1 0 0,1 0 0,0 0 0,0 1 0,1-1 0,-5 9 0,-13 25 0,2 1 0,-21 58 0,-1 4 0,30-77 0,1 0 0,1 0 0,2 1 0,-7 31 0,14-51 0,-1 0 0,1 0 0,1-1 0,-1 1 0,1 0 0,1 0 0,-1 0 0,1 0 0,0 0 0,0 0 0,0 0 0,1-1 0,0 1 0,0 0 0,0-1 0,1 0 0,0 0 0,0 1 0,0-2 0,1 1 0,0 0 0,-1-1 0,2 1 0,-1-1 0,6 4 0,3 0 0,0-1 0,0-1 0,1 0 0,0-1 0,0 0 0,1-2 0,-1 1 0,1-2 0,24 2 0,3-1 0,-1-3 0,50-6 0,-42-2-1365,-10-2-5461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12:16:29.110"/>
    </inkml:context>
    <inkml:brush xml:id="br0">
      <inkml:brushProperty name="width" value="0.05" units="cm"/>
      <inkml:brushProperty name="height" value="0.05" units="cm"/>
    </inkml:brush>
  </inkml:definitions>
  <inkml:trace contextRef="#ctx0" brushRef="#br0">110 0 24575,'-7'0'0,"-3"7"0,-6 17 0,0 32 0,1 14 0,5 23 0,3 18 0,3-4 0,2-12 0,2-2 0,0-9 0,1-5 0,0-9 0,-8-2 0,-2-5 0,1-14-8191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12:16:31.455"/>
    </inkml:context>
    <inkml:brush xml:id="br0">
      <inkml:brushProperty name="width" value="0.05" units="cm"/>
      <inkml:brushProperty name="height" value="0.05" units="cm"/>
    </inkml:brush>
  </inkml:definitions>
  <inkml:trace contextRef="#ctx0" brushRef="#br0">1 0 24575,'7'0'0,"10"0"0,8 0 0,15 0 0,21 0 0,8 0 0,6 0 0,-2 0 0,-7 0 0,-15 0-8191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12:16:32.098"/>
    </inkml:context>
    <inkml:brush xml:id="br0">
      <inkml:brushProperty name="width" value="0.05" units="cm"/>
      <inkml:brushProperty name="height" value="0.05" units="cm"/>
    </inkml:brush>
  </inkml:definitions>
  <inkml:trace contextRef="#ctx0" brushRef="#br0">1 299 24575,'7'0'0,"9"-7"0,10-17 0,0-11 0,10-14 0,-2-5 0,1-8 0,2 13 0,-6 30 0,-8 39 0,-8 23 0,-6 19 0,-5 20 0,-3 10 0,-2-4 0,-1-2 0,1-16-8191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7T12:49:26.688"/>
    </inkml:context>
    <inkml:brush xml:id="br0">
      <inkml:brushProperty name="width" value="0.05" units="cm"/>
      <inkml:brushProperty name="height" value="0.05" units="cm"/>
    </inkml:brush>
  </inkml:definitions>
  <inkml:trace contextRef="#ctx0" brushRef="#br0">358 35 24575,'0'-2'0,"-1"1"0,0-1 0,1 1 0,-1-1 0,0 0 0,0 1 0,0 0 0,0-1 0,0 1 0,0-1 0,0 1 0,-1 0 0,1 0 0,-1 0 0,1 0 0,0 0 0,-1 0 0,0 0 0,1 0 0,-1 1 0,1-1 0,-1 1 0,0-1 0,1 1 0,-1-1 0,0 1 0,-3 0 0,-52-5 0,45 6 0,-1 0 0,0 2 0,0 0 0,1 0 0,-1 1 0,1 1 0,0 0 0,0 0 0,1 1 0,0 1 0,0 0 0,0 0 0,1 1 0,0 1 0,0-1 0,1 2 0,1-1 0,-1 1 0,1 1 0,1-1 0,0 1 0,1 1 0,-9 19 0,13-27-4,1 0 0,0 0 0,0 0-1,0 1 1,1-1 0,-1 1 0,1-1-1,0 0 1,0 1 0,1-1 0,-1 1-1,1-1 1,0 0 0,0 0 0,0 1 0,1-1-1,0 0 1,3 6 0,-2-5 20,1 0 1,0-1 0,0 1 0,1-1-1,0 1 1,0-1 0,0-1-1,0 1 1,0-1 0,1 0-1,8 4 1,8 1-265,0-1 1,0-1-1,0-1 1,1-1-1,43 2 1,-21-5-6579</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12:16:30.095"/>
    </inkml:context>
    <inkml:brush xml:id="br0">
      <inkml:brushProperty name="width" value="0.05" units="cm"/>
      <inkml:brushProperty name="height" value="0.05" units="cm"/>
    </inkml:brush>
  </inkml:definitions>
  <inkml:trace contextRef="#ctx0" brushRef="#br0">1002 1 24575,'0'7'0,"-7"9"0,-17 17 0,-11 9 0,-7 5 0,4 8 0,-6 10 0,-16 7 0,-20 6 0,-10 3 0,-4-4 0,0-9 0,9-15 0,4-3 0,10-3 0,9-9 0,8-5 0,13-7-8191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12:16:30.739"/>
    </inkml:context>
    <inkml:brush xml:id="br0">
      <inkml:brushProperty name="width" value="0.05" units="cm"/>
      <inkml:brushProperty name="height" value="0.05" units="cm"/>
    </inkml:brush>
  </inkml:definitions>
  <inkml:trace contextRef="#ctx0" brushRef="#br0">258 1 24575,'-4'0'0,"0"0"0,1 1 0,-1-1 0,1 1 0,-1 0 0,0 0 0,1 1 0,0-1 0,-1 1 0,1-1 0,0 1 0,0 0 0,0 0 0,0 1 0,0-1 0,0 1 0,1-1 0,-1 1 0,1 0 0,0 0 0,0 0 0,-3 6 0,-4 6 0,2 2 0,0-1 0,-7 28 0,4-12 0,-20 48 0,8-25 0,2 1 0,2 1 0,3 1 0,-13 103 0,26-135 0,-1 57 0,3-78 0,1 0 0,0 0 0,0 0 0,0 0 0,0 0 0,1 0 0,-1-1 0,1 1 0,1-1 0,-1 1 0,1-1 0,-1 0 0,7 7 0,-1-4 0,0 0 0,1-1 0,0-1 0,0 0 0,0 0 0,0 0 0,1-1 0,0-1 0,0 0 0,0 0 0,0-1 0,13 2 0,22 1 0,66 0 0,-95-5 0,243-6-1365,-197 3-5461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12:16:33.290"/>
    </inkml:context>
    <inkml:brush xml:id="br0">
      <inkml:brushProperty name="width" value="0.05" units="cm"/>
      <inkml:brushProperty name="height" value="0.05" units="cm"/>
    </inkml:brush>
  </inkml:definitions>
  <inkml:trace contextRef="#ctx0" brushRef="#br0">1 125 24575,'-1'-5'0,"2"1"0,-1-1 0,0 1 0,1-1 0,0 0 0,0 1 0,0-1 0,1 1 0,0 0 0,0-1 0,0 1 0,0 0 0,0 0 0,1 0 0,0 1 0,0-1 0,5-5 0,-3 5 0,1 0 0,0 0 0,0 0 0,0 0 0,1 1 0,-1 0 0,1 1 0,0-1 0,-1 1 0,12-2 0,-1 2 0,-1 0 0,0 1 0,1 1 0,0 0 0,-1 1 0,0 1 0,1 1 0,-1 0 0,20 7 0,-28-7 0,-1 0 0,1 1 0,-1 0 0,1 1 0,-1-1 0,-1 1 0,1 1 0,-1-1 0,1 1 0,-1 0 0,-1 1 0,0-1 0,0 1 0,0 0 0,0 0 0,-1 1 0,-1 0 0,1-1 0,-1 1 0,0 0 0,-1 0 0,3 15 0,-3-11 0,-1 0 0,0 1 0,-1-1 0,0 0 0,-1 0 0,0 0 0,-1 0 0,-1 1 0,0-2 0,0 1 0,-1 0 0,0-1 0,-1 0 0,-1 0 0,-8 13 0,-14 15 0,16-22 0,0 0 0,1 0 0,-10 20 0,19-32 0,-1 1 0,1 0 0,1 0 0,-1 0 0,1-1 0,0 1 0,0 0 0,0 1 0,1-1 0,0 0 0,1 0 0,-1 0 0,1 0 0,3 10 0,29 76 0,-22-67 0,-1 1 0,-1 1 0,8 44 0,-14-47 0,0 0 0,-2 0 0,-1 1 0,0-1 0,-2 0 0,-1 0 0,-10 40 0,10-54 0,0-1 0,0 1 0,-1-1 0,0 0 0,-1 0 0,0-1 0,0 0 0,-1 1 0,0-2 0,0 1 0,-1-1 0,0 0 0,-1 0 0,1-1 0,-1 0 0,0 0 0,-1-1 0,1 0 0,-1 0 0,0-1 0,-17 6 0,-25 0-1365,-2-4-5461</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12:16:35.279"/>
    </inkml:context>
    <inkml:brush xml:id="br0">
      <inkml:brushProperty name="width" value="0.05" units="cm"/>
      <inkml:brushProperty name="height" value="0.05" units="cm"/>
    </inkml:brush>
  </inkml:definitions>
  <inkml:trace contextRef="#ctx0" brushRef="#br0">0 1 24575,'0'14'0,"7"5"0,10-1 0,23-4 0,11-4 0,5-3 0,0-4 0,-3-1 0,-10-2-8191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12:16:35.951"/>
    </inkml:context>
    <inkml:brush xml:id="br0">
      <inkml:brushProperty name="width" value="0.05" units="cm"/>
      <inkml:brushProperty name="height" value="0.05" units="cm"/>
    </inkml:brush>
  </inkml:definitions>
  <inkml:trace contextRef="#ctx0" brushRef="#br0">0 670 24575,'36'-64'0,"2"3"0,61-76 0,-71 99 0,59-70 0,113-113 0,-197 217 0,0 1 0,0-1 0,0 1 0,1 0 0,0 0 0,-1 0 0,1 1 0,0-1 0,0 1 0,0 0 0,1 0 0,-1 0 0,0 0 0,9-1 0,-12 3 0,0 0 0,0 1 0,0-1 0,0 0 0,0 1 0,1-1 0,-1 1 0,0-1 0,0 1 0,0-1 0,0 1 0,-1-1 0,1 1 0,0 0 0,0 0 0,0-1 0,0 1 0,-1 0 0,1 0 0,0 0 0,-1 0 0,1 1 0,2 3 0,-1 0 0,-1 0 0,1 0 0,-1 0 0,1 0 0,-1 0 0,0 6 0,3 46 0,-3 0 0,-12 112 0,-35 119 0,33-225-682,-23 63-1,10-54-6143</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12:16:57.862"/>
    </inkml:context>
    <inkml:brush xml:id="br0">
      <inkml:brushProperty name="width" value="0.05" units="cm"/>
      <inkml:brushProperty name="height" value="0.05" units="cm"/>
    </inkml:brush>
  </inkml:definitions>
  <inkml:trace contextRef="#ctx0" brushRef="#br0">46 1 24575,'-1'0'0,"-1"1"0,1-1 0,0 1 0,0-1 0,0 1 0,1 0 0,-1-1 0,0 1 0,0 0 0,0 0 0,0-1 0,1 1 0,-1 0 0,0 0 0,1 0 0,-1 0 0,1 0 0,-1 0 0,1 0 0,-1 0 0,1 0 0,0 1 0,0-1 0,-1 2 0,-6 35 0,6-32 0,-12 119 0,6 216 0,8-204 0,-1-79 0,11 740 0,4-554 0,56 305 0,-70-546-33,3 20-300,1-1 0,0 0 0,12 26 0,-2-18-6493</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12:16:58.279"/>
    </inkml:context>
    <inkml:brush xml:id="br0">
      <inkml:brushProperty name="width" value="0.05" units="cm"/>
      <inkml:brushProperty name="height" value="0.05" units="cm"/>
    </inkml:brush>
  </inkml:definitions>
  <inkml:trace contextRef="#ctx0" brushRef="#br0">1 159 24575,'7'0'0,"24"0"0,20-7 0,16-2 0,18-14 0,9-3 0,-5-4 0,-4 3 0,-8 5 0,-18 8-8191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12:16:59.187"/>
    </inkml:context>
    <inkml:brush xml:id="br0">
      <inkml:brushProperty name="width" value="0.05" units="cm"/>
      <inkml:brushProperty name="height" value="0.05" units="cm"/>
    </inkml:brush>
  </inkml:definitions>
  <inkml:trace contextRef="#ctx0" brushRef="#br0">1 40 24575,'5'-4'0,"1"0"0,0 0 0,0 0 0,0 1 0,0 0 0,1 0 0,-1 1 0,1 0 0,0 0 0,0 1 0,9-2 0,2 1 0,-1 0 0,1 2 0,23 1 0,-28 1 0,1 0 0,-1 1 0,1 0 0,-1 1 0,0 1 0,0 0 0,-1 0 0,1 1 0,-1 1 0,-1 0 0,1 1 0,-1 0 0,-1 1 0,1 0 0,-2 1 0,1 0 0,10 15 0,-6-5 0,0 0 0,-2 1 0,-1 1 0,0 0 0,-2 0 0,0 1 0,-2 0 0,0 1 0,2 24 0,6 34 0,-5-1 0,1 123 0,-12-193 0,-1 0 0,0 1 0,0-1 0,-1 0 0,0 0 0,-1-1 0,-1 1 0,1-1 0,-2 0 0,1 0 0,-2 0 0,-7 10 0,10-15 0,0 0 0,0 0 0,0-1 0,-1 0 0,0 1 0,0-1 0,0-1 0,0 1 0,0-1 0,-1 0 0,1 0 0,-1 0 0,0-1 0,0 0 0,0 0 0,0-1 0,0 0 0,-1 0 0,1 0 0,0 0 0,-1-1 0,1 0 0,-6-2 0,9 2 0,1 0 0,0 0 0,0-1 0,0 0 0,-1 1 0,1-1 0,0 0 0,0 0 0,0 0 0,0 0 0,1 0 0,-1 0 0,0-1 0,0 1 0,1-1 0,-1 1 0,1-1 0,-1 0 0,1 0 0,-1 1 0,1-1 0,0 0 0,0 0 0,0 0 0,0 0 0,1 0 0,-1-1 0,0 1 0,1 0 0,0 0 0,-1 0 0,1 0 0,0-1 0,0 1 0,0 0 0,0 0 0,1-4 0,0 2 0,0 0 0,0-1 0,1 1 0,-1 0 0,1 0 0,0 0 0,0 1 0,0-1 0,1 0 0,-1 1 0,1-1 0,0 1 0,0 0 0,0 0 0,0 0 0,1 0 0,-1 0 0,7-3 0,-2 3 0,1-1 0,-1 2 0,0-1 0,1 1 0,-1 0 0,1 1 0,0 0 0,0 0 0,-1 1 0,1 0 0,0 0 0,0 1 0,-1 1 0,1-1 0,-1 1 0,1 1 0,-1-1 0,0 2 0,1-1 0,-2 1 0,1 0 0,12 9 0,12 10 0,-1 2 0,-2 1 0,50 55 0,-26-25 0,-44-47-136,1-1-1,0-1 1,0 0-1,0 0 1,1-1-1,0 0 1,0-1-1,1 0 0,19 5 1,9-1-6690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12:17:07.479"/>
    </inkml:context>
    <inkml:brush xml:id="br0">
      <inkml:brushProperty name="width" value="0.05" units="cm"/>
      <inkml:brushProperty name="height" value="0.05" units="cm"/>
    </inkml:brush>
  </inkml:definitions>
  <inkml:trace contextRef="#ctx0" brushRef="#br0">0 76 24575,'43'-2'0,"-1"-2"0,82-18 0,-10 0 0,-34 10 0,1 3 0,0 4 0,135 10 0,-177-1 0,0 2 0,-1 1 0,0 2 0,0 2 0,-1 2 0,-1 1 0,0 1 0,-1 3 0,58 37 0,-76-44 0,0 2 0,-1 0 0,0 0 0,-1 2 0,0-1 0,-1 2 0,-1 0 0,-1 1 0,0 0 0,-1 1 0,-1 0 0,-1 1 0,0 0 0,-2 0 0,0 1 0,-1 0 0,-1 0 0,-1 0 0,3 30 0,-4 52 0,-10 116 0,1-117 0,6-89 0,0 1 0,-1-1 0,0 0 0,-1 0 0,-1 0 0,0 0 0,-1 0 0,0-1 0,0 1 0,-1-1 0,-1 0 0,0 0 0,0-1 0,-1 0 0,-1 0 0,1-1 0,-2 1 0,-15 13 0,-1-3 0,0-2 0,-1 0 0,-1-2 0,-46 21 0,-122 39 0,80-34 0,48-15 0,26-9 0,-2-1 0,0-3 0,-71 15 0,109-28 0,-1 0 0,0-1 0,1 0 0,-1 0 0,0 0 0,0-1 0,1 1 0,-1-1 0,0-1 0,1 1 0,-1-1 0,1 0 0,0 0 0,-1-1 0,1 1 0,0-1 0,0 0 0,1-1 0,-1 1 0,1-1 0,-8-8 0,8 7 0,0 0 0,1-1 0,-1 1 0,1-1 0,0 0 0,1 0 0,0-1 0,0 1 0,0 0 0,0-1 0,1 1 0,0-1 0,1 1 0,0-1 0,0 1 0,0-1 0,0 0 0,3-9 0,-2 11 0,0-1 0,1 0 0,0 0 0,0 1 0,0-1 0,1 1 0,0-1 0,0 1 0,0 0 0,0 0 0,1 0 0,0 1 0,0-1 0,0 1 0,1 0 0,-1 0 0,1 1 0,0-1 0,0 1 0,0 0 0,1 0 0,-1 1 0,1-1 0,-1 1 0,1 1 0,0-1 0,0 1 0,0 0 0,0 0 0,0 0 0,0 1 0,0 0 0,0 1 0,0-1 0,7 2 0,12 6 0,-1 1 0,0 2 0,0 0 0,-1 1 0,-1 1 0,0 1 0,-1 1 0,22 21 0,16 17 0,72 86 0,20 33-1365,-119-135-5461</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12:17:01.183"/>
    </inkml:context>
    <inkml:brush xml:id="br0">
      <inkml:brushProperty name="width" value="0.05" units="cm"/>
      <inkml:brushProperty name="height" value="0.05" units="cm"/>
    </inkml:brush>
  </inkml:definitions>
  <inkml:trace contextRef="#ctx0" brushRef="#br0">1 131 24575,'-1'-7'0,"1"1"0,1 0 0,-1-1 0,1 1 0,0 0 0,0 0 0,3-7 0,-2 10 0,-1 0 0,1 0 0,0 1 0,0-1 0,0 1 0,0-1 0,0 1 0,1 0 0,-1-1 0,1 2 0,0-1 0,-1 0 0,1 0 0,0 1 0,0-1 0,3 0 0,13-5 0,1 0 0,0 1 0,1 2 0,-1 0 0,36-2 0,111 5 0,-118 2 0,-38-1 0,0 0 0,0 1 0,0 0 0,0 1 0,-1 0 0,1 1 0,-1 0 0,1 1 0,-1 0 0,0 0 0,14 10 0,-18-10 0,-1 1 0,1 0 0,-1 0 0,0 0 0,0 1 0,0 0 0,-1 0 0,0 0 0,0 0 0,-1 1 0,0 0 0,0 0 0,0-1 0,-1 1 0,0 1 0,-1-1 0,2 14 0,0 4 0,-2 1 0,0-1 0,-2 1 0,-1-1 0,-1 0 0,-1 0 0,-1 0 0,-1 0 0,-2-1 0,0 0 0,-1 0 0,-2-1 0,0 0 0,-21 30 0,28-47 0,0-1 0,1 1 0,0 0 0,0 1 0,1-1 0,0 0 0,-3 12 0,5-16 0,0 0 0,0 0 0,0 0 0,0 0 0,0 0 0,0 0 0,1 0 0,-1 0 0,1 0 0,-1 0 0,1-1 0,0 1 0,0 0 0,0 0 0,0 0 0,0-1 0,0 1 0,0-1 0,1 1 0,-1-1 0,0 1 0,1-1 0,-1 0 0,1 1 0,0-1 0,-1 0 0,1 0 0,0 0 0,2 0 0,5 5 0,0-1 0,0 1 0,-1 0 0,0 1 0,0 0 0,0 0 0,-1 1 0,-1 0 0,1 0 0,-1 1 0,0-1 0,-1 1 0,0 0 0,-1 1 0,1 0 0,-2-1 0,0 1 0,0 0 0,0 0 0,0 13 0,3 23 0,-3 1 0,-1-1 0,-6 63 0,1-33 0,2 3 0,-4 89 0,5-162 0,0-1 0,-1 0 0,0 1 0,0-1 0,0 0 0,-1 0 0,0 0 0,0 0 0,0 0 0,0 0 0,-1 0 0,0-1 0,0 1 0,0-1 0,-1 0 0,1 0 0,-8 6 0,4-6 0,0 1 0,0-1 0,-1-1 0,1 1 0,-1-2 0,0 1 0,0-1 0,0 0 0,0 0 0,-16 0 0,11-1-227,0 0-1,0-1 1,-1-1-1,1 0 1,-15-4-1,-13-5-6598</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7T12:49:27.755"/>
    </inkml:context>
    <inkml:brush xml:id="br0">
      <inkml:brushProperty name="width" value="0.05" units="cm"/>
      <inkml:brushProperty name="height" value="0.05" units="cm"/>
    </inkml:brush>
  </inkml:definitions>
  <inkml:trace contextRef="#ctx0" brushRef="#br0">0 1848 24575,'376'-19'0,"-318"11"0,-1-3 0,0-2 0,0-3 0,74-31 0,-106 37 0,147-73 0,-154 73 0,-1-1 0,-1-1 0,0 0 0,-1-1 0,0-1 0,-1 0 0,17-23 0,-13 11 0,0 0 0,-3-1 0,0-1 0,-1 0 0,-2-1 0,-1-1 0,-2 0 0,9-45 0,1-23 0,-5-1 0,-5-1 0,-3 1 0,-9-108 0,-1 175 0,-1-1 0,-2 1 0,-1 1 0,-2-1 0,0 1 0,-3 1 0,0 0 0,-2 1 0,-1 1 0,-1 0 0,-35-43 0,41 60 0,0 0 0,0 1 0,-1 0 0,0 1 0,-1 0 0,0 1 0,0 1 0,-1 0 0,-28-10 0,-3 4 0,-88-14 0,60 14 0,18 2-118,-142-25 370,156 30-752,0 3 1,-73 2-1,57 7-6326</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12:17:02.559"/>
    </inkml:context>
    <inkml:brush xml:id="br0">
      <inkml:brushProperty name="width" value="0.05" units="cm"/>
      <inkml:brushProperty name="height" value="0.05" units="cm"/>
    </inkml:brush>
  </inkml:definitions>
  <inkml:trace contextRef="#ctx0" brushRef="#br0">2565 0 24575,'-17'1'0,"1"1"0,-1 0 0,0 1 0,1 1 0,0 1 0,0 0 0,0 1 0,-26 14 0,-10 9 0,-54 41 0,59-38 0,-490 346 0,189-130 0,-719 494 0,1005-698-682,-56 54-1,64-45-6143</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12:17:02.995"/>
    </inkml:context>
    <inkml:brush xml:id="br0">
      <inkml:brushProperty name="width" value="0.05" units="cm"/>
      <inkml:brushProperty name="height" value="0.05" units="cm"/>
    </inkml:brush>
  </inkml:definitions>
  <inkml:trace contextRef="#ctx0" brushRef="#br0">0 247 24575,'0'-7'0,"14"-2"0,19-7 0,18-1 0,29 3 0,28-11 0,11-8 0,-1 2 0,1 6 0,-6 7 0,-15 7 0,-24-2 0,-18 1 0,-11 3 0,-13 2-8191</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12:17:03.574"/>
    </inkml:context>
    <inkml:brush xml:id="br0">
      <inkml:brushProperty name="width" value="0.05" units="cm"/>
      <inkml:brushProperty name="height" value="0.05" units="cm"/>
    </inkml:brush>
  </inkml:definitions>
  <inkml:trace contextRef="#ctx0" brushRef="#br0">1 367 24575,'7'-14'0,"2"-12"0,0-23 0,-2-9 0,-2-10 0,5 0 0,8 11 0,2 30 0,-11 41 0,-6 45 0,-4 29 0,-2 19 0,0 20 0,0-5 0,1-1 0,1-15 0,0-17 0,1-25-8191</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12:17:16.209"/>
    </inkml:context>
    <inkml:brush xml:id="br0">
      <inkml:brushProperty name="width" value="0.05" units="cm"/>
      <inkml:brushProperty name="height" value="0.05" units="cm"/>
    </inkml:brush>
  </inkml:definitions>
  <inkml:trace contextRef="#ctx0" brushRef="#br0">0 1 24575,'15'7'0,"18"16"0,25 26 0,23 26 0,27 28 0,24 25 0,24 26 0,-8-6 0,1 8 0,-12-17 0,-15-17 0,-6-15 0,-17-26 0,-25-26-8191</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12:17:16.802"/>
    </inkml:context>
    <inkml:brush xml:id="br0">
      <inkml:brushProperty name="width" value="0.05" units="cm"/>
      <inkml:brushProperty name="height" value="0.05" units="cm"/>
    </inkml:brush>
  </inkml:definitions>
  <inkml:trace contextRef="#ctx0" brushRef="#br0">1 0 24575,'7'0'0,"24"0"0,27 0 0,12 0 0,14 0 0,1 8 0,-8 1 0,-9 0 0,-16-1-8191</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12:17:17.677"/>
    </inkml:context>
    <inkml:brush xml:id="br0">
      <inkml:brushProperty name="width" value="0.05" units="cm"/>
      <inkml:brushProperty name="height" value="0.05" units="cm"/>
    </inkml:brush>
  </inkml:definitions>
  <inkml:trace contextRef="#ctx0" brushRef="#br0">57 58 24575,'0'-6'0,"0"1"0,-1 0 0,2 0 0,-1 0 0,0-1 0,1 1 0,3-10 0,-4 15 0,0 0 0,0-1 0,1 1 0,-1 0 0,0-1 0,0 1 0,1 0 0,-1-1 0,0 1 0,1 0 0,-1-1 0,0 1 0,1 0 0,-1 0 0,0 0 0,1-1 0,-1 1 0,0 0 0,1 0 0,-1 0 0,1 0 0,-1 0 0,0 0 0,1 0 0,-1 0 0,1 0 0,-1 0 0,1 0 0,-1 0 0,0 0 0,1 0 0,0 0 0,22 17 0,-14-6 0,0 1 0,-1-1 0,0 1 0,-1 1 0,0 0 0,-1 0 0,-1 0 0,0 0 0,4 16 0,22 130 0,-31-156 0,17 162 0,-7 297 0,-10-453 0,0-1 0,-1 1 0,0 0 0,0-1 0,-1 1 0,0-1 0,-1 1 0,0-1 0,0 0 0,-8 13 0,9-18 0,0 0 0,0 0 0,-1 0 0,0-1 0,1 1 0,-1-1 0,0 1 0,0-1 0,-1 0 0,1 0 0,0 0 0,-1-1 0,1 1 0,-1-1 0,1 0 0,-1 0 0,0 0 0,1 0 0,-1-1 0,0 1 0,0-1 0,1 0 0,-1 0 0,0-1 0,0 1 0,-4-2 0,2 1 0,0 0 0,1-1 0,-1 1 0,0-1 0,1-1 0,0 1 0,-1-1 0,1 0 0,0 0 0,1 0 0,-1-1 0,0 1 0,1-1 0,0 0 0,0-1 0,0 1 0,0-1 0,1 0 0,0 0 0,0 0 0,-4-9 0,6 13 0,1 0 0,0 0 0,0 0 0,-1 0 0,1 0 0,0 0 0,0 0 0,0 0 0,0 0 0,0 0 0,0 0 0,0 0 0,0 0 0,1 0 0,-1 0 0,0 0 0,0 0 0,1 0 0,-1 0 0,1 0 0,-1 1 0,1-1 0,-1 0 0,1 0 0,-1 0 0,1 1 0,0-1 0,0 0 0,-1 1 0,1-1 0,0 0 0,0 1 0,0-1 0,0 1 0,-1 0 0,1-1 0,0 1 0,0-1 0,0 1 0,0 0 0,0 0 0,0 0 0,0 0 0,0 0 0,0 0 0,0 0 0,0 0 0,2 0 0,2 0 0,0 1 0,1 0 0,-1 0 0,0 0 0,0 1 0,0-1 0,8 5 0,17 13 0,-1 1 0,0 1 0,37 38 0,-1-2 0,51 39-1365,-69-56-5461</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12:17:18.783"/>
    </inkml:context>
    <inkml:brush xml:id="br0">
      <inkml:brushProperty name="width" value="0.05" units="cm"/>
      <inkml:brushProperty name="height" value="0.05" units="cm"/>
    </inkml:brush>
  </inkml:definitions>
  <inkml:trace contextRef="#ctx0" brushRef="#br0">800 528 24575,'-1'-10'0,"0"0"0,-1 0 0,0 0 0,-1 1 0,0-1 0,0 0 0,-1 1 0,-1 0 0,1 0 0,-1 0 0,-1 1 0,0-1 0,0 1 0,0 0 0,-15-12 0,4 3 0,-1 2 0,-1 0 0,-1 1 0,0 1 0,-34-16 0,46 25 0,0 0 0,0 1 0,0 0 0,-1 0 0,1 1 0,-1 0 0,1 1 0,-1 0 0,0 0 0,0 1 0,0 0 0,1 0 0,-14 3 0,12 0 0,1 0 0,0 1 0,0 0 0,0 0 0,0 1 0,1 0 0,0 0 0,0 1 0,0 0 0,1 1 0,-12 12 0,-5 10 0,0 1 0,2 1 0,1 0 0,2 2 0,-24 55 0,-57 182 0,81-209 0,3 0 0,2 1 0,3 1 0,3 0 0,2 0 0,5 107 0,2-157 0,1 1 0,1-1 0,0 0 0,1 0 0,0 0 0,1-1 0,1 1 0,0-1 0,0 0 0,1-1 0,1 1 0,-1-2 0,2 1 0,0-1 0,0 0 0,1-1 0,0 0 0,1 0 0,-1-1 0,2-1 0,-1 0 0,15 7 0,-11-7 0,-1-1 0,1-1 0,0 0 0,0-1 0,0 0 0,1-1 0,0-1 0,-1-1 0,1 0 0,0-1 0,0 0 0,-1-2 0,1 0 0,-1 0 0,1-2 0,-1 0 0,0 0 0,26-13 0,-30 12 0,0-2 0,-1 1 0,0-1 0,0-1 0,-1 0 0,1 0 0,-2-1 0,1 0 0,-2 0 0,10-15 0,-7 9 0,-1-1 0,-2-1 0,1 0 0,-2 0 0,0 0 0,4-23 0,-1-17 0,-3-1 0,-2 1 0,-5-81 0,0 102 0,1-75 0,-12-188 0,8 262 0,-2 1 0,-1-1 0,-2 1 0,-2 1 0,-28-67 0,19 63 0,-1 2 0,-1 1 0,-2 0 0,-2 2 0,-1 1 0,-35-33 0,54 59-124,0 0 0,-1 0 0,0 1 0,0 0 0,-1 1 0,1 0-1,-1 0 1,0 1 0,0 0 0,-13-2 0,-34-3-6702</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12:17:19.693"/>
    </inkml:context>
    <inkml:brush xml:id="br0">
      <inkml:brushProperty name="width" value="0.05" units="cm"/>
      <inkml:brushProperty name="height" value="0.05" units="cm"/>
    </inkml:brush>
  </inkml:definitions>
  <inkml:trace contextRef="#ctx0" brushRef="#br0">0 16 24575,'2'-2'0,"0"0"0,0 1 0,0 0 0,0-1 0,0 1 0,0 0 0,0 0 0,0 0 0,0 0 0,1 1 0,-1-1 0,0 0 0,0 1 0,1 0 0,-1 0 0,3-1 0,45 7 0,-43-4 0,30 6 0,0 3 0,0 0 0,-2 3 0,1 1 0,36 22 0,170 112 0,-165-98 0,188 116 0,318 221 0,-31 82 0,-296-242 0,-194-179 63,80 49 1,-6-5-1556,-98-64-5334</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12:17:20.378"/>
    </inkml:context>
    <inkml:brush xml:id="br0">
      <inkml:brushProperty name="width" value="0.05" units="cm"/>
      <inkml:brushProperty name="height" value="0.05" units="cm"/>
    </inkml:brush>
  </inkml:definitions>
  <inkml:trace contextRef="#ctx0" brushRef="#br0">1 1 24575,'14'0'0,"33"14"0,23 19 0,14 11 0,13 11 0,5 5 0,13-8 0,-6-14 0,-7-12 0,-14-12 0,-8-7 0,-10-5 0,-11-3 0,0-2 0,3 1 0,-8 0-8191</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12:17:21.195"/>
    </inkml:context>
    <inkml:brush xml:id="br0">
      <inkml:brushProperty name="width" value="0.05" units="cm"/>
      <inkml:brushProperty name="height" value="0.05" units="cm"/>
    </inkml:brush>
  </inkml:definitions>
  <inkml:trace contextRef="#ctx0" brushRef="#br0">1 41 24575,'0'-1'0,"0"0"0,0 0 0,1 0 0,-1-1 0,0 1 0,1 0 0,-1 0 0,1 0 0,0 0 0,-1 0 0,1 0 0,0 0 0,0 1 0,-1-1 0,1 0 0,0 0 0,0 0 0,0 1 0,0-1 0,0 0 0,0 1 0,0-1 0,0 1 0,0-1 0,0 1 0,2-1 0,35-7 0,-31 7 0,17-2 0,0 0 0,0 1 0,0 2 0,0 0 0,0 2 0,0 0 0,37 10 0,-48-9 0,-2 1 0,1 0 0,0 1 0,-1 0 0,0 1 0,0 0 0,0 1 0,-1 0 0,0 1 0,-1 0 0,1 0 0,-2 1 0,1 0 0,-1 1 0,0 0 0,10 18 0,-7-5 0,0 2 0,-2-1 0,-1 1 0,-1 1 0,-1-1 0,6 53 0,-3 166 0,-9-215 0,0-4 0,-7 331 0,6-346 0,1-1 0,-2 1 0,1-1 0,-1 1 0,-1-1 0,0 0 0,0 0 0,-1 0 0,0 0 0,0 0 0,-8 10 0,7-13 0,0-1 0,0 0 0,0-1 0,0 1 0,-1-1 0,0 0 0,0 0 0,0 0 0,0-1 0,-1 0 0,0-1 0,1 1 0,-1-1 0,0 0 0,-13 1 0,-5 1 0,-1-1 0,-47-2 0,64-1 0,0-1 0,0 0 0,1 0 0,-1-1 0,0 0 0,1 0 0,0-1 0,-1 0 0,1-1 0,0 0 0,-11-7 0,18 10 0,-1 1 0,1-1 0,0 0 0,0 0 0,0 0 0,0 0 0,0 0 0,0 0 0,1 0 0,-1 0 0,0 0 0,1-1 0,-1 1 0,0 0 0,1-1 0,-1 1 0,1 0 0,0 0 0,-1-1 0,1-1 0,0 2 0,1 0 0,-1 0 0,0 0 0,1 0 0,-1 0 0,1 0 0,-1 0 0,1 1 0,-1-1 0,1 0 0,0 0 0,-1 0 0,1 0 0,0 1 0,0-1 0,-1 0 0,1 1 0,0-1 0,2 0 0,3-2 0,0 0 0,0 1 0,0 0 0,0 0 0,0 1 0,1-1 0,8 1 0,5 1-105,0 2 0,-1 0 0,1 1 0,-1 2 0,0 0 0,0 0 0,0 2 0,0 0 0,-1 2 0,-1 0 0,1 0 0,26 21 0,-10-3-6721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7T12:49:28.706"/>
    </inkml:context>
    <inkml:brush xml:id="br0">
      <inkml:brushProperty name="width" value="0.05" units="cm"/>
      <inkml:brushProperty name="height" value="0.05" units="cm"/>
    </inkml:brush>
  </inkml:definitions>
  <inkml:trace contextRef="#ctx0" brushRef="#br0">279 38 24575,'0'-2'0,"-1"0"0,1 0 0,-1 1 0,0-1 0,0 0 0,0 0 0,0 0 0,0 1 0,0-1 0,-1 1 0,1-1 0,0 1 0,-1-1 0,1 1 0,-1 0 0,0-1 0,1 1 0,-1 0 0,0 0 0,0 0 0,0 1 0,1-1 0,-1 0 0,0 1 0,0-1 0,0 1 0,0-1 0,0 1 0,0 0 0,0 0 0,-3 0 0,-2-1 0,0 1 0,0 0 0,0 0 0,0 0 0,0 1 0,0 0 0,-12 3 0,11 1 0,0-1 0,0 1 0,1 1 0,0 0 0,0 0 0,0 0 0,1 1 0,0 0 0,0 0 0,1 0 0,-6 10 0,-3 7 0,0 1 0,-13 35 0,23-51 0,1 0 0,0 1 0,0-1 0,1 1 0,0 0 0,1 0 0,0-1 0,1 1 0,1 17 0,-1-23 0,1 1 0,0 0 0,1 0 0,-1-1 0,1 1 0,0-1 0,0 1 0,0-1 0,1 0 0,-1 0 0,1 0 0,0 0 0,0 0 0,0-1 0,1 0 0,-1 1 0,1-1 0,0 0 0,0-1 0,0 1 0,0-1 0,6 3 0,190 94-1365,-172-85-5461</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12:17:21.977"/>
    </inkml:context>
    <inkml:brush xml:id="br0">
      <inkml:brushProperty name="width" value="0.05" units="cm"/>
      <inkml:brushProperty name="height" value="0.05" units="cm"/>
    </inkml:brush>
  </inkml:definitions>
  <inkml:trace contextRef="#ctx0" brushRef="#br0">1 550 24575,'64'-84'0,"-8"15"0,-4-3 0,-3-2 0,65-132 0,-91 167 0,-23 39 0,0 0 0,1-1 0,-1 1 0,0 0 0,0-1 0,1 1 0,-1 0 0,0 0 0,0-1 0,1 1 0,-1 0 0,0 0 0,0-1 0,1 1 0,-1 0 0,0 0 0,1 0 0,-1-1 0,1 1 0,-1 0 0,0 0 0,1 0 0,-1 0 0,0 0 0,1 0 0,-1 0 0,1 0 0,-1 0 0,0 0 0,1 0 0,-1 0 0,0 0 0,1 0 0,-1 0 0,0 1 0,1-1 0,-1 0 0,1 0 0,-1 0 0,0 0 0,0 1 0,1-1 0,-1 0 0,0 0 0,1 1 0,-1-1 0,0 0 0,0 1 0,1-1 0,-1 0 0,0 0 0,0 1 0,0-1 0,0 1 0,1-1 0,-1 0 0,0 1 0,0-1 0,0 0 0,0 1 0,0-1 0,0 0 0,0 1 0,0 0 0,5 30 0,-5-29 0,1 414 29,-6-237-1423,4-87-5432</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12:17:22.665"/>
    </inkml:context>
    <inkml:brush xml:id="br0">
      <inkml:brushProperty name="width" value="0.05" units="cm"/>
      <inkml:brushProperty name="height" value="0.05" units="cm"/>
    </inkml:brush>
  </inkml:definitions>
  <inkml:trace contextRef="#ctx0" brushRef="#br0">0 10 24575,'0'-7'0,"22"4"0,13 11 0,16 24 0,20 29 0,19 31 0,30 44 0,23 26 0,22 29 0,-3-5 0,-14-20 0,-26-37 0,-33-41-8191</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12:17:23.262"/>
    </inkml:context>
    <inkml:brush xml:id="br0">
      <inkml:brushProperty name="width" value="0.05" units="cm"/>
      <inkml:brushProperty name="height" value="0.05" units="cm"/>
    </inkml:brush>
  </inkml:definitions>
  <inkml:trace contextRef="#ctx0" brushRef="#br0">1 45 24575,'0'-7'0,"7"-3"0,17 1 0,11 2 0,6 1 0,5 3 0,0 1 0,-8 2-8191</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12:17:23.855"/>
    </inkml:context>
    <inkml:brush xml:id="br0">
      <inkml:brushProperty name="width" value="0.05" units="cm"/>
      <inkml:brushProperty name="height" value="0.05" units="cm"/>
    </inkml:brush>
  </inkml:definitions>
  <inkml:trace contextRef="#ctx0" brushRef="#br0">1 586 24575,'1'-15'0,"1"1"0,0 0 0,1 0 0,1 0 0,10-26 0,2-6 0,66-294 0,-79 319 0,2 0 0,8-25 0,-13 46 0,0 0 0,0 0 0,0 1 0,0-1 0,0 0 0,0 0 0,1 0 0,-1 0 0,0 1 0,0-1 0,0 0 0,0 0 0,0 0 0,0 0 0,1 1 0,-1-1 0,0 0 0,0 0 0,0 0 0,0 0 0,1 0 0,-1 0 0,0 0 0,0 0 0,0 0 0,1 0 0,-1 0 0,0 0 0,0 0 0,0 0 0,1 0 0,-1 0 0,0 0 0,0 0 0,0 0 0,1 0 0,-1 0 0,0 0 0,0 0 0,0 0 0,1 0 0,-1 0 0,0 0 0,0 0 0,0 0 0,0-1 0,1 1 0,-1 0 0,0 0 0,0 0 0,0 0 0,0 0 0,0-1 0,0 1 0,0 0 0,1 0 0,-1 0 0,0-1 0,0 1 0,0 0 0,5 21 0,-1 0 0,-1 1 0,-1-1 0,-1 1 0,-2 38 0,0-2 0,1 766-1365,-1-759-5461</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12:17:25.010"/>
    </inkml:context>
    <inkml:brush xml:id="br0">
      <inkml:brushProperty name="width" value="0.05" units="cm"/>
      <inkml:brushProperty name="height" value="0.05" units="cm"/>
    </inkml:brush>
  </inkml:definitions>
  <inkml:trace contextRef="#ctx0" brushRef="#br0">1100 332 24575,'-5'0'0,"-229"6"0,186-2 0,1 2 0,-85 21 0,77-10 0,0 2 0,2 3 0,-58 32 0,75-34 0,2 2 0,0 1 0,1 2 0,1 1 0,-35 38 0,54-49 0,1 1 0,0 1 0,1-1 0,0 2 0,2 0 0,0 0 0,1 1 0,1 0 0,0 0 0,2 1 0,0-1 0,-2 30 0,1 17 0,4 0 0,9 97 0,-2-61 0,-4-79 0,1 0 0,8 42 0,-7-54 0,0-1 0,1 0 0,0-1 0,1 1 0,-1-1 0,2 1 0,0-1 0,12 14 0,14 11 0,2-2 0,2-2 0,0-1 0,2-2 0,1-1 0,2-2 0,0-2 0,1-2 0,1-1 0,75 21 0,-49-25 0,0-3 0,2-2 0,-1-4 0,1-3 0,73-6 0,-128 2 0,0 0 0,0-1 0,1 0 0,-2-2 0,20-6 0,-28 8 0,-1 0 0,0-1 0,-1 0 0,1 0 0,-1-1 0,1 1 0,-1-1 0,0-1 0,0 1 0,-1-1 0,1 1 0,-1-1 0,0 0 0,0-1 0,5-9 0,-1-3 0,-1-1 0,-1 1 0,-1-1 0,0 0 0,-1-1 0,1-25 0,0-125 0,-5 127 0,0 10 0,-12-392 0,6 360 0,-4 0 0,-2 1 0,-2 0 0,-35-91 0,34 116 0,-3 0 0,-1 2 0,-2 0 0,-1 1 0,-2 0 0,-45-50 0,50 66 0,0 2 0,-1 0 0,-1 0 0,-1 2 0,0 1 0,-2 1 0,1 1 0,-1 1 0,-1 1 0,0 1 0,-35-9 0,-206-31-1365,216 44-5461</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12:18:02.219"/>
    </inkml:context>
    <inkml:brush xml:id="br0">
      <inkml:brushProperty name="width" value="0.05" units="cm"/>
      <inkml:brushProperty name="height" value="0.05" units="cm"/>
    </inkml:brush>
  </inkml:definitions>
  <inkml:trace contextRef="#ctx0" brushRef="#br0">1 0 24575,'28'2'0,"0"1"0,0 1 0,0 2 0,0 0 0,36 15 0,-35-11 0,116 40 6,149 74 0,125 94-155,225 205-570,-47 53 599,-282-204-555,-13 13-1,272 333 1,-484-509-4514</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12:18:02.844"/>
    </inkml:context>
    <inkml:brush xml:id="br0">
      <inkml:brushProperty name="width" value="0.05" units="cm"/>
      <inkml:brushProperty name="height" value="0.05" units="cm"/>
    </inkml:brush>
  </inkml:definitions>
  <inkml:trace contextRef="#ctx0" brushRef="#br0">0 1 24575,'7'0'0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12:18:03.203"/>
    </inkml:context>
    <inkml:brush xml:id="br0">
      <inkml:brushProperty name="width" value="0.05" units="cm"/>
      <inkml:brushProperty name="height" value="0.05" units="cm"/>
    </inkml:brush>
  </inkml:definitions>
  <inkml:trace contextRef="#ctx0" brushRef="#br0">1 0 24575,'0'0'-8191</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12:18:03.584"/>
    </inkml:context>
    <inkml:brush xml:id="br0">
      <inkml:brushProperty name="width" value="0.05" units="cm"/>
      <inkml:brushProperty name="height" value="0.05" units="cm"/>
    </inkml:brush>
  </inkml:definitions>
  <inkml:trace contextRef="#ctx0" brushRef="#br0">1 1 24575,'0'0'-8191</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12:16:33.983"/>
    </inkml:context>
    <inkml:brush xml:id="br0">
      <inkml:brushProperty name="width" value="0.05" units="cm"/>
      <inkml:brushProperty name="height" value="0.05" units="cm"/>
    </inkml:brush>
  </inkml:definitions>
  <inkml:trace contextRef="#ctx0" brushRef="#br0">1779 0 24575,'-22'0'0,"-56"22"0,-22 13 0,-22 8 0,-33 26 0,-26 21 0,4 11 0,-3 15 0,7 3 0,5 3 0,32-14 0,16-24 0,23-19 0,27-21-8191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7T12:49:29.875"/>
    </inkml:context>
    <inkml:brush xml:id="br0">
      <inkml:brushProperty name="width" value="0.05" units="cm"/>
      <inkml:brushProperty name="height" value="0.05" units="cm"/>
    </inkml:brush>
  </inkml:definitions>
  <inkml:trace contextRef="#ctx0" brushRef="#br0">990 1146 24575,'7'0'0,"0"-1"0,-1 0 0,1 0 0,0-1 0,-1 0 0,1 0 0,-1 0 0,0-1 0,0 0 0,0 0 0,0-1 0,0 0 0,-1 0 0,10-9 0,4-5 0,-2-1 0,24-32 0,-30 35 0,8-10 0,-2-1 0,0-1 0,-2-1 0,-2-1 0,0 1 0,15-61 0,-14 32 0,-3-1 0,7-107 0,-18 157 0,1 1 0,-1-1 0,-1 1 0,0 0 0,0-1 0,0 1 0,-1 0 0,0 0 0,-1 0 0,0 0 0,0 0 0,-1 0 0,-6-9 0,1 5 0,-1 1 0,0 0 0,0 1 0,-2 0 0,1 0 0,-22-12 0,2 0 0,0 2 0,0 2 0,-2 1 0,0 1 0,-1 2 0,-1 1 0,0 2 0,-41-8 0,-16 3 0,-38-9 0,-2 6 0,-155-2 0,226 24-54,38-2-208,1 0 0,-1-1 0,1-1-1,-42-7 1,38-1-6564</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12:16:34.704"/>
    </inkml:context>
    <inkml:brush xml:id="br0">
      <inkml:brushProperty name="width" value="0.05" units="cm"/>
      <inkml:brushProperty name="height" value="0.05" units="cm"/>
    </inkml:brush>
  </inkml:definitions>
  <inkml:trace contextRef="#ctx0" brushRef="#br0">587 0 24575,'-2'17'0,"0"0"0,-1-1 0,-1 1 0,0-1 0,-1 0 0,-1 0 0,-11 21 0,4-8 0,-321 675 0,159-378 0,172-321 0,0 0 0,0 1 0,1-1 0,0 1 0,0-1 0,0 1 0,1 0 0,0-1 0,0 1 0,0 0 0,1 0 0,0 0 0,0 9 0,2-12 0,-1 0 0,1 0 0,0 1 0,0-1 0,0 0 0,1 0 0,-1-1 0,1 1 0,-1 0 0,1-1 0,0 0 0,0 1 0,0-1 0,0 0 0,1-1 0,-1 1 0,0 0 0,1-1 0,-1 0 0,1 0 0,-1 0 0,5 0 0,42 11 0,1-2 0,1-3 0,100 2 0,-58-5 0,546 63 0,-450-43 0,-189-24-10,13 3-126,1-1 1,-1-1-1,1 0 1,-1 0-1,1-2 1,-1 0-1,0-1 1,1 0-1,15-5 1,14-16-6691</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12:16:37.247"/>
    </inkml:context>
    <inkml:brush xml:id="br0">
      <inkml:brushProperty name="width" value="0.05" units="cm"/>
      <inkml:brushProperty name="height" value="0.05" units="cm"/>
    </inkml:brush>
  </inkml:definitions>
  <inkml:trace contextRef="#ctx0" brushRef="#br0">0 32 24575,'5'-4'0,"-1"1"0,1 0 0,0 0 0,0 0 0,0 1 0,0 0 0,1 0 0,-1 0 0,1 0 0,-1 1 0,12-1 0,-7 1 0,1 0 0,-1 0 0,1 1 0,-1 1 0,18 3 0,-19-2 0,-1 0 0,1 1 0,-1 0 0,0 0 0,0 1 0,0 0 0,0 1 0,-1 0 0,0 0 0,0 0 0,0 1 0,11 12 0,-10-8 0,-1 0 0,-1 0 0,1 1 0,-1 0 0,-1 0 0,0 0 0,-1 1 0,4 15 0,0 15 0,-1 1 0,-3 0 0,-1 0 0,-4 50 0,1-91 0,-2 45 0,-3 0 0,-1 0 0,-2 0 0,-3-2 0,-1 1 0,-26 61 0,33-97 0,1 0 0,-2 0 0,1-1 0,-1 0 0,-1 0 0,0 0 0,0-1 0,-15 14 0,19-20 0,0 0 0,1 1 0,-1-1 0,0 0 0,0-1 0,-1 1 0,1 0 0,0-1 0,0 0 0,-1 0 0,1 0 0,-1 0 0,1 0 0,-1-1 0,1 0 0,-1 1 0,1-1 0,-1 0 0,0-1 0,1 1 0,-1-1 0,1 0 0,-1 1 0,1-2 0,0 1 0,-1 0 0,1-1 0,0 1 0,-6-5 0,1-1 0,0-1 0,1 0 0,0 0 0,0-1 0,1 0 0,0 0 0,1 0 0,0-1 0,0 1 0,1-2 0,0 1 0,1 0 0,0 0 0,1-1 0,0 0 0,0 0 0,1 1 0,1-1 0,0 0 0,0 0 0,1 0 0,1 1 0,4-20 0,-6 28 0,1 0 0,0-1 0,-1 1 0,1 0 0,0 0 0,0 0 0,0 0 0,1-1 0,-1 2 0,0-1 0,1 0 0,-1 0 0,1 0 0,0 1 0,0-1 0,0 1 0,-1-1 0,1 1 0,0 0 0,1 0 0,-1 0 0,0 0 0,0 0 0,0 0 0,1 0 0,-1 1 0,0-1 0,1 1 0,-1 0 0,0 0 0,1 0 0,-1 0 0,1 0 0,-1 0 0,0 1 0,1-1 0,-1 1 0,0-1 0,0 1 0,1 0 0,1 1 0,5 3 0,-1 0 0,0 0 0,-1 1 0,1 0 0,-1 0 0,0 1 0,-1 0 0,0 0 0,6 9 0,63 91-1365,-39-57-5461</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12:16:37.983"/>
    </inkml:context>
    <inkml:brush xml:id="br0">
      <inkml:brushProperty name="width" value="0.05" units="cm"/>
      <inkml:brushProperty name="height" value="0.05" units="cm"/>
    </inkml:brush>
  </inkml:definitions>
  <inkml:trace contextRef="#ctx0" brushRef="#br0">1397 0 24575,'-21'0'0,"-21"7"0,-25 24 0,-30 27 0,-19 33 0,-25 22 0,-24 5 0,1 5 0,16-12 0,10-18 0,15-17 0,22-15 0,28-18-8191</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12:16:38.652"/>
    </inkml:context>
    <inkml:brush xml:id="br0">
      <inkml:brushProperty name="width" value="0.05" units="cm"/>
      <inkml:brushProperty name="height" value="0.05" units="cm"/>
    </inkml:brush>
  </inkml:definitions>
  <inkml:trace contextRef="#ctx0" brushRef="#br0">170 1 24575,'-8'14'0,"-1"19"0,-15 18 0,-2 7 0,-4 9 0,3-1 0,-1-4 0,12 1 0,15-10 0,22-7 0,21-4 0,12-9 0,2-10 0,0-10 0,-3-6 0,-10-4-8191</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12:16:39.108"/>
    </inkml:context>
    <inkml:brush xml:id="br0">
      <inkml:brushProperty name="width" value="0.05" units="cm"/>
      <inkml:brushProperty name="height" value="0.05" units="cm"/>
    </inkml:brush>
  </inkml:definitions>
  <inkml:trace contextRef="#ctx0" brushRef="#br0">1 1 24575,'7'0'0,"17"0"0,18 0 0,16 0 0,20 0 0,10 0 0,-2 0 0,-2 0 0,-8 0 0,-10 0 0,-16 0-8191</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12:16:39.590"/>
    </inkml:context>
    <inkml:brush xml:id="br0">
      <inkml:brushProperty name="width" value="0.05" units="cm"/>
      <inkml:brushProperty name="height" value="0.05" units="cm"/>
    </inkml:brush>
  </inkml:definitions>
  <inkml:trace contextRef="#ctx0" brushRef="#br0">1 397 24575,'29'-32'0,"-1"-1"0,43-69 0,-40 57 0,70-127 0,-87 160 0,-5 20 0,-1 34 0,-4 42 0,-12 165 0,3-166 0,-50 479-1365,44-487-5461</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12:17:08.232"/>
    </inkml:context>
    <inkml:brush xml:id="br0">
      <inkml:brushProperty name="width" value="0.05" units="cm"/>
      <inkml:brushProperty name="height" value="0.05" units="cm"/>
    </inkml:brush>
  </inkml:definitions>
  <inkml:trace contextRef="#ctx0" brushRef="#br0">1105 1 24575,'-7'0'0,"-24"21"0,-27 14 0,-5 9 0,-5 10 0,2 4 0,5 5 0,-8 7 0,-7-2 0,-5 9 0,-9-1 0,-4 0 0,7-6 0,11-14 0,12-10 0,16-6 0,10-9 0,11-11-8191</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12:17:08.863"/>
    </inkml:context>
    <inkml:brush xml:id="br0">
      <inkml:brushProperty name="width" value="0.05" units="cm"/>
      <inkml:brushProperty name="height" value="0.05" units="cm"/>
    </inkml:brush>
  </inkml:definitions>
  <inkml:trace contextRef="#ctx0" brushRef="#br0">1 18 24575,'7'0'0,"17"0"0,32 0 0,14 0 0,17 0 0,-1 0 0,1-8 0,-16-1-8191</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12:17:09.318"/>
    </inkml:context>
    <inkml:brush xml:id="br0">
      <inkml:brushProperty name="width" value="0.05" units="cm"/>
      <inkml:brushProperty name="height" value="0.05" units="cm"/>
    </inkml:brush>
  </inkml:definitions>
  <inkml:trace contextRef="#ctx0" brushRef="#br0">0 502 24575,'1'-3'0,"0"0"0,1-1 0,-1 1 0,0 0 0,1 0 0,0 0 0,0 0 0,0 0 0,0 0 0,0 0 0,6-4 0,7-11 0,-3-3 0,-1 0 0,0-1 0,-2 0 0,11-39 0,18-100 0,-37 153 0,3-10 0,-1 1 0,0-1 0,-2 0 0,0-31 0,-2 50 0,1-1 0,0 0 0,0 0 0,0 1 0,-1-1 0,1 0 0,0 0 0,0 0 0,0 1 0,-1-1 0,1 0 0,0 0 0,0 0 0,-1 0 0,1 0 0,0 0 0,-1 1 0,1-1 0,0 0 0,0 0 0,-1 0 0,1 0 0,0 0 0,-1 0 0,1 0 0,0 0 0,0 0 0,-1 0 0,1 0 0,0-1 0,-1 1 0,1 0 0,0 0 0,0 0 0,-1 0 0,1 0 0,0 0 0,0-1 0,-1 1 0,1 0 0,0 0 0,0 0 0,0-1 0,-1 1 0,1 0 0,0 0 0,0-1 0,0 1 0,0 0 0,-1 0 0,1-1 0,0 1 0,0 0 0,0-1 0,0 1 0,0 0 0,0 0 0,0-1 0,0 1 0,0 0 0,0-1 0,0 1 0,0 0 0,0 0 0,0-1 0,0 1 0,0 0 0,1-1 0,-1 1 0,-6 10 0,0 1 0,0 1 0,1-1 0,1 1 0,0 0 0,1 0 0,0 0 0,-2 18 0,1-7 0,-21 132-455,7 0 0,2 232 0,16-321-6371</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12:17:10.068"/>
    </inkml:context>
    <inkml:brush xml:id="br0">
      <inkml:brushProperty name="width" value="0.05" units="cm"/>
      <inkml:brushProperty name="height" value="0.05" units="cm"/>
    </inkml:brush>
  </inkml:definitions>
  <inkml:trace contextRef="#ctx0" brushRef="#br0">1 132 24575,'14'-8'0,"12"-8"0,8-10 0,13-20 0,5 10 0,-6 48 0,-10 35 0,-12 32 0,-10 37 0,-8 34 0,-4 14 0,-2 6 0,-2 10 0,-1-4 0,1-25 0,1-38-8191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7T12:49:30.609"/>
    </inkml:context>
    <inkml:brush xml:id="br0">
      <inkml:brushProperty name="width" value="0.05" units="cm"/>
      <inkml:brushProperty name="height" value="0.05" units="cm"/>
    </inkml:brush>
  </inkml:definitions>
  <inkml:trace contextRef="#ctx0" brushRef="#br0">401 1 24575,'-1'18'0,"-1"1"0,-1 0 0,0-1 0,-1 0 0,-1 0 0,-1 0 0,-1-1 0,0 0 0,-17 30 0,-10 7 0,-61 74 0,53-73 0,-19 19 0,36-46 0,2 2 0,-23 35 0,44-61 0,0-1 0,1 1 0,-1 0 0,1-1 0,0 1 0,0 0 0,0 0 0,1 0 0,-1 0 0,1 0 0,0 0 0,0 0 0,0 0 0,1 0 0,-1 0 0,1 0 0,0 0 0,0-1 0,1 1 0,-1 0 0,1 0 0,-1-1 0,1 1 0,0-1 0,1 0 0,-1 1 0,1-1 0,-1 0 0,5 4 0,5 4 0,0 0 0,1-1 0,0-1 0,1 1 0,28 13 0,2-5-227,1-2-1,0-1 1,1-3-1,1-1 1,68 5-1,-61-10-6598</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12:17:10.709"/>
    </inkml:context>
    <inkml:brush xml:id="br0">
      <inkml:brushProperty name="width" value="0.05" units="cm"/>
      <inkml:brushProperty name="height" value="0.05" units="cm"/>
    </inkml:brush>
  </inkml:definitions>
  <inkml:trace contextRef="#ctx0" brushRef="#br0">1503 1 24575,'0'7'0,"-15"10"0,-31 29 0,-52 51 0,-37 29 0,-25 14 0,-47 20 0,3-4 0,16 0 0,39-19 0,31-27 0,15-3 0,24-20-8191</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12:17:11.305"/>
    </inkml:context>
    <inkml:brush xml:id="br0">
      <inkml:brushProperty name="width" value="0.05" units="cm"/>
      <inkml:brushProperty name="height" value="0.05" units="cm"/>
    </inkml:brush>
  </inkml:definitions>
  <inkml:trace contextRef="#ctx0" brushRef="#br0">1 0 24575,'7'0'0,"9"7"0,9 3 0,1 6 0,17 1 0,8-3 0,9-4 0,9-3 0,14-3 0,-7-3-8191</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12:17:11.770"/>
    </inkml:context>
    <inkml:brush xml:id="br0">
      <inkml:brushProperty name="width" value="0.05" units="cm"/>
      <inkml:brushProperty name="height" value="0.05" units="cm"/>
    </inkml:brush>
  </inkml:definitions>
  <inkml:trace contextRef="#ctx0" brushRef="#br0">2 99 24575,'0'-7'0,"7"-10"0,2-8 0,0-8 0,-2 17 0,-2 38 0,-9 52 0,-3 41 0,-1 22 0,1 10 0,1-14 0,3-22 0,1-23 0,1-26-8191</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12:17:12.808"/>
    </inkml:context>
    <inkml:brush xml:id="br0">
      <inkml:brushProperty name="width" value="0.05" units="cm"/>
      <inkml:brushProperty name="height" value="0.05" units="cm"/>
    </inkml:brush>
  </inkml:definitions>
  <inkml:trace contextRef="#ctx0" brushRef="#br0">48 48 24575,'0'-4'0,"0"0"0,-1 0 0,0 0 0,0 0 0,0 0 0,0 1 0,-1-1 0,-2-5 0,4 8 0,0 1 0,0-1 0,-1 1 0,1 0 0,0-1 0,0 1 0,-1 0 0,1-1 0,0 1 0,0 0 0,-1-1 0,1 1 0,0 0 0,-1 0 0,1-1 0,-1 1 0,1 0 0,0 0 0,-1 0 0,1-1 0,-1 1 0,1 0 0,0 0 0,-1 0 0,1 0 0,-1 0 0,1 0 0,-1 0 0,0 0 0,0 1 0,1-1 0,-1 1 0,0 0 0,0 0 0,0 0 0,0 0 0,1 0 0,-1 0 0,1 0 0,-1 0 0,0 0 0,1 0 0,0 1 0,-1-1 0,1 0 0,-1 2 0,-4 26 0,1-1 0,1 1 0,1 0 0,4 51 0,-1-20 0,-1 62 0,3 195 0,-2-292 0,2 1 0,0 0 0,2-1 0,0 1 0,2-1 0,1-1 0,1 1 0,1-1 0,1-1 0,22 35 0,-23-44 0,0 0 0,1-1 0,1 0 0,0 0 0,1-1 0,0-1 0,1 0 0,0-1 0,0-1 0,1 0 0,0-1 0,1 0 0,0-1 0,0-1 0,1-1 0,26 6 0,-36-10 0,-1 0 0,1 0 0,0 0 0,-1-1 0,1 0 0,0 0 0,0-1 0,-1 0 0,1 0 0,0-1 0,9-2 0,-13 2 0,1 0 0,-1 0 0,1-1 0,-1 1 0,0-1 0,0 1 0,0-1 0,0 0 0,0 0 0,-1 0 0,1 0 0,-1-1 0,0 1 0,0-1 0,0 1 0,-1-1 0,1 0 0,-1 0 0,0 0 0,1-6 0,7-48 0,-4 0 0,-2 0 0,-8-109 0,1 73 0,3-11 0,2 41 0,-11-99 0,8 146 0,-1 0 0,-1 1 0,0-1 0,-1 1 0,-1 0 0,-1 0 0,0 1 0,-1 0 0,0 0 0,-18-23 0,18 30-68,1 1 0,-2 0-1,1 0 1,-1 1 0,0 0 0,0 1-1,-1 0 1,0 0 0,0 1 0,0 0-1,0 1 1,0 0 0,-1 0 0,1 1-1,-1 1 1,0 0 0,0 0 0,1 1-1,-13 2 1,-14-1-6758</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12:16:41.180"/>
    </inkml:context>
    <inkml:brush xml:id="br0">
      <inkml:brushProperty name="width" value="0.05" units="cm"/>
      <inkml:brushProperty name="height" value="0.05" units="cm"/>
    </inkml:brush>
  </inkml:definitions>
  <inkml:trace contextRef="#ctx0" brushRef="#br0">1 208 24575,'14'0'0,"12"0"0,30-21 0,5-15 0,-7-14 0,-13-7 0,-14 14 0,-11 43 0,-8 42 0,-6 35 0,-3 12 0,-2-2 0,1 12 0,-1 11 0,1 8 0,-6-10 0,-2-22-8191</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12:16:41.913"/>
    </inkml:context>
    <inkml:brush xml:id="br0">
      <inkml:brushProperty name="width" value="0.05" units="cm"/>
      <inkml:brushProperty name="height" value="0.05" units="cm"/>
    </inkml:brush>
  </inkml:definitions>
  <inkml:trace contextRef="#ctx0" brushRef="#br0">811 1 24575,'-48'110'0,"-17"30"0,-49 46 0,-206 256 0,197-282 0,93-121-99,5-7-323,2 0 0,-23 41 0,30-41-6404</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12:16:42.568"/>
    </inkml:context>
    <inkml:brush xml:id="br0">
      <inkml:brushProperty name="width" value="0.05" units="cm"/>
      <inkml:brushProperty name="height" value="0.05" units="cm"/>
    </inkml:brush>
  </inkml:definitions>
  <inkml:trace contextRef="#ctx0" brushRef="#br0">1 0 24575,'0'595'0,"0"-587"0,-1 9 0,2 0 0,0 0 0,5 25 0,-5-38 0,0 1 0,1-1 0,-1 1 0,1-1 0,0 0 0,0 0 0,0 0 0,1 0 0,0 0 0,-1 0 0,1-1 0,1 1 0,-1-1 0,0 0 0,1 0 0,-1 0 0,8 4 0,5 1 0,1-1 0,1-1 0,-1 0 0,1-1 0,32 5 0,97 4 0,-107-11 0,375 7 0,-408-9-136,0-1-1,0-1 1,1 1-1,-1-1 1,0-1-1,0 1 1,0-1-1,0 0 0,13-6 1,5-11-6690</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12:16:43.207"/>
    </inkml:context>
    <inkml:brush xml:id="br0">
      <inkml:brushProperty name="width" value="0.05" units="cm"/>
      <inkml:brushProperty name="height" value="0.05" units="cm"/>
    </inkml:brush>
  </inkml:definitions>
  <inkml:trace contextRef="#ctx0" brushRef="#br0">0 1 24575,'15'0'0,"10"0"0,17 0 0,14 0 0,5 0 0,14 0 0,-6 0-8191</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12:16:43.755"/>
    </inkml:context>
    <inkml:brush xml:id="br0">
      <inkml:brushProperty name="width" value="0.05" units="cm"/>
      <inkml:brushProperty name="height" value="0.05" units="cm"/>
    </inkml:brush>
  </inkml:definitions>
  <inkml:trace contextRef="#ctx0" brushRef="#br0">0 393 24575,'0'-7'0,"14"-17"0,19-25 0,4-11 0,2 4 0,-5 5 0,-8-4 0,-9 2 0,-7 15 0,-6 44 0,-2 48 0,-3 37 0,-1 24 0,8 7 0,1-4 0,15 0 0,3-20-8191</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12:16:44.688"/>
    </inkml:context>
    <inkml:brush xml:id="br0">
      <inkml:brushProperty name="width" value="0.05" units="cm"/>
      <inkml:brushProperty name="height" value="0.05" units="cm"/>
    </inkml:brush>
  </inkml:definitions>
  <inkml:trace contextRef="#ctx0" brushRef="#br0">341 259 24575,'-2'-2'0,"0"0"0,0 0 0,0 0 0,0 0 0,-1 1 0,1-1 0,-1 1 0,1-1 0,-1 1 0,0 0 0,0 0 0,1 0 0,-1 0 0,0 1 0,0-1 0,0 1 0,0-1 0,0 1 0,-5 1 0,3-1 0,1 2 0,-1-1 0,1 1 0,-1-1 0,1 1 0,0 0 0,0 1 0,0-1 0,0 1 0,0 0 0,-4 4 0,-7 9 0,0 0 0,1 1 0,1 0 0,-13 24 0,24-38 0,-20 35 0,2 1 0,2 1 0,1 1 0,2 0 0,2 1 0,2 0 0,2 1 0,1 0 0,3 1 0,1 0 0,2 0 0,2-1 0,9 67 0,-7-95 0,0-1 0,1 1 0,1-1 0,0 0 0,1 0 0,10 21 0,-13-32 0,0 1 0,0-1 0,1 0 0,-1 0 0,0 0 0,1 0 0,0-1 0,0 1 0,0-1 0,0 0 0,0 1 0,0-1 0,0-1 0,1 1 0,-1 0 0,1-1 0,-1 0 0,1 1 0,0-2 0,-1 1 0,1 0 0,0-1 0,0 1 0,0-1 0,-1 0 0,1-1 0,0 1 0,0 0 0,0-1 0,5-2 0,9-3 0,-1-1 0,0 0 0,0-1 0,-1-1 0,0-1 0,-1 0 0,0-1 0,-1-1 0,0 0 0,0-1 0,-2-1 0,1 0 0,-2 0 0,15-24 0,4-9 0,-2-3 0,-3 0 0,30-79 0,-36 66 0,-2 0 0,-2-1 0,-4 0 0,-2-1 0,-1-71 0,2 59 0,-7 59 0,0 0 0,-1-1 0,-1 1 0,-1-1 0,-3-33 0,2 49-59,1 1 0,-1-1-1,0 1 1,0-1-1,0 1 1,0 0 0,-1-1-1,1 1 1,-1 0 0,1 0-1,-1 0 1,0 0 0,1 0-1,-1 0 1,0 1-1,0-1 1,-1 1 0,1-1-1,0 1 1,0 0 0,-1 0-1,-4-2 1,-26-7-6767</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7T12:49:40.374"/>
    </inkml:context>
    <inkml:brush xml:id="br0">
      <inkml:brushProperty name="width" value="0.05" units="cm"/>
      <inkml:brushProperty name="height" value="0.05" units="cm"/>
    </inkml:brush>
  </inkml:definitions>
  <inkml:trace contextRef="#ctx0" brushRef="#br0">555 42 24575,'5'-4'0,"-1"1"0,1-1 0,0 1 0,0 0 0,1 1 0,-1-1 0,1 1 0,-1 0 0,1 0 0,0 0 0,9 0 0,71-5 0,-63 6 0,5 0 0,-1 0 0,44 6 0,-59-3 0,0 1 0,1 0 0,-1 1 0,0 0 0,-1 1 0,1 0 0,-1 1 0,15 10 0,8 10 0,-1 3 0,-2 0 0,0 2 0,-2 1 0,-2 2 0,32 49 0,124 232 0,291 672 0,-358-734 0,341 608 0,-334-643 0,-58-94 0,-6 2 0,76 235 0,-101-223 0,-5 1 0,12 176 0,-8-53 0,48 340-433,4 703-1,-83-1168 408,-16 515-67,1-557 213,-4-1 0,-4-1 1,-4 0-1,-4-2 0,-4-2 0,-4 0 0,-48 82 0,43-99-111,-4-3 0,-3-1 0,-2-3 0,-4-2 0,-2-2 0,-3-3 0,-76 57 0,-21 1-400,-325 179 0,-365 109 210,245-128 214,549-249-33,12-6 0,-62 23 0,99-42 31,0-1-1,0 0 1,0 0-1,0 0 1,0 0-1,0-1 1,0 1-1,0-1 1,-8-1-1,10 0-99,0 1 0,1-1-1,-1 0 1,0 1 0,1-1 0,-1 0-1,1 0 1,-1 0 0,1-1 0,-1 1 0,1 0-1,0 0 1,-1-1 0,1 1 0,0-1 0,0 1-1,0-1 1,0 0 0,1 1 0,-1-1 0,0-2-1,-11-41-6020</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12:26:39.073"/>
    </inkml:context>
    <inkml:brush xml:id="br0">
      <inkml:brushProperty name="width" value="0.05" units="cm"/>
      <inkml:brushProperty name="height" value="0.05" units="cm"/>
    </inkml:brush>
  </inkml:definitions>
  <inkml:trace contextRef="#ctx0" brushRef="#br0">0 0 24575,'8'1'0,"-1"0"0,1 1 0,-1-1 0,1 2 0,-1-1 0,0 1 0,0 0 0,0 0 0,0 1 0,-1 0 0,1 0 0,-1 0 0,0 1 0,6 6 0,13 13 0,38 48 0,-60-68 0,208 285 0,-57-72 0,81 80 0,140 195 0,-281-354-1365,-61-90-5461</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12:26:39.601"/>
    </inkml:context>
    <inkml:brush xml:id="br0">
      <inkml:brushProperty name="width" value="0.05" units="cm"/>
      <inkml:brushProperty name="height" value="0.05" units="cm"/>
    </inkml:brush>
  </inkml:definitions>
  <inkml:trace contextRef="#ctx0" brushRef="#br0">0 212 24575,'0'-15'0,"22"-10"0,13-3 0,8 5 0,4-2 0,8 4 0,23 6 0,13-3 0,-3 3 0,-1 3 0,-2 5 0,-8 2 0,-4 3 0,-13 1-8191</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12:26:40.509"/>
    </inkml:context>
    <inkml:brush xml:id="br0">
      <inkml:brushProperty name="width" value="0.05" units="cm"/>
      <inkml:brushProperty name="height" value="0.05" units="cm"/>
    </inkml:brush>
  </inkml:definitions>
  <inkml:trace contextRef="#ctx0" brushRef="#br0">1 2 24575,'33'0'0,"-18"-1"0,0 0 0,0 1 0,-1 1 0,1 1 0,0 0 0,-1 0 0,0 2 0,1 0 0,20 8 0,-7 3 0,0 2 0,-1 0 0,-1 2 0,-1 0 0,-1 2 0,0 1 0,-2 1 0,-1 1 0,0 0 0,-2 2 0,-1 0 0,22 43 0,-20-28 0,-2 1 0,-2 1 0,-2 0 0,-1 1 0,-3 1 0,-1 0 0,-3 0 0,2 53 0,-15 257 0,5-337 0,0 0 0,-1 0 0,0-1 0,-7 19 0,8-31 0,0 0 0,0 0 0,0 0 0,-1 0 0,0-1 0,0 1 0,0-1 0,0 1 0,-1-1 0,1 0 0,-1-1 0,0 1 0,0-1 0,-1 1 0,1-1 0,-1 0 0,0-1 0,-5 3 0,-3 0 0,0-2 0,0 1 0,-1-2 0,1 0 0,-1 0 0,0-1 0,1-1 0,-1 0 0,0-1 0,1-1 0,-1 0 0,1-1 0,0 0 0,-1-1 0,1 0 0,1-1 0,-1-1 0,1 0 0,0 0 0,0-1 0,1-1 0,0 0 0,0-1 0,1 0 0,0 0 0,1-1 0,0 0 0,-15-23 0,14 14 0,1 0 0,1-1 0,1 0 0,1 0 0,-7-37 0,10 42 0,1 0 0,1 0 0,0 0 0,1 0 0,1 0 0,0 0 0,1 0 0,7-25 0,-8 36 0,1 0 0,-1 0 0,1 0 0,0 1 0,0-1 0,1 0 0,-1 1 0,1 0 0,-1 0 0,1 0 0,0 0 0,0 0 0,1 0 0,-1 1 0,1 0 0,-1-1 0,5-1 0,-1 2 0,0-1 0,0 1 0,0 0 0,0 1 0,0 0 0,0 0 0,0 0 0,0 1 0,10 1 0,-3 0 0,0 1 0,0 0 0,0 2 0,-1-1 0,0 2 0,0-1 0,0 2 0,0 0 0,20 13 0,-21-10 0,-1 1 0,0 0 0,-1 1 0,0 1 0,0-1 0,-1 2 0,-1-1 0,9 18 0,5 16 0,19 54 0,-11-24 0,-1-6 0,56 92 0,-72-140 0,2 0 0,0-1 0,2 0 0,0-2 0,1 0 0,1-1 0,36 27 0,-44-38-151,0 0-1,1-1 0,0-1 0,0 1 1,1-2-1,-1 0 0,1-1 1,16 3-1,34 1-6674</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12:26:41.601"/>
    </inkml:context>
    <inkml:brush xml:id="br0">
      <inkml:brushProperty name="width" value="0.05" units="cm"/>
      <inkml:brushProperty name="height" value="0.05" units="cm"/>
    </inkml:brush>
  </inkml:definitions>
  <inkml:trace contextRef="#ctx0" brushRef="#br0">1 1 24575,'7'0'0,"10"0"0,8 0 0,8 0 0,5 0 0,17 0 0,7 0 0,14 0 0,0 7 0,17 9 0,-9 3-8191</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12:26:42.369"/>
    </inkml:context>
    <inkml:brush xml:id="br0">
      <inkml:brushProperty name="width" value="0.05" units="cm"/>
      <inkml:brushProperty name="height" value="0.05" units="cm"/>
    </inkml:brush>
  </inkml:definitions>
  <inkml:trace contextRef="#ctx0" brushRef="#br0">1 341 24575,'1'-26'0,"2"1"0,1-1 0,8-30 0,-5 27 0,6-58 0,-11 18 0,-2 46 0,0 53 0,-2 815-1365,2-730-5461</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12:26:43.528"/>
    </inkml:context>
    <inkml:brush xml:id="br0">
      <inkml:brushProperty name="width" value="0.05" units="cm"/>
      <inkml:brushProperty name="height" value="0.05" units="cm"/>
    </inkml:brush>
  </inkml:definitions>
  <inkml:trace contextRef="#ctx0" brushRef="#br0">918 386 24575,'-61'-38'0,"47"28"0,-1 1 0,1 0 0,-31-12 0,-16 1 0,-1 2 0,-1 4 0,0 2 0,-76-5 0,132 17 0,0 0 0,1 0 0,-1 1 0,0-1 0,0 2 0,1-1 0,-1 1 0,1 0 0,-1 0 0,1 0 0,0 1 0,0 0 0,0 0 0,0 1 0,1 0 0,-1 0 0,1 0 0,0 1 0,0-1 0,0 1 0,1 0 0,0 1 0,0-1 0,0 1 0,1 0 0,-5 9 0,-5 14 0,2 1 0,1 0 0,1 1 0,-7 44 0,7-34 0,-104 380 0,102-385 0,1 1 0,2 1 0,2 0 0,1 0 0,2 0 0,2 0 0,1 1 0,2-1 0,2 0 0,1 0 0,2 0 0,2-1 0,1 0 0,2 0 0,1-2 0,25 48 0,-16-44 0,1 0 0,1-2 0,2-1 0,2-1 0,1-1 0,2-2 0,1-1 0,1-1 0,69 46 0,19-3 0,4-4 0,2-6 0,3-6 0,3-6 0,168 43 0,-199-70 0,200 22 0,-241-42 0,1-2 0,0-3 0,-1-3 0,97-18 0,-139 18 0,0-1 0,-1-1 0,1 0 0,-1-1 0,-1-1 0,0-1 0,22-14 0,-31 16 0,1 1 0,-1-1 0,-1 0 0,1-1 0,-1 1 0,-1-2 0,1 1 0,-2-1 0,1 0 0,-1 0 0,0 0 0,-1-1 0,0 1 0,0-1 0,2-13 0,2-30 0,-3-1 0,-1-1 0,-3 1 0,-3 0 0,-1 0 0,-20-97 0,4 70 0,-3 1 0,-4 1 0,-3 1 0,-49-93 0,22 67 0,-4 3 0,-105-133 0,120 178 0,-2 2 0,-3 2 0,-1 2 0,-3 3 0,-2 2 0,-68-41 0,-328-184 0,300 181 0,116 68 0,0 2 0,-1 2 0,-1 2 0,0 1 0,-79-17 0,90 26 0,0 1 0,0 2 0,-1 1 0,1 1 0,0 1 0,-1 1 0,1 2 0,0 1 0,-49 15 0,29 1-1365,7 5-5461</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12:26:47.334"/>
    </inkml:context>
    <inkml:brush xml:id="br0">
      <inkml:brushProperty name="width" value="0.05" units="cm"/>
      <inkml:brushProperty name="height" value="0.05" units="cm"/>
    </inkml:brush>
  </inkml:definitions>
  <inkml:trace contextRef="#ctx0" brushRef="#br0">316 2299 24575,'1'1'0,"-1"0"0,1 1 0,-1-1 0,1 0 0,0 1 0,0-1 0,-1 0 0,1 0 0,0 0 0,0 1 0,0-1 0,0 0 0,0 0 0,1-1 0,-1 1 0,0 0 0,0 0 0,0 0 0,1-1 0,-1 1 0,1-1 0,-1 1 0,0-1 0,1 1 0,-1-1 0,1 0 0,-1 0 0,1 0 0,-1 0 0,1 0 0,2 0 0,49-2 0,-36-2 0,-1 0 0,-1-1 0,1-1 0,-1 0 0,0-1 0,0-1 0,-1 0 0,0-1 0,0 0 0,13-13 0,-4 2 0,-1-1 0,-1-1 0,0-1 0,28-44 0,-9 2 0,-3-3 0,-2 0 0,-4-2 0,39-132 0,-41 94 0,-6-1 0,17-189 0,-36 237 0,-2 0 0,-4 0 0,-12-91 0,6 110 0,-2-1 0,-1 1 0,-2 1 0,-2 0 0,-34-63 0,24 58 0,-2 1 0,-2 2 0,-1 1 0,-59-61 0,73 87 0,0 1 0,-1 0 0,0 1 0,-1 1 0,0 1 0,-2 0 0,1 2 0,-1 0 0,-1 1 0,1 1 0,-1 1 0,-1 0 0,-31-4 0,-34 6-113,-112 7 0,128 0-1026,15 0-5687</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12:26:48.036"/>
    </inkml:context>
    <inkml:brush xml:id="br0">
      <inkml:brushProperty name="width" value="0.05" units="cm"/>
      <inkml:brushProperty name="height" value="0.05" units="cm"/>
    </inkml:brush>
  </inkml:definitions>
  <inkml:trace contextRef="#ctx0" brushRef="#br0">330 63 24575,'0'-3'0,"1"1"0,-1 0 0,0-1 0,0 1 0,0 0 0,-1 0 0,1-1 0,0 1 0,-1 0 0,1 0 0,-1 0 0,0-1 0,0 1 0,0 0 0,0 0 0,0 0 0,0 0 0,-1 1 0,1-1 0,-1 0 0,1 0 0,-1 1 0,0-1 0,1 1 0,-1-1 0,0 1 0,0 0 0,0 0 0,0 0 0,0 0 0,0 0 0,0 0 0,-1 1 0,1-1 0,0 1 0,0-1 0,-1 1 0,1 0 0,0 0 0,0 0 0,-1 0 0,1 0 0,0 0 0,0 1 0,-4 0 0,-1 1 0,-1 0 0,1 0 0,0 1 0,0 0 0,0 0 0,0 1 0,0 0 0,1 0 0,-1 0 0,1 1 0,0 0 0,1 0 0,-6 7 0,-2 4 0,-72 97 0,74-96 0,1 0 0,0 1 0,1 0 0,-12 38 0,19-52 0,2 1 0,-1-1 0,0 0 0,1 1 0,0-1 0,0 0 0,0 1 0,0-1 0,1 0 0,0 1 0,-1-1 0,2 0 0,-1 0 0,0 0 0,4 6 0,-1-3 0,0 0 0,1 0 0,0-1 0,0 1 0,0-1 0,1-1 0,11 10 0,7 2 0,1 0 0,1-2 0,40 17 0,-63-30 0,301 126 0,-155-68 0,212 117 0,-302-142-1365,-13-9-5461</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12:26:49.018"/>
    </inkml:context>
    <inkml:brush xml:id="br0">
      <inkml:brushProperty name="width" value="0.05" units="cm"/>
      <inkml:brushProperty name="height" value="0.05" units="cm"/>
    </inkml:brush>
  </inkml:definitions>
  <inkml:trace contextRef="#ctx0" brushRef="#br0">591 260 24575,'0'-14'0,"0"1"0,-1-1 0,-1 1 0,0 0 0,-1-1 0,0 1 0,-5-13 0,5 19 0,-1 0 0,1 1 0,-1-1 0,-1 1 0,1 0 0,-1 0 0,0 1 0,0-1 0,-1 1 0,1 0 0,-1 1 0,0-1 0,-1 1 0,-8-4 0,-9-3 0,-1 2 0,0 1 0,-1 1 0,1 2 0,-1 0 0,-1 2 0,1 0 0,0 2 0,-1 1 0,1 1 0,-44 8 0,63-9 0,1 1 0,-1 1 0,1-1 0,0 1 0,0 0 0,0 0 0,0 1 0,0 0 0,1 0 0,-1 0 0,1 1 0,-1 0 0,1 0 0,1 0 0,-1 0 0,0 1 0,1 0 0,0 0 0,0 0 0,1 0 0,-1 1 0,1-1 0,0 1 0,1 0 0,-1 0 0,1 0 0,1 0 0,-1 1 0,1-1 0,-1 10 0,1 10 0,2-1 0,1 0 0,0 0 0,2 0 0,1-1 0,1 1 0,1-1 0,15 33 0,1-3 0,3-1 0,49 75 0,-67-117 0,105 154 0,-90-134 0,2-1 0,1-2 0,32 28 0,-51-50 0,0-1 0,0 1 0,1-1 0,0-1 0,0 1 0,1-1 0,-1-1 0,1 1 0,0-1 0,0-1 0,0 0 0,0 0 0,0-1 0,0 0 0,18-1 0,-20 0 0,0-1 0,1-1 0,-1 0 0,0 0 0,-1 0 0,1-1 0,0 0 0,-1 0 0,1 0 0,-1-1 0,0 0 0,0 0 0,-1-1 0,1 0 0,-1 0 0,0 0 0,0 0 0,-1-1 0,1 0 0,4-9 0,0-3 0,0-1 0,-1 0 0,-1 0 0,-1-1 0,-1 0 0,0 0 0,-2-1 0,2-24 0,-4-171 0,-2 170 0,1 30 0,0 0 0,-2 0 0,1 0 0,-2 0 0,0 1 0,-1-1 0,0 1 0,-2 0 0,1 0 0,-2 0 0,0 1 0,-16-24 0,-18-12-1365,0 7-5461</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12:26:50.317"/>
    </inkml:context>
    <inkml:brush xml:id="br0">
      <inkml:brushProperty name="width" value="0.05" units="cm"/>
      <inkml:brushProperty name="height" value="0.05" units="cm"/>
    </inkml:brush>
  </inkml:definitions>
  <inkml:trace contextRef="#ctx0" brushRef="#br0">88 1775 24575,'-6'-4'0,"0"0"0,1 0 0,-1 0 0,1-1 0,0 0 0,1 0 0,-1 0 0,1-1 0,0 0 0,0 1 0,0-1 0,1-1 0,0 1 0,0 0 0,1-1 0,0 1 0,0-1 0,1 0 0,-2-8 0,-2-19 0,2 0 0,1-57 0,2 59 0,0-49 0,20-164 0,-15 211 0,3 1 0,0 0 0,2 0 0,2 1 0,1 0 0,1 1 0,28-45 0,-5 19 0,3 1 0,2 2 0,3 2 0,2 2 0,2 2 0,2 2 0,1 2 0,66-40 0,-39 36 0,91-74 0,-126 90-327,2 2 0,2 1 1,82-35-1,-128 63 269,33-16-6768</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7T12:49:41.201"/>
    </inkml:context>
    <inkml:brush xml:id="br0">
      <inkml:brushProperty name="width" value="0.05" units="cm"/>
      <inkml:brushProperty name="height" value="0.05" units="cm"/>
    </inkml:brush>
  </inkml:definitions>
  <inkml:trace contextRef="#ctx0" brushRef="#br0">856 1 24575,'-2'50'0,"-2"0"0,-2 0 0,-2 0 0,-18 60 0,-76 185 0,79-233 0,-318 730 0,182-440 0,48-78 0,92-218 0,2 0 0,3 1 0,-6 60 0,18-107 0,1 0 0,1 0 0,-1 0 0,2 0 0,-1 0 0,1-1 0,5 19 0,-4-23 0,0 1 0,1-1 0,0 0 0,0 0 0,0 0 0,0 0 0,1-1 0,0 1 0,0-1 0,0 0 0,0 0 0,1 0 0,-1-1 0,9 5 0,26 13 0,2-1 0,0-2 0,2-2 0,55 14 0,-29-9 0,124 41 0,352 107 0,12-47 0,-449-111-1365,-72-10-5461</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12:26:50.894"/>
    </inkml:context>
    <inkml:brush xml:id="br0">
      <inkml:brushProperty name="width" value="0.05" units="cm"/>
      <inkml:brushProperty name="height" value="0.05" units="cm"/>
    </inkml:brush>
  </inkml:definitions>
  <inkml:trace contextRef="#ctx0" brushRef="#br0">1 1 24575,'51'-1'0,"1"3"0,0 2 0,0 2 0,-1 2 0,0 3 0,-1 2 0,0 2 0,-1 2 0,78 39 0,-111-48 0,-1 1 0,0 0 0,0 1 0,-1 1 0,24 24 0,-32-28 0,-1 0 0,1 1 0,-1-1 0,-1 1 0,0 0 0,0 1 0,0-1 0,-1 1 0,0-1 0,-1 1 0,0 0 0,0 0 0,0 12 0,-1-4 11,-1 1 0,-1 0 0,-1-1 0,0 1 0,-1-1 0,-1 0-1,-1 0 1,0 0 0,-1 0 0,-10 19 0,-3-1-382,-1-1-1,-2 0 1,-37 44 0,35-48-6455</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12:26:51.707"/>
    </inkml:context>
    <inkml:brush xml:id="br0">
      <inkml:brushProperty name="width" value="0.05" units="cm"/>
      <inkml:brushProperty name="height" value="0.05" units="cm"/>
    </inkml:brush>
  </inkml:definitions>
  <inkml:trace contextRef="#ctx0" brushRef="#br0">1 575 24575,'2'-47'0,"3"-1"0,2 1 0,2 1 0,2-1 0,2 2 0,1-1 0,3 2 0,2 0 0,41-69 0,-57 108 0,23-34 0,-26 39 0,0 0 0,1-1 0,-1 1 0,0 0 0,0 0 0,1 0 0,-1-1 0,0 1 0,1 0 0,-1 0 0,0 0 0,1-1 0,-1 1 0,1 0 0,-1 0 0,0 0 0,1 0 0,-1 0 0,0 0 0,1 0 0,-1 0 0,0 0 0,1 0 0,-1 0 0,1 0 0,-1 0 0,0 0 0,1 1 0,-1-1 0,0 0 0,1 0 0,-1 0 0,0 0 0,1 1 0,8 24 0,-2 63 0,-6 160 0,-4-130 0,1 0-78,7 230-1209,4-277-5539</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12:26:52.063"/>
    </inkml:context>
    <inkml:brush xml:id="br0">
      <inkml:brushProperty name="width" value="0.05" units="cm"/>
      <inkml:brushProperty name="height" value="0.05" units="cm"/>
    </inkml:brush>
  </inkml:definitions>
  <inkml:trace contextRef="#ctx0" brushRef="#br0">1 17 24575,'0'-7'0,"0"-3"-8191</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12:26:52.578"/>
    </inkml:context>
    <inkml:brush xml:id="br0">
      <inkml:brushProperty name="width" value="0.05" units="cm"/>
      <inkml:brushProperty name="height" value="0.05" units="cm"/>
    </inkml:brush>
  </inkml:definitions>
  <inkml:trace contextRef="#ctx0" brushRef="#br0">1 1 24575,'0'0'-8191</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12:27:00.048"/>
    </inkml:context>
    <inkml:brush xml:id="br0">
      <inkml:brushProperty name="width" value="0.05" units="cm"/>
      <inkml:brushProperty name="height" value="0.05" units="cm"/>
    </inkml:brush>
  </inkml:definitions>
  <inkml:trace contextRef="#ctx0" brushRef="#br0">1 213 24575,'7'-7'0,"9"-9"0,24-10 0,12 1 0,4-4 0,14 5 0,16-2 0,0 3 0,15 7 0,10 5 0,30 5 0,26 3 0,-16 2-8191</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12:27:00.577"/>
    </inkml:context>
    <inkml:brush xml:id="br0">
      <inkml:brushProperty name="width" value="0.05" units="cm"/>
      <inkml:brushProperty name="height" value="0.05" units="cm"/>
    </inkml:brush>
  </inkml:definitions>
  <inkml:trace contextRef="#ctx0" brushRef="#br0">1 44 24575,'28'-7'0,"52"-3"0,69 2 0,59 0 0,36 3 0,48 2 0,17 2-1273,-10 0 1273,-12 1 0,-55 0-6918</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12:27:03.185"/>
    </inkml:context>
    <inkml:brush xml:id="br0">
      <inkml:brushProperty name="width" value="0.05" units="cm"/>
      <inkml:brushProperty name="height" value="0.05" units="cm"/>
    </inkml:brush>
  </inkml:definitions>
  <inkml:trace contextRef="#ctx0" brushRef="#br0">127 2542 24575,'0'0'0,"1"1"0,-1-1 0,0 1 0,0-1 0,0 1 0,0-1 0,0 1 0,0-1 0,0 1 0,0-1 0,0 1 0,0-1 0,0 1 0,0-1 0,0 1 0,-1-1 0,1 1 0,0-1 0,0 1 0,0-1 0,-1 1 0,1-1 0,0 1 0,-1-1 0,1 1 0,0-1 0,-1 0 0,1 1 0,0-1 0,-1 0 0,1 1 0,-1-1 0,1 0 0,-1 0 0,1 1 0,-1-1 0,1 0 0,-1 0 0,1 0 0,-1 0 0,1 0 0,-1 1 0,1-1 0,-1 0 0,1 0 0,-1 0 0,1 0 0,-1-1 0,1 1 0,-1 0 0,1 0 0,-1 0 0,1 0 0,-1 0 0,1-1 0,-1 1 0,-2-2 0,1 1 0,-1-1 0,1 1 0,0-1 0,0 0 0,0 0 0,0 0 0,0 0 0,0 0 0,-2-4 0,-7-15 0,1-1 0,1 0 0,1 0 0,0-1 0,2 0 0,-6-42 0,-5-149 0,17 201 0,-2-797 0,4 767 0,3 0 0,1 1 0,2 0 0,2 1 0,2 0 0,1 0 0,3 1 0,1 1 0,34-58 0,-7 22 0,2 2 0,4 2 0,61-66 0,-90 114 0,2 1 0,1 0 0,0 2 0,1 1 0,2 1 0,-1 1 0,2 1 0,0 2 0,1 1 0,1 1 0,53-14 0,495-77 0,-362 70 0,48 4 0,71-14 0,-214 24 0,1 5 0,0 6 0,127 7 0,-147 1-1365,-61 1-5461</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12:27:03.808"/>
    </inkml:context>
    <inkml:brush xml:id="br0">
      <inkml:brushProperty name="width" value="0.05" units="cm"/>
      <inkml:brushProperty name="height" value="0.05" units="cm"/>
    </inkml:brush>
  </inkml:definitions>
  <inkml:trace contextRef="#ctx0" brushRef="#br0">1 3 24575,'198'-2'0,"214"5"0,-397-2 0,0 1 0,-1 0 0,1 1 0,-1 0 0,0 1 0,0 1 0,0 0 0,0 1 0,-1 0 0,0 2 0,0-1 0,21 18 0,-19-11 0,-1 0 0,0 0 0,-1 1 0,-1 1 0,0 0 0,-2 1 0,0 0 0,14 31 0,-9-7 0,-2 0 0,-1 0 0,-2 1 0,-3 1 0,0-1 0,-3 1 0,-2 0 0,-3 48 0,0-79 9,0 0-1,-1-1 1,0 1-1,0-1 1,-2 0 0,1 0-1,-1 0 1,-1 0-1,0-1 1,0 1-1,-1-1 1,-1-1-1,-7 10 1,4-7-158,-1-1 1,-1 0-1,0-1 1,0-1-1,-1 0 1,0-1-1,0 0 1,-1 0-1,-18 5 1,-8 3-6678</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12:27:04.807"/>
    </inkml:context>
    <inkml:brush xml:id="br0">
      <inkml:brushProperty name="width" value="0.05" units="cm"/>
      <inkml:brushProperty name="height" value="0.05" units="cm"/>
    </inkml:brush>
  </inkml:definitions>
  <inkml:trace contextRef="#ctx0" brushRef="#br0">0 761 24575,'2'-27'0,"0"0"0,11-43 0,2-12 0,-3 6 0,45-147 0,2-8 0,-58 227 0,3-17 0,0 40 0,-3 537 0,-3-47 0,8-419-1365,3-26-5461</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12:27:05.538"/>
    </inkml:context>
    <inkml:brush xml:id="br0">
      <inkml:brushProperty name="width" value="0.05" units="cm"/>
      <inkml:brushProperty name="height" value="0.05" units="cm"/>
    </inkml:brush>
  </inkml:definitions>
  <inkml:trace contextRef="#ctx0" brushRef="#br0">41 3517 24575,'-4'-5'0,"2"0"0,-1 0 0,0 0 0,1 0 0,0-1 0,0 1 0,1-1 0,-1 0 0,1 1 0,0-1 0,1 0 0,0-8 0,-2-2 0,-11-145 0,10-248 0,11 320 0,3 0 0,4 1 0,3 0 0,5 1 0,3 2 0,47-103 0,7 9-105,8 4-1,8 4 0,134-182 0,-151 249 36,5 3-1,3 5 1,5 3-1,4 4 1,180-128-1,-143 129 55,3 6-1,271-117 1,-305 158 6,2 5 0,1 5 0,2 4 0,217-25 0,-150 48-1198,-114 8-4830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7T12:49:41.575"/>
    </inkml:context>
    <inkml:brush xml:id="br0">
      <inkml:brushProperty name="width" value="0.05" units="cm"/>
      <inkml:brushProperty name="height" value="0.05" units="cm"/>
    </inkml:brush>
  </inkml:definitions>
  <inkml:trace contextRef="#ctx0" brushRef="#br0">0 0 24575,'0'0'-8191</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12:27:06.147"/>
    </inkml:context>
    <inkml:brush xml:id="br0">
      <inkml:brushProperty name="width" value="0.05" units="cm"/>
      <inkml:brushProperty name="height" value="0.05" units="cm"/>
    </inkml:brush>
  </inkml:definitions>
  <inkml:trace contextRef="#ctx0" brushRef="#br0">0 82 24575,'20'-8'0,"-1"1"0,1 1 0,1 0 0,32-4 0,12-3 0,-24 2 0,-29 6 0,0 2 0,1-1 0,-1 1 0,1 1 0,0 0 0,-1 1 0,1 1 0,0 0 0,13 1 0,-23 0 0,0 0 0,0 0 0,0 1 0,0-1 0,0 1 0,-1-1 0,1 1 0,-1 0 0,1 0 0,-1 0 0,0 1 0,0-1 0,0 0 0,0 1 0,0-1 0,0 1 0,-1 0 0,1 0 0,-1 0 0,0-1 0,0 1 0,0 0 0,0 0 0,0 1 0,-1-1 0,1 6 0,1 10 0,-1 1 0,0-1 0,-4 25 0,2-25 0,-2 84 0,1-33 0,-14 101 0,14-158-273,-1 0 0,0 0 0,-1 0 0,-10 20 0,-2-5-6553</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12:27:06.677"/>
    </inkml:context>
    <inkml:brush xml:id="br0">
      <inkml:brushProperty name="width" value="0.05" units="cm"/>
      <inkml:brushProperty name="height" value="0.05" units="cm"/>
    </inkml:brush>
  </inkml:definitions>
  <inkml:trace contextRef="#ctx0" brushRef="#br0">20 1366 24575,'-2'-2'0,"0"0"0,0-1 0,0 1 0,0-1 0,1 0 0,-1 0 0,1 1 0,0-1 0,0 0 0,0 0 0,0 0 0,1 0 0,-1 0 0,1 0 0,0 0 0,0-5 0,8-49 0,-5 43 0,10-38 0,2 0 0,2 1 0,45-93 0,94-133 0,-111 202 0,231-393 0,-223 378 0,-51 87 0,0-1 0,0 1 0,1 0 0,-1 0 0,1 0 0,0 0 0,0 0 0,0 0 0,4-2 0,-7 5 0,1-1 0,-1 1 0,1 0 0,-1 0 0,0 0 0,1 0 0,-1 0 0,1 0 0,-1 0 0,0 0 0,1 0 0,-1 0 0,1 0 0,-1 0 0,0 1 0,1-1 0,-1 0 0,0 0 0,1 0 0,-1 0 0,0 1 0,1-1 0,-1 0 0,0 0 0,1 1 0,-1-1 0,0 0 0,1 0 0,-1 1 0,0-1 0,0 1 0,9 24 0,-3 30 0,-2 1 0,-3-1 0,-6 62 0,1-23 0,-4 203-1365,4-179-5461</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12:27:07.488"/>
    </inkml:context>
    <inkml:brush xml:id="br0">
      <inkml:brushProperty name="width" value="0.05" units="cm"/>
      <inkml:brushProperty name="height" value="0.05" units="cm"/>
    </inkml:brush>
  </inkml:definitions>
  <inkml:trace contextRef="#ctx0" brushRef="#br0">1 1550 24575,'-1'-225'0,"4"-261"0,-2 443 0,2 0 0,1 1 0,3 0 0,2 0 0,1 0 0,2 1 0,2 1 0,1 0 0,3 1 0,1 1 0,30-45 0,-38 68 0,1 1 0,1 1 0,0 0 0,1 1 0,0 1 0,0 0 0,1 0 0,27-12 0,12-3 0,70-23 0,-105 42 0,41-15 0,1 3 0,1 3 0,1 2 0,0 3 0,0 3 0,126 0 0,895 16-343,-863-8-679,-164 0-5804</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12:27:08.066"/>
    </inkml:context>
    <inkml:brush xml:id="br0">
      <inkml:brushProperty name="width" value="0.05" units="cm"/>
      <inkml:brushProperty name="height" value="0.05" units="cm"/>
    </inkml:brush>
  </inkml:definitions>
  <inkml:trace contextRef="#ctx0" brushRef="#br0">0 1 24575,'7'0'0,"16"7"0,19 16 0,23 26 0,15 18 0,8 13 0,-11-1 0,-19-7 0,-19-8 0,-16-8 0,-19-14 0,-24-13 0,-23-13 0,-5-8-8191</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12:27:08.662"/>
    </inkml:context>
    <inkml:brush xml:id="br0">
      <inkml:brushProperty name="width" value="0.05" units="cm"/>
      <inkml:brushProperty name="height" value="0.05" units="cm"/>
    </inkml:brush>
  </inkml:definitions>
  <inkml:trace contextRef="#ctx0" brushRef="#br0">1 563 24575,'0'-15'0,"0"-18"0,0-18 0,0-21 0,0-14 0,0 2 0,0 8 0,0 9 0,0 10 0,14 35 0,5 36 0,6 51 0,-1 35 0,-5 8 0,1-7 0,-2-21-8191</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12:27:09.487"/>
    </inkml:context>
    <inkml:brush xml:id="br0">
      <inkml:brushProperty name="width" value="0.05" units="cm"/>
      <inkml:brushProperty name="height" value="0.05" units="cm"/>
    </inkml:brush>
  </inkml:definitions>
  <inkml:trace contextRef="#ctx0" brushRef="#br0">215 2089 24575,'-4'-168'0,"-6"0"0,-48-247 0,6 181 0,-18-105 0,60 274 0,3 0 0,4 0 0,4-82 0,1 126 0,1 1 0,0 0 0,10-29 0,-11 41 0,1 0 0,0 0 0,0 1 0,1 0 0,0-1 0,1 1 0,-1 1 0,1-1 0,1 1 0,-1 0 0,13-11 0,16-3 0,0 0 0,2 3 0,0 1 0,1 1 0,57-14 0,6 2 0,1 4 0,1 5 0,124-7 0,322 18 0,-403 15 0,230 43 0,140 63 0,-293-61 0,-211-51-47,17 4 81,0 1 1,0 1 0,-1 2-1,31 14 1,-52-21-95,-1 0 1,1 0-1,-1 1 1,1-1-1,-1 1 0,0 1 1,-1-1-1,1 1 0,-1-1 1,0 1-1,0 1 0,0-1 1,-1 0-1,0 1 0,0 0 1,0 0-1,-1 0 0,0 0 1,0 0-1,0 0 1,-1 1-1,0-1 0,0 0 1,0 8-1,-4 23-6766</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12:27:09.990"/>
    </inkml:context>
    <inkml:brush xml:id="br0">
      <inkml:brushProperty name="width" value="0.05" units="cm"/>
      <inkml:brushProperty name="height" value="0.05" units="cm"/>
    </inkml:brush>
  </inkml:definitions>
  <inkml:trace contextRef="#ctx0" brushRef="#br0">0 0 24575,'34'2'0,"0"1"0,-1 1 0,0 1 0,0 3 0,61 21 0,147 78 0,-231-102 0,38 18 0,84 45 0,-115-58 0,-1 0 0,0 2 0,0 0 0,-1 1 0,17 18 0,-27-24 0,0-1 0,-1 0 0,0 1 0,0 0 0,0 0 0,0 0 0,-1 1 0,-1-1 0,1 1 0,-1-1 0,0 1 0,-1 0 0,0 0 0,0 0 0,-1 0 0,0 0 0,0 0 0,-1 0 0,0-1 0,0 1 0,-1 0 0,0 0 0,0-1 0,-1 1 0,0-1 0,-1 0 0,1 0 0,-1 0 0,0 0 0,-1 0 0,0-1 0,0 0 0,0 0 0,-1 0 0,-8 6 0,-12 7-105,0-2 0,-1-1 0,-1 0 0,0-2 0,-1-2 0,-1 0 0,0-2 0,0-2 0,-1 0 0,0-2 0,0-1 0,-50 1 0,22-5-6721</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12:27:10.973"/>
    </inkml:context>
    <inkml:brush xml:id="br0">
      <inkml:brushProperty name="width" value="0.05" units="cm"/>
      <inkml:brushProperty name="height" value="0.05" units="cm"/>
    </inkml:brush>
  </inkml:definitions>
  <inkml:trace contextRef="#ctx0" brushRef="#br0">1 614 24575,'2'-50'0,"15"-83"0,1-5 0,-12-128 0,-6 264 0,0 1 0,0-1 0,0 0 0,0 1 0,1-1 0,-1 1 0,0-1 0,1 0 0,-1 1 0,1-1 0,0 1 0,-1-1 0,1 1 0,0 0 0,1-3 0,0 5 0,-1-1 0,0 0 0,0 1 0,0-1 0,0 1 0,0-1 0,1 1 0,-1 0 0,0 0 0,0-1 0,0 1 0,-1 0 0,1 0 0,0 0 0,0 0 0,0 0 0,-1 0 0,1 0 0,0 0 0,-1 0 0,1 1 0,-1-1 0,1 0 0,-1 0 0,1 3 0,56 126 0,-15-28 0,57 98-682,185 279-1,-197-349-6143</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12:27:15.008"/>
    </inkml:context>
    <inkml:brush xml:id="br0">
      <inkml:brushProperty name="width" value="0.05" units="cm"/>
      <inkml:brushProperty name="height" value="0.05" units="cm"/>
    </inkml:brush>
  </inkml:definitions>
  <inkml:trace contextRef="#ctx0" brushRef="#br0">767 24 24575,'0'-1'0,"-1"0"0,0 0 0,1 0 0,-1 0 0,0 0 0,0 0 0,0 0 0,0 0 0,0 0 0,0 0 0,0 0 0,0 0 0,0 1 0,0-1 0,-1 0 0,1 1 0,0-1 0,0 1 0,-1 0 0,1-1 0,0 1 0,0 0 0,-1 0 0,-2-1 0,-39-4 0,41 5 0,-26-1 0,0 1 0,0 2 0,0 1 0,0 1 0,0 1 0,0 2 0,1 1 0,-31 13 0,14-3 0,1 3 0,1 2 0,1 1 0,-39 31 0,66-45 0,1 0 0,1 1 0,0 1 0,0 0 0,2 0 0,-1 1 0,1 1 0,1 0 0,1 0 0,0 0 0,0 1 0,2 1 0,0-1 0,0 1 0,2 0 0,0 0 0,1 0 0,0 1 0,1-1 0,1 1 0,3 32 0,-1-17 0,1 1 0,2-1 0,1 0 0,2 0 0,19 56 0,-18-68 0,0-1 0,2-1 0,0 1 0,1-2 0,1 1 0,1-2 0,0 0 0,1 0 0,1-1 0,21 17 0,-15-17 0,0-1 0,1 0 0,1-2 0,0-1 0,0-1 0,1-1 0,0-1 0,1-1 0,0-1 0,41 5 0,18-5 0,158-7 0,-168-2 0,-61 3 0,0-1 0,0 0 0,0-1 0,0 0 0,0-1 0,17-7 0,-25 8 0,0-1 0,0 1 0,1-1 0,-2-1 0,1 1 0,0-1 0,-1 0 0,1 0 0,-1 0 0,0 0 0,-1-1 0,1 0 0,-1 0 0,0 0 0,0 0 0,4-10 0,2-10 0,-2 0 0,-1 0 0,0-1 0,-2 0 0,1-38 0,-7-141 0,0 126 0,1 43 0,-1-1 0,-2 1 0,-1 0 0,-2 0 0,-12-39 0,13 59 0,0 0 0,-1 1 0,-1 0 0,0 0 0,-1 1 0,0 0 0,-1 0 0,-1 1 0,0 1 0,0 0 0,-2 0 0,1 1 0,-19-11 0,19 13 0,-1 0 0,-1 2 0,1-1 0,-1 2 0,-1 0 0,1 0 0,-1 2 0,0-1 0,0 2 0,0 0 0,0 1 0,-1 1 0,1 0 0,-1 1 0,1 0 0,-1 2 0,1-1 0,0 2 0,0 0 0,0 1 0,0 1 0,0 0 0,1 1 0,0 0 0,0 1 0,1 1 0,0 0 0,-17 14 0,-25 26-682,-79 90-1,50-42-6143</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6T12:27:17.392"/>
    </inkml:context>
    <inkml:brush xml:id="br0">
      <inkml:brushProperty name="width" value="0.05" units="cm"/>
      <inkml:brushProperty name="height" value="0.05" units="cm"/>
    </inkml:brush>
  </inkml:definitions>
  <inkml:trace contextRef="#ctx0" brushRef="#br0">1434 104 24575,'-69'0'0,"-226"6"0,242-1 0,0 1 0,0 3 0,-74 23 0,73-12 0,1 2 0,1 2 0,0 3 0,3 2 0,0 2 0,2 2 0,1 3 0,2 1 0,2 2 0,1 2 0,2 1 0,3 3 0,1 0 0,-45 79 0,70-107 0,0 1 0,2 0 0,0 0 0,1 1 0,1 0 0,1 0 0,-5 30 0,10-40 0,-1-1 0,1 0 0,0 1 0,1-1 0,0 0 0,0 1 0,1-1 0,0 0 0,1 0 0,-1 0 0,2-1 0,-1 1 0,1-1 0,0 1 0,0-1 0,1 0 0,0-1 0,0 1 0,1-1 0,7 6 0,13 9 0,0-3 0,2 0 0,0-1 0,1-2 0,1-1 0,0-1 0,43 11 0,-22-5 0,460 149 0,-400-139 0,1-5 0,194 16 0,-271-38 0,-1-1 0,1-2 0,0-1 0,-1-2 0,38-9 0,-60 11 0,-1-2 0,1 0 0,-1 0 0,1-1 0,-1 0 0,-1-1 0,1 0 0,-1-1 0,0 0 0,0 0 0,-1-1 0,0-1 0,-1 1 0,0-1 0,0-1 0,-1 0 0,11-18 0,-9 9 0,-1 0 0,-1-1 0,-1 0 0,-1 0 0,0-1 0,2-36 0,-3-127 0,-4 160 0,-1-36 0,-18-110 0,14 141 0,-3 0 0,0 1 0,-1 0 0,-2 0 0,-26-47 0,12 35 0,-2 1 0,-1 2 0,-2 0 0,-2 3 0,-1 0 0,-1 2 0,-2 1 0,-1 3 0,-2 0 0,0 3 0,-2 1 0,-1 2 0,0 2 0,-2 1 0,0 3 0,0 1 0,-71-12 0,1 13-682,-230 3-1,212 15-6143</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992BF0-DA6A-4A47-9539-3BD99CEED994}" type="datetimeFigureOut">
              <a:rPr lang="en-US" smtClean="0"/>
              <a:t>6/5/2022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71278A-6A4D-4EC7-AC92-928B0336D82A}" type="slidenum">
              <a:rPr lang="en-US" smtClean="0"/>
              <a:t>‹#›</a:t>
            </a:fld>
            <a:endParaRPr lang="en-US"/>
          </a:p>
        </p:txBody>
      </p:sp>
    </p:spTree>
    <p:extLst>
      <p:ext uri="{BB962C8B-B14F-4D97-AF65-F5344CB8AC3E}">
        <p14:creationId xmlns:p14="http://schemas.microsoft.com/office/powerpoint/2010/main" val="40979942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671278A-6A4D-4EC7-AC92-928B0336D82A}" type="slidenum">
              <a:rPr lang="en-US" smtClean="0"/>
              <a:t>45</a:t>
            </a:fld>
            <a:endParaRPr lang="en-US"/>
          </a:p>
        </p:txBody>
      </p:sp>
    </p:spTree>
    <p:extLst>
      <p:ext uri="{BB962C8B-B14F-4D97-AF65-F5344CB8AC3E}">
        <p14:creationId xmlns:p14="http://schemas.microsoft.com/office/powerpoint/2010/main" val="35926571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671278A-6A4D-4EC7-AC92-928B0336D82A}" type="slidenum">
              <a:rPr lang="en-US" smtClean="0"/>
              <a:t>86</a:t>
            </a:fld>
            <a:endParaRPr lang="en-US"/>
          </a:p>
        </p:txBody>
      </p:sp>
    </p:spTree>
    <p:extLst>
      <p:ext uri="{BB962C8B-B14F-4D97-AF65-F5344CB8AC3E}">
        <p14:creationId xmlns:p14="http://schemas.microsoft.com/office/powerpoint/2010/main" val="4640268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671278A-6A4D-4EC7-AC92-928B0336D82A}" type="slidenum">
              <a:rPr lang="en-US" smtClean="0"/>
              <a:t>96</a:t>
            </a:fld>
            <a:endParaRPr lang="en-US"/>
          </a:p>
        </p:txBody>
      </p:sp>
    </p:spTree>
    <p:extLst>
      <p:ext uri="{BB962C8B-B14F-4D97-AF65-F5344CB8AC3E}">
        <p14:creationId xmlns:p14="http://schemas.microsoft.com/office/powerpoint/2010/main" val="19781011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671278A-6A4D-4EC7-AC92-928B0336D82A}" type="slidenum">
              <a:rPr lang="en-US" smtClean="0"/>
              <a:t>97</a:t>
            </a:fld>
            <a:endParaRPr lang="en-US"/>
          </a:p>
        </p:txBody>
      </p:sp>
    </p:spTree>
    <p:extLst>
      <p:ext uri="{BB962C8B-B14F-4D97-AF65-F5344CB8AC3E}">
        <p14:creationId xmlns:p14="http://schemas.microsoft.com/office/powerpoint/2010/main" val="22601159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671278A-6A4D-4EC7-AC92-928B0336D82A}" type="slidenum">
              <a:rPr lang="en-US" smtClean="0"/>
              <a:t>109</a:t>
            </a:fld>
            <a:endParaRPr lang="en-US"/>
          </a:p>
        </p:txBody>
      </p:sp>
    </p:spTree>
    <p:extLst>
      <p:ext uri="{BB962C8B-B14F-4D97-AF65-F5344CB8AC3E}">
        <p14:creationId xmlns:p14="http://schemas.microsoft.com/office/powerpoint/2010/main" val="31701401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0C36A-84F8-71FA-F153-F3377D18A3B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509E4E8-5DDE-55AD-2956-1DD45769F6D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806D696-3B55-BF11-9322-020ED8CC6677}"/>
              </a:ext>
            </a:extLst>
          </p:cNvPr>
          <p:cNvSpPr>
            <a:spLocks noGrp="1"/>
          </p:cNvSpPr>
          <p:nvPr>
            <p:ph type="dt" sz="half" idx="10"/>
          </p:nvPr>
        </p:nvSpPr>
        <p:spPr/>
        <p:txBody>
          <a:bodyPr/>
          <a:lstStyle/>
          <a:p>
            <a:fld id="{0474C84B-E849-4480-BDE1-5E752F863E25}" type="datetimeFigureOut">
              <a:rPr lang="en-US" smtClean="0"/>
              <a:t>6/5/2022</a:t>
            </a:fld>
            <a:endParaRPr lang="en-US"/>
          </a:p>
        </p:txBody>
      </p:sp>
      <p:sp>
        <p:nvSpPr>
          <p:cNvPr id="5" name="Footer Placeholder 4">
            <a:extLst>
              <a:ext uri="{FF2B5EF4-FFF2-40B4-BE49-F238E27FC236}">
                <a16:creationId xmlns:a16="http://schemas.microsoft.com/office/drawing/2014/main" id="{6810E21C-62DA-571B-8AD2-4EC6F5214D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DFF27B-5629-5561-E39E-C505F61E4C40}"/>
              </a:ext>
            </a:extLst>
          </p:cNvPr>
          <p:cNvSpPr>
            <a:spLocks noGrp="1"/>
          </p:cNvSpPr>
          <p:nvPr>
            <p:ph type="sldNum" sz="quarter" idx="12"/>
          </p:nvPr>
        </p:nvSpPr>
        <p:spPr/>
        <p:txBody>
          <a:bodyPr/>
          <a:lstStyle/>
          <a:p>
            <a:fld id="{259CECCD-571C-4177-A6B4-20E5EA1D623E}" type="slidenum">
              <a:rPr lang="en-US" smtClean="0"/>
              <a:t>‹#›</a:t>
            </a:fld>
            <a:endParaRPr lang="en-US"/>
          </a:p>
        </p:txBody>
      </p:sp>
    </p:spTree>
    <p:extLst>
      <p:ext uri="{BB962C8B-B14F-4D97-AF65-F5344CB8AC3E}">
        <p14:creationId xmlns:p14="http://schemas.microsoft.com/office/powerpoint/2010/main" val="37959640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D829F-54AE-D83A-6C87-2A22200ACA1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5252FC0-44AF-45E6-147E-2E3A9448C26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B17B3E-E635-69E4-0193-6C485BE85B0B}"/>
              </a:ext>
            </a:extLst>
          </p:cNvPr>
          <p:cNvSpPr>
            <a:spLocks noGrp="1"/>
          </p:cNvSpPr>
          <p:nvPr>
            <p:ph type="dt" sz="half" idx="10"/>
          </p:nvPr>
        </p:nvSpPr>
        <p:spPr/>
        <p:txBody>
          <a:bodyPr/>
          <a:lstStyle/>
          <a:p>
            <a:fld id="{0474C84B-E849-4480-BDE1-5E752F863E25}" type="datetimeFigureOut">
              <a:rPr lang="en-US" smtClean="0"/>
              <a:t>6/5/2022</a:t>
            </a:fld>
            <a:endParaRPr lang="en-US"/>
          </a:p>
        </p:txBody>
      </p:sp>
      <p:sp>
        <p:nvSpPr>
          <p:cNvPr id="5" name="Footer Placeholder 4">
            <a:extLst>
              <a:ext uri="{FF2B5EF4-FFF2-40B4-BE49-F238E27FC236}">
                <a16:creationId xmlns:a16="http://schemas.microsoft.com/office/drawing/2014/main" id="{7AED7046-FD86-AFF8-271F-56EE697821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655A69-72DC-A550-5461-7C0409EC848D}"/>
              </a:ext>
            </a:extLst>
          </p:cNvPr>
          <p:cNvSpPr>
            <a:spLocks noGrp="1"/>
          </p:cNvSpPr>
          <p:nvPr>
            <p:ph type="sldNum" sz="quarter" idx="12"/>
          </p:nvPr>
        </p:nvSpPr>
        <p:spPr/>
        <p:txBody>
          <a:bodyPr/>
          <a:lstStyle/>
          <a:p>
            <a:fld id="{259CECCD-571C-4177-A6B4-20E5EA1D623E}" type="slidenum">
              <a:rPr lang="en-US" smtClean="0"/>
              <a:t>‹#›</a:t>
            </a:fld>
            <a:endParaRPr lang="en-US"/>
          </a:p>
        </p:txBody>
      </p:sp>
    </p:spTree>
    <p:extLst>
      <p:ext uri="{BB962C8B-B14F-4D97-AF65-F5344CB8AC3E}">
        <p14:creationId xmlns:p14="http://schemas.microsoft.com/office/powerpoint/2010/main" val="28863279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5BD65D2-7DE1-AAED-16F3-761E66C87A3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B0753FC-B982-3F3A-9774-FE2ACC90877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C03BE7-9E62-8471-17FC-DF39B613F130}"/>
              </a:ext>
            </a:extLst>
          </p:cNvPr>
          <p:cNvSpPr>
            <a:spLocks noGrp="1"/>
          </p:cNvSpPr>
          <p:nvPr>
            <p:ph type="dt" sz="half" idx="10"/>
          </p:nvPr>
        </p:nvSpPr>
        <p:spPr/>
        <p:txBody>
          <a:bodyPr/>
          <a:lstStyle/>
          <a:p>
            <a:fld id="{0474C84B-E849-4480-BDE1-5E752F863E25}" type="datetimeFigureOut">
              <a:rPr lang="en-US" smtClean="0"/>
              <a:t>6/5/2022</a:t>
            </a:fld>
            <a:endParaRPr lang="en-US"/>
          </a:p>
        </p:txBody>
      </p:sp>
      <p:sp>
        <p:nvSpPr>
          <p:cNvPr id="5" name="Footer Placeholder 4">
            <a:extLst>
              <a:ext uri="{FF2B5EF4-FFF2-40B4-BE49-F238E27FC236}">
                <a16:creationId xmlns:a16="http://schemas.microsoft.com/office/drawing/2014/main" id="{7A4FC1C3-8467-417D-AB8C-362181BA1A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822240-89F8-1DAE-EEEB-D8C1816386E3}"/>
              </a:ext>
            </a:extLst>
          </p:cNvPr>
          <p:cNvSpPr>
            <a:spLocks noGrp="1"/>
          </p:cNvSpPr>
          <p:nvPr>
            <p:ph type="sldNum" sz="quarter" idx="12"/>
          </p:nvPr>
        </p:nvSpPr>
        <p:spPr/>
        <p:txBody>
          <a:bodyPr/>
          <a:lstStyle/>
          <a:p>
            <a:fld id="{259CECCD-571C-4177-A6B4-20E5EA1D623E}" type="slidenum">
              <a:rPr lang="en-US" smtClean="0"/>
              <a:t>‹#›</a:t>
            </a:fld>
            <a:endParaRPr lang="en-US"/>
          </a:p>
        </p:txBody>
      </p:sp>
    </p:spTree>
    <p:extLst>
      <p:ext uri="{BB962C8B-B14F-4D97-AF65-F5344CB8AC3E}">
        <p14:creationId xmlns:p14="http://schemas.microsoft.com/office/powerpoint/2010/main" val="16124240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10BCC-A4B5-06D7-340C-CBB89831A2F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D14FE3D-84B6-EA95-AEF4-9D013855D1D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C5C07C-9B90-2A76-64FE-07A53F2FBBA6}"/>
              </a:ext>
            </a:extLst>
          </p:cNvPr>
          <p:cNvSpPr>
            <a:spLocks noGrp="1"/>
          </p:cNvSpPr>
          <p:nvPr>
            <p:ph type="dt" sz="half" idx="10"/>
          </p:nvPr>
        </p:nvSpPr>
        <p:spPr/>
        <p:txBody>
          <a:bodyPr/>
          <a:lstStyle/>
          <a:p>
            <a:fld id="{0474C84B-E849-4480-BDE1-5E752F863E25}" type="datetimeFigureOut">
              <a:rPr lang="en-US" smtClean="0"/>
              <a:t>6/5/2022</a:t>
            </a:fld>
            <a:endParaRPr lang="en-US"/>
          </a:p>
        </p:txBody>
      </p:sp>
      <p:sp>
        <p:nvSpPr>
          <p:cNvPr id="5" name="Footer Placeholder 4">
            <a:extLst>
              <a:ext uri="{FF2B5EF4-FFF2-40B4-BE49-F238E27FC236}">
                <a16:creationId xmlns:a16="http://schemas.microsoft.com/office/drawing/2014/main" id="{F2B3AE35-BF95-A381-2EF5-E2FD13AFD9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E35575-0773-87AC-4DA7-D4B17ADE7ACE}"/>
              </a:ext>
            </a:extLst>
          </p:cNvPr>
          <p:cNvSpPr>
            <a:spLocks noGrp="1"/>
          </p:cNvSpPr>
          <p:nvPr>
            <p:ph type="sldNum" sz="quarter" idx="12"/>
          </p:nvPr>
        </p:nvSpPr>
        <p:spPr/>
        <p:txBody>
          <a:bodyPr/>
          <a:lstStyle/>
          <a:p>
            <a:fld id="{259CECCD-571C-4177-A6B4-20E5EA1D623E}" type="slidenum">
              <a:rPr lang="en-US" smtClean="0"/>
              <a:t>‹#›</a:t>
            </a:fld>
            <a:endParaRPr lang="en-US"/>
          </a:p>
        </p:txBody>
      </p:sp>
    </p:spTree>
    <p:extLst>
      <p:ext uri="{BB962C8B-B14F-4D97-AF65-F5344CB8AC3E}">
        <p14:creationId xmlns:p14="http://schemas.microsoft.com/office/powerpoint/2010/main" val="22851683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62AF5-5498-F5FB-31AD-4B597F4B4FE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457A0A2-FE63-A73D-3288-85589943BB5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916E9CF-DB47-C424-BE20-0FE1FD532CFA}"/>
              </a:ext>
            </a:extLst>
          </p:cNvPr>
          <p:cNvSpPr>
            <a:spLocks noGrp="1"/>
          </p:cNvSpPr>
          <p:nvPr>
            <p:ph type="dt" sz="half" idx="10"/>
          </p:nvPr>
        </p:nvSpPr>
        <p:spPr/>
        <p:txBody>
          <a:bodyPr/>
          <a:lstStyle/>
          <a:p>
            <a:fld id="{0474C84B-E849-4480-BDE1-5E752F863E25}" type="datetimeFigureOut">
              <a:rPr lang="en-US" smtClean="0"/>
              <a:t>6/5/2022</a:t>
            </a:fld>
            <a:endParaRPr lang="en-US"/>
          </a:p>
        </p:txBody>
      </p:sp>
      <p:sp>
        <p:nvSpPr>
          <p:cNvPr id="5" name="Footer Placeholder 4">
            <a:extLst>
              <a:ext uri="{FF2B5EF4-FFF2-40B4-BE49-F238E27FC236}">
                <a16:creationId xmlns:a16="http://schemas.microsoft.com/office/drawing/2014/main" id="{C48384D0-4CF2-2372-1373-18A3DD9B58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B99F5E-09FB-1C89-7ACA-40D176267459}"/>
              </a:ext>
            </a:extLst>
          </p:cNvPr>
          <p:cNvSpPr>
            <a:spLocks noGrp="1"/>
          </p:cNvSpPr>
          <p:nvPr>
            <p:ph type="sldNum" sz="quarter" idx="12"/>
          </p:nvPr>
        </p:nvSpPr>
        <p:spPr/>
        <p:txBody>
          <a:bodyPr/>
          <a:lstStyle/>
          <a:p>
            <a:fld id="{259CECCD-571C-4177-A6B4-20E5EA1D623E}" type="slidenum">
              <a:rPr lang="en-US" smtClean="0"/>
              <a:t>‹#›</a:t>
            </a:fld>
            <a:endParaRPr lang="en-US"/>
          </a:p>
        </p:txBody>
      </p:sp>
    </p:spTree>
    <p:extLst>
      <p:ext uri="{BB962C8B-B14F-4D97-AF65-F5344CB8AC3E}">
        <p14:creationId xmlns:p14="http://schemas.microsoft.com/office/powerpoint/2010/main" val="41024071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69BA8-8FE1-EE06-4944-A4289658E0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BC3730A-BBBC-596F-E11A-45B91E0DAE4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4AA7710-EF62-145E-069B-E72823C975F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8760F4E-AE36-C3E9-07C5-234B488DB687}"/>
              </a:ext>
            </a:extLst>
          </p:cNvPr>
          <p:cNvSpPr>
            <a:spLocks noGrp="1"/>
          </p:cNvSpPr>
          <p:nvPr>
            <p:ph type="dt" sz="half" idx="10"/>
          </p:nvPr>
        </p:nvSpPr>
        <p:spPr/>
        <p:txBody>
          <a:bodyPr/>
          <a:lstStyle/>
          <a:p>
            <a:fld id="{0474C84B-E849-4480-BDE1-5E752F863E25}" type="datetimeFigureOut">
              <a:rPr lang="en-US" smtClean="0"/>
              <a:t>6/5/2022</a:t>
            </a:fld>
            <a:endParaRPr lang="en-US"/>
          </a:p>
        </p:txBody>
      </p:sp>
      <p:sp>
        <p:nvSpPr>
          <p:cNvPr id="6" name="Footer Placeholder 5">
            <a:extLst>
              <a:ext uri="{FF2B5EF4-FFF2-40B4-BE49-F238E27FC236}">
                <a16:creationId xmlns:a16="http://schemas.microsoft.com/office/drawing/2014/main" id="{E7DD11C2-0B9B-EE38-2920-F6BA4278CC6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67CE89-F354-1CA1-8371-E006657797B5}"/>
              </a:ext>
            </a:extLst>
          </p:cNvPr>
          <p:cNvSpPr>
            <a:spLocks noGrp="1"/>
          </p:cNvSpPr>
          <p:nvPr>
            <p:ph type="sldNum" sz="quarter" idx="12"/>
          </p:nvPr>
        </p:nvSpPr>
        <p:spPr/>
        <p:txBody>
          <a:bodyPr/>
          <a:lstStyle/>
          <a:p>
            <a:fld id="{259CECCD-571C-4177-A6B4-20E5EA1D623E}" type="slidenum">
              <a:rPr lang="en-US" smtClean="0"/>
              <a:t>‹#›</a:t>
            </a:fld>
            <a:endParaRPr lang="en-US"/>
          </a:p>
        </p:txBody>
      </p:sp>
    </p:spTree>
    <p:extLst>
      <p:ext uri="{BB962C8B-B14F-4D97-AF65-F5344CB8AC3E}">
        <p14:creationId xmlns:p14="http://schemas.microsoft.com/office/powerpoint/2010/main" val="28748234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3A52B-F2D7-17F3-8390-B1B7841F3A6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8B8B0FC-3D99-94F6-5C8E-296FAA06097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274924-E32A-2C40-6239-BCF9DE5472B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5CD053C-5EFB-72F1-9249-228322BD7D3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FFAB7DB-44C0-8EC7-535D-6B5898D95B2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10A8B6-EF11-2DDC-7005-B89DA1EA613C}"/>
              </a:ext>
            </a:extLst>
          </p:cNvPr>
          <p:cNvSpPr>
            <a:spLocks noGrp="1"/>
          </p:cNvSpPr>
          <p:nvPr>
            <p:ph type="dt" sz="half" idx="10"/>
          </p:nvPr>
        </p:nvSpPr>
        <p:spPr/>
        <p:txBody>
          <a:bodyPr/>
          <a:lstStyle/>
          <a:p>
            <a:fld id="{0474C84B-E849-4480-BDE1-5E752F863E25}" type="datetimeFigureOut">
              <a:rPr lang="en-US" smtClean="0"/>
              <a:t>6/5/2022</a:t>
            </a:fld>
            <a:endParaRPr lang="en-US"/>
          </a:p>
        </p:txBody>
      </p:sp>
      <p:sp>
        <p:nvSpPr>
          <p:cNvPr id="8" name="Footer Placeholder 7">
            <a:extLst>
              <a:ext uri="{FF2B5EF4-FFF2-40B4-BE49-F238E27FC236}">
                <a16:creationId xmlns:a16="http://schemas.microsoft.com/office/drawing/2014/main" id="{4B51DAF3-1EF5-FA37-F618-F2A0735EE96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4DEC117-08BB-68AA-9E68-FFA7FA6FE103}"/>
              </a:ext>
            </a:extLst>
          </p:cNvPr>
          <p:cNvSpPr>
            <a:spLocks noGrp="1"/>
          </p:cNvSpPr>
          <p:nvPr>
            <p:ph type="sldNum" sz="quarter" idx="12"/>
          </p:nvPr>
        </p:nvSpPr>
        <p:spPr/>
        <p:txBody>
          <a:bodyPr/>
          <a:lstStyle/>
          <a:p>
            <a:fld id="{259CECCD-571C-4177-A6B4-20E5EA1D623E}" type="slidenum">
              <a:rPr lang="en-US" smtClean="0"/>
              <a:t>‹#›</a:t>
            </a:fld>
            <a:endParaRPr lang="en-US"/>
          </a:p>
        </p:txBody>
      </p:sp>
    </p:spTree>
    <p:extLst>
      <p:ext uri="{BB962C8B-B14F-4D97-AF65-F5344CB8AC3E}">
        <p14:creationId xmlns:p14="http://schemas.microsoft.com/office/powerpoint/2010/main" val="33315546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D618C-DFC4-1F7C-A93B-5E46D4DDF38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64C8467-638E-C18E-E3D9-EFB621044F2B}"/>
              </a:ext>
            </a:extLst>
          </p:cNvPr>
          <p:cNvSpPr>
            <a:spLocks noGrp="1"/>
          </p:cNvSpPr>
          <p:nvPr>
            <p:ph type="dt" sz="half" idx="10"/>
          </p:nvPr>
        </p:nvSpPr>
        <p:spPr/>
        <p:txBody>
          <a:bodyPr/>
          <a:lstStyle/>
          <a:p>
            <a:fld id="{0474C84B-E849-4480-BDE1-5E752F863E25}" type="datetimeFigureOut">
              <a:rPr lang="en-US" smtClean="0"/>
              <a:t>6/5/2022</a:t>
            </a:fld>
            <a:endParaRPr lang="en-US"/>
          </a:p>
        </p:txBody>
      </p:sp>
      <p:sp>
        <p:nvSpPr>
          <p:cNvPr id="4" name="Footer Placeholder 3">
            <a:extLst>
              <a:ext uri="{FF2B5EF4-FFF2-40B4-BE49-F238E27FC236}">
                <a16:creationId xmlns:a16="http://schemas.microsoft.com/office/drawing/2014/main" id="{1B356D77-5A6D-C436-B485-B592FCB95C2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BA1251D-3C9E-7E34-911D-CF814FA07FAF}"/>
              </a:ext>
            </a:extLst>
          </p:cNvPr>
          <p:cNvSpPr>
            <a:spLocks noGrp="1"/>
          </p:cNvSpPr>
          <p:nvPr>
            <p:ph type="sldNum" sz="quarter" idx="12"/>
          </p:nvPr>
        </p:nvSpPr>
        <p:spPr/>
        <p:txBody>
          <a:bodyPr/>
          <a:lstStyle/>
          <a:p>
            <a:fld id="{259CECCD-571C-4177-A6B4-20E5EA1D623E}" type="slidenum">
              <a:rPr lang="en-US" smtClean="0"/>
              <a:t>‹#›</a:t>
            </a:fld>
            <a:endParaRPr lang="en-US"/>
          </a:p>
        </p:txBody>
      </p:sp>
    </p:spTree>
    <p:extLst>
      <p:ext uri="{BB962C8B-B14F-4D97-AF65-F5344CB8AC3E}">
        <p14:creationId xmlns:p14="http://schemas.microsoft.com/office/powerpoint/2010/main" val="729597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900F89-F64E-E23B-C3A8-D1F82222A353}"/>
              </a:ext>
            </a:extLst>
          </p:cNvPr>
          <p:cNvSpPr>
            <a:spLocks noGrp="1"/>
          </p:cNvSpPr>
          <p:nvPr>
            <p:ph type="dt" sz="half" idx="10"/>
          </p:nvPr>
        </p:nvSpPr>
        <p:spPr/>
        <p:txBody>
          <a:bodyPr/>
          <a:lstStyle/>
          <a:p>
            <a:fld id="{0474C84B-E849-4480-BDE1-5E752F863E25}" type="datetimeFigureOut">
              <a:rPr lang="en-US" smtClean="0"/>
              <a:t>6/5/2022</a:t>
            </a:fld>
            <a:endParaRPr lang="en-US"/>
          </a:p>
        </p:txBody>
      </p:sp>
      <p:sp>
        <p:nvSpPr>
          <p:cNvPr id="3" name="Footer Placeholder 2">
            <a:extLst>
              <a:ext uri="{FF2B5EF4-FFF2-40B4-BE49-F238E27FC236}">
                <a16:creationId xmlns:a16="http://schemas.microsoft.com/office/drawing/2014/main" id="{C2A59936-1019-37F8-9CDC-F4B4B977257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9AF658D-241D-6AA3-CE2E-384B28AB825A}"/>
              </a:ext>
            </a:extLst>
          </p:cNvPr>
          <p:cNvSpPr>
            <a:spLocks noGrp="1"/>
          </p:cNvSpPr>
          <p:nvPr>
            <p:ph type="sldNum" sz="quarter" idx="12"/>
          </p:nvPr>
        </p:nvSpPr>
        <p:spPr/>
        <p:txBody>
          <a:bodyPr/>
          <a:lstStyle/>
          <a:p>
            <a:fld id="{259CECCD-571C-4177-A6B4-20E5EA1D623E}" type="slidenum">
              <a:rPr lang="en-US" smtClean="0"/>
              <a:t>‹#›</a:t>
            </a:fld>
            <a:endParaRPr lang="en-US"/>
          </a:p>
        </p:txBody>
      </p:sp>
    </p:spTree>
    <p:extLst>
      <p:ext uri="{BB962C8B-B14F-4D97-AF65-F5344CB8AC3E}">
        <p14:creationId xmlns:p14="http://schemas.microsoft.com/office/powerpoint/2010/main" val="31299479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B966B-79C5-9218-1BB2-01CCA68907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57EC6A0-8A02-250E-29F6-368C6C22C21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E0B201C-6F42-CB34-2B52-93E0E07550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5DEBF55-BF39-05F6-BE9C-FB7BC3902748}"/>
              </a:ext>
            </a:extLst>
          </p:cNvPr>
          <p:cNvSpPr>
            <a:spLocks noGrp="1"/>
          </p:cNvSpPr>
          <p:nvPr>
            <p:ph type="dt" sz="half" idx="10"/>
          </p:nvPr>
        </p:nvSpPr>
        <p:spPr/>
        <p:txBody>
          <a:bodyPr/>
          <a:lstStyle/>
          <a:p>
            <a:fld id="{0474C84B-E849-4480-BDE1-5E752F863E25}" type="datetimeFigureOut">
              <a:rPr lang="en-US" smtClean="0"/>
              <a:t>6/5/2022</a:t>
            </a:fld>
            <a:endParaRPr lang="en-US"/>
          </a:p>
        </p:txBody>
      </p:sp>
      <p:sp>
        <p:nvSpPr>
          <p:cNvPr id="6" name="Footer Placeholder 5">
            <a:extLst>
              <a:ext uri="{FF2B5EF4-FFF2-40B4-BE49-F238E27FC236}">
                <a16:creationId xmlns:a16="http://schemas.microsoft.com/office/drawing/2014/main" id="{705EF781-68D6-4F32-1858-6711316400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EA9776-1A9E-81AE-D170-1418EDF18F5D}"/>
              </a:ext>
            </a:extLst>
          </p:cNvPr>
          <p:cNvSpPr>
            <a:spLocks noGrp="1"/>
          </p:cNvSpPr>
          <p:nvPr>
            <p:ph type="sldNum" sz="quarter" idx="12"/>
          </p:nvPr>
        </p:nvSpPr>
        <p:spPr/>
        <p:txBody>
          <a:bodyPr/>
          <a:lstStyle/>
          <a:p>
            <a:fld id="{259CECCD-571C-4177-A6B4-20E5EA1D623E}" type="slidenum">
              <a:rPr lang="en-US" smtClean="0"/>
              <a:t>‹#›</a:t>
            </a:fld>
            <a:endParaRPr lang="en-US"/>
          </a:p>
        </p:txBody>
      </p:sp>
    </p:spTree>
    <p:extLst>
      <p:ext uri="{BB962C8B-B14F-4D97-AF65-F5344CB8AC3E}">
        <p14:creationId xmlns:p14="http://schemas.microsoft.com/office/powerpoint/2010/main" val="34770561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0CD76-53CE-37D0-B1FA-408CDC21F7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CBD49C-6AF2-0047-F885-C56207D1978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717B08F-1B9F-38C8-8250-684227331A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05154D0-E8AC-2A13-B0AB-DE869CE8F4E9}"/>
              </a:ext>
            </a:extLst>
          </p:cNvPr>
          <p:cNvSpPr>
            <a:spLocks noGrp="1"/>
          </p:cNvSpPr>
          <p:nvPr>
            <p:ph type="dt" sz="half" idx="10"/>
          </p:nvPr>
        </p:nvSpPr>
        <p:spPr/>
        <p:txBody>
          <a:bodyPr/>
          <a:lstStyle/>
          <a:p>
            <a:fld id="{0474C84B-E849-4480-BDE1-5E752F863E25}" type="datetimeFigureOut">
              <a:rPr lang="en-US" smtClean="0"/>
              <a:t>6/5/2022</a:t>
            </a:fld>
            <a:endParaRPr lang="en-US"/>
          </a:p>
        </p:txBody>
      </p:sp>
      <p:sp>
        <p:nvSpPr>
          <p:cNvPr id="6" name="Footer Placeholder 5">
            <a:extLst>
              <a:ext uri="{FF2B5EF4-FFF2-40B4-BE49-F238E27FC236}">
                <a16:creationId xmlns:a16="http://schemas.microsoft.com/office/drawing/2014/main" id="{A3494800-8286-4239-7C46-CF4B37AA28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3F94ED-FFF3-A22E-093D-456D27EE7ADC}"/>
              </a:ext>
            </a:extLst>
          </p:cNvPr>
          <p:cNvSpPr>
            <a:spLocks noGrp="1"/>
          </p:cNvSpPr>
          <p:nvPr>
            <p:ph type="sldNum" sz="quarter" idx="12"/>
          </p:nvPr>
        </p:nvSpPr>
        <p:spPr/>
        <p:txBody>
          <a:bodyPr/>
          <a:lstStyle/>
          <a:p>
            <a:fld id="{259CECCD-571C-4177-A6B4-20E5EA1D623E}" type="slidenum">
              <a:rPr lang="en-US" smtClean="0"/>
              <a:t>‹#›</a:t>
            </a:fld>
            <a:endParaRPr lang="en-US"/>
          </a:p>
        </p:txBody>
      </p:sp>
    </p:spTree>
    <p:extLst>
      <p:ext uri="{BB962C8B-B14F-4D97-AF65-F5344CB8AC3E}">
        <p14:creationId xmlns:p14="http://schemas.microsoft.com/office/powerpoint/2010/main" val="4197907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28249D-73BD-3576-E13A-A69415B8967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1ADFCBC-E301-61E2-9217-6E5AB66AA3B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FA50E5-FA32-E6A6-217B-A7DF3825838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74C84B-E849-4480-BDE1-5E752F863E25}" type="datetimeFigureOut">
              <a:rPr lang="en-US" smtClean="0"/>
              <a:t>6/5/2022</a:t>
            </a:fld>
            <a:endParaRPr lang="en-US"/>
          </a:p>
        </p:txBody>
      </p:sp>
      <p:sp>
        <p:nvSpPr>
          <p:cNvPr id="5" name="Footer Placeholder 4">
            <a:extLst>
              <a:ext uri="{FF2B5EF4-FFF2-40B4-BE49-F238E27FC236}">
                <a16:creationId xmlns:a16="http://schemas.microsoft.com/office/drawing/2014/main" id="{9337B3A7-65FC-0FCB-CB24-F702B6A0AD2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8898D53-C740-8956-07F0-F69E9A003B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9CECCD-571C-4177-A6B4-20E5EA1D623E}" type="slidenum">
              <a:rPr lang="en-US" smtClean="0"/>
              <a:t>‹#›</a:t>
            </a:fld>
            <a:endParaRPr lang="en-US"/>
          </a:p>
        </p:txBody>
      </p:sp>
    </p:spTree>
    <p:extLst>
      <p:ext uri="{BB962C8B-B14F-4D97-AF65-F5344CB8AC3E}">
        <p14:creationId xmlns:p14="http://schemas.microsoft.com/office/powerpoint/2010/main" val="34986692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8" Type="http://schemas.openxmlformats.org/officeDocument/2006/relationships/customXml" Target="../ink/ink4.xml"/><Relationship Id="rId13" Type="http://schemas.openxmlformats.org/officeDocument/2006/relationships/image" Target="../media/image16.png"/><Relationship Id="rId18" Type="http://schemas.openxmlformats.org/officeDocument/2006/relationships/customXml" Target="../ink/ink9.xml"/><Relationship Id="rId3" Type="http://schemas.openxmlformats.org/officeDocument/2006/relationships/image" Target="../media/image11.png"/><Relationship Id="rId21" Type="http://schemas.openxmlformats.org/officeDocument/2006/relationships/image" Target="../media/image20.png"/><Relationship Id="rId7" Type="http://schemas.openxmlformats.org/officeDocument/2006/relationships/image" Target="../media/image13.png"/><Relationship Id="rId12" Type="http://schemas.openxmlformats.org/officeDocument/2006/relationships/customXml" Target="../ink/ink6.xml"/><Relationship Id="rId17" Type="http://schemas.openxmlformats.org/officeDocument/2006/relationships/image" Target="../media/image18.png"/><Relationship Id="rId2" Type="http://schemas.openxmlformats.org/officeDocument/2006/relationships/customXml" Target="../ink/ink1.xml"/><Relationship Id="rId16" Type="http://schemas.openxmlformats.org/officeDocument/2006/relationships/customXml" Target="../ink/ink8.xml"/><Relationship Id="rId20" Type="http://schemas.openxmlformats.org/officeDocument/2006/relationships/customXml" Target="../ink/ink10.xml"/><Relationship Id="rId1" Type="http://schemas.openxmlformats.org/officeDocument/2006/relationships/slideLayout" Target="../slideLayouts/slideLayout2.xml"/><Relationship Id="rId6" Type="http://schemas.openxmlformats.org/officeDocument/2006/relationships/customXml" Target="../ink/ink3.xml"/><Relationship Id="rId11" Type="http://schemas.openxmlformats.org/officeDocument/2006/relationships/image" Target="../media/image15.png"/><Relationship Id="rId5" Type="http://schemas.openxmlformats.org/officeDocument/2006/relationships/image" Target="../media/image12.png"/><Relationship Id="rId15" Type="http://schemas.openxmlformats.org/officeDocument/2006/relationships/image" Target="../media/image17.png"/><Relationship Id="rId23" Type="http://schemas.openxmlformats.org/officeDocument/2006/relationships/image" Target="../media/image21.png"/><Relationship Id="rId10" Type="http://schemas.openxmlformats.org/officeDocument/2006/relationships/customXml" Target="../ink/ink5.xml"/><Relationship Id="rId19" Type="http://schemas.openxmlformats.org/officeDocument/2006/relationships/image" Target="../media/image19.png"/><Relationship Id="rId4" Type="http://schemas.openxmlformats.org/officeDocument/2006/relationships/customXml" Target="../ink/ink2.xml"/><Relationship Id="rId9" Type="http://schemas.openxmlformats.org/officeDocument/2006/relationships/image" Target="../media/image14.png"/><Relationship Id="rId14" Type="http://schemas.openxmlformats.org/officeDocument/2006/relationships/customXml" Target="../ink/ink7.xml"/><Relationship Id="rId22" Type="http://schemas.openxmlformats.org/officeDocument/2006/relationships/customXml" Target="../ink/ink11.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17" Type="http://schemas.openxmlformats.org/officeDocument/2006/relationships/image" Target="../media/image78.png"/><Relationship Id="rId21" Type="http://schemas.openxmlformats.org/officeDocument/2006/relationships/image" Target="../media/image31.png"/><Relationship Id="rId42" Type="http://schemas.openxmlformats.org/officeDocument/2006/relationships/customXml" Target="../ink/ink32.xml"/><Relationship Id="rId63" Type="http://schemas.openxmlformats.org/officeDocument/2006/relationships/image" Target="../media/image52.png"/><Relationship Id="rId84" Type="http://schemas.openxmlformats.org/officeDocument/2006/relationships/customXml" Target="../ink/ink54.xml"/><Relationship Id="rId138" Type="http://schemas.openxmlformats.org/officeDocument/2006/relationships/customXml" Target="../ink/ink81.xml"/><Relationship Id="rId159" Type="http://schemas.openxmlformats.org/officeDocument/2006/relationships/image" Target="../media/image98.png"/><Relationship Id="rId170" Type="http://schemas.openxmlformats.org/officeDocument/2006/relationships/customXml" Target="../ink/ink98.xml"/><Relationship Id="rId107" Type="http://schemas.openxmlformats.org/officeDocument/2006/relationships/image" Target="../media/image73.png"/><Relationship Id="rId11" Type="http://schemas.openxmlformats.org/officeDocument/2006/relationships/image" Target="../media/image26.png"/><Relationship Id="rId32" Type="http://schemas.openxmlformats.org/officeDocument/2006/relationships/customXml" Target="../ink/ink27.xml"/><Relationship Id="rId53" Type="http://schemas.openxmlformats.org/officeDocument/2006/relationships/image" Target="../media/image47.png"/><Relationship Id="rId74" Type="http://schemas.openxmlformats.org/officeDocument/2006/relationships/customXml" Target="../ink/ink49.xml"/><Relationship Id="rId128" Type="http://schemas.openxmlformats.org/officeDocument/2006/relationships/customXml" Target="../ink/ink76.xml"/><Relationship Id="rId149" Type="http://schemas.openxmlformats.org/officeDocument/2006/relationships/image" Target="../media/image93.png"/><Relationship Id="rId5" Type="http://schemas.openxmlformats.org/officeDocument/2006/relationships/image" Target="../media/image23.png"/><Relationship Id="rId95" Type="http://schemas.openxmlformats.org/officeDocument/2006/relationships/image" Target="../media/image67.png"/><Relationship Id="rId160" Type="http://schemas.openxmlformats.org/officeDocument/2006/relationships/customXml" Target="../ink/ink93.xml"/><Relationship Id="rId22" Type="http://schemas.openxmlformats.org/officeDocument/2006/relationships/customXml" Target="../ink/ink22.xml"/><Relationship Id="rId43" Type="http://schemas.openxmlformats.org/officeDocument/2006/relationships/image" Target="../media/image42.png"/><Relationship Id="rId64" Type="http://schemas.openxmlformats.org/officeDocument/2006/relationships/customXml" Target="../ink/ink43.xml"/><Relationship Id="rId118" Type="http://schemas.openxmlformats.org/officeDocument/2006/relationships/customXml" Target="../ink/ink71.xml"/><Relationship Id="rId139" Type="http://schemas.openxmlformats.org/officeDocument/2006/relationships/image" Target="../media/image89.png"/><Relationship Id="rId85" Type="http://schemas.openxmlformats.org/officeDocument/2006/relationships/image" Target="../media/image62.png"/><Relationship Id="rId150" Type="http://schemas.openxmlformats.org/officeDocument/2006/relationships/customXml" Target="../ink/ink88.xml"/><Relationship Id="rId171" Type="http://schemas.openxmlformats.org/officeDocument/2006/relationships/image" Target="../media/image104.png"/><Relationship Id="rId12" Type="http://schemas.openxmlformats.org/officeDocument/2006/relationships/customXml" Target="../ink/ink17.xml"/><Relationship Id="rId33" Type="http://schemas.openxmlformats.org/officeDocument/2006/relationships/image" Target="../media/image37.png"/><Relationship Id="rId108" Type="http://schemas.openxmlformats.org/officeDocument/2006/relationships/customXml" Target="../ink/ink66.xml"/><Relationship Id="rId129" Type="http://schemas.openxmlformats.org/officeDocument/2006/relationships/image" Target="../media/image84.png"/><Relationship Id="rId54" Type="http://schemas.openxmlformats.org/officeDocument/2006/relationships/customXml" Target="../ink/ink38.xml"/><Relationship Id="rId75" Type="http://schemas.openxmlformats.org/officeDocument/2006/relationships/image" Target="../media/image57.png"/><Relationship Id="rId96" Type="http://schemas.openxmlformats.org/officeDocument/2006/relationships/customXml" Target="../ink/ink60.xml"/><Relationship Id="rId140" Type="http://schemas.openxmlformats.org/officeDocument/2006/relationships/customXml" Target="../ink/ink82.xml"/><Relationship Id="rId161" Type="http://schemas.openxmlformats.org/officeDocument/2006/relationships/image" Target="../media/image99.png"/><Relationship Id="rId6" Type="http://schemas.openxmlformats.org/officeDocument/2006/relationships/customXml" Target="../ink/ink14.xml"/><Relationship Id="rId23" Type="http://schemas.openxmlformats.org/officeDocument/2006/relationships/image" Target="../media/image32.png"/><Relationship Id="rId28" Type="http://schemas.openxmlformats.org/officeDocument/2006/relationships/customXml" Target="../ink/ink25.xml"/><Relationship Id="rId49" Type="http://schemas.openxmlformats.org/officeDocument/2006/relationships/image" Target="../media/image45.png"/><Relationship Id="rId114" Type="http://schemas.openxmlformats.org/officeDocument/2006/relationships/customXml" Target="../ink/ink69.xml"/><Relationship Id="rId119" Type="http://schemas.openxmlformats.org/officeDocument/2006/relationships/image" Target="../media/image79.png"/><Relationship Id="rId44" Type="http://schemas.openxmlformats.org/officeDocument/2006/relationships/customXml" Target="../ink/ink33.xml"/><Relationship Id="rId60" Type="http://schemas.openxmlformats.org/officeDocument/2006/relationships/customXml" Target="../ink/ink41.xml"/><Relationship Id="rId65" Type="http://schemas.openxmlformats.org/officeDocument/2006/relationships/image" Target="../media/image53.png"/><Relationship Id="rId81" Type="http://schemas.openxmlformats.org/officeDocument/2006/relationships/image" Target="../media/image60.png"/><Relationship Id="rId86" Type="http://schemas.openxmlformats.org/officeDocument/2006/relationships/customXml" Target="../ink/ink55.xml"/><Relationship Id="rId130" Type="http://schemas.openxmlformats.org/officeDocument/2006/relationships/customXml" Target="../ink/ink77.xml"/><Relationship Id="rId135" Type="http://schemas.openxmlformats.org/officeDocument/2006/relationships/image" Target="../media/image87.png"/><Relationship Id="rId151" Type="http://schemas.openxmlformats.org/officeDocument/2006/relationships/image" Target="../media/image94.png"/><Relationship Id="rId156" Type="http://schemas.openxmlformats.org/officeDocument/2006/relationships/customXml" Target="../ink/ink91.xml"/><Relationship Id="rId177" Type="http://schemas.openxmlformats.org/officeDocument/2006/relationships/image" Target="../media/image107.png"/><Relationship Id="rId172" Type="http://schemas.openxmlformats.org/officeDocument/2006/relationships/customXml" Target="../ink/ink99.xml"/><Relationship Id="rId13" Type="http://schemas.openxmlformats.org/officeDocument/2006/relationships/image" Target="../media/image27.png"/><Relationship Id="rId18" Type="http://schemas.openxmlformats.org/officeDocument/2006/relationships/customXml" Target="../ink/ink20.xml"/><Relationship Id="rId39" Type="http://schemas.openxmlformats.org/officeDocument/2006/relationships/image" Target="../media/image40.png"/><Relationship Id="rId109" Type="http://schemas.openxmlformats.org/officeDocument/2006/relationships/image" Target="../media/image74.png"/><Relationship Id="rId34" Type="http://schemas.openxmlformats.org/officeDocument/2006/relationships/customXml" Target="../ink/ink28.xml"/><Relationship Id="rId50" Type="http://schemas.openxmlformats.org/officeDocument/2006/relationships/customXml" Target="../ink/ink36.xml"/><Relationship Id="rId55" Type="http://schemas.openxmlformats.org/officeDocument/2006/relationships/image" Target="../media/image48.png"/><Relationship Id="rId76" Type="http://schemas.openxmlformats.org/officeDocument/2006/relationships/customXml" Target="../ink/ink50.xml"/><Relationship Id="rId97" Type="http://schemas.openxmlformats.org/officeDocument/2006/relationships/image" Target="../media/image68.png"/><Relationship Id="rId104" Type="http://schemas.openxmlformats.org/officeDocument/2006/relationships/customXml" Target="../ink/ink64.xml"/><Relationship Id="rId120" Type="http://schemas.openxmlformats.org/officeDocument/2006/relationships/customXml" Target="../ink/ink72.xml"/><Relationship Id="rId125" Type="http://schemas.openxmlformats.org/officeDocument/2006/relationships/image" Target="../media/image82.png"/><Relationship Id="rId141" Type="http://schemas.openxmlformats.org/officeDocument/2006/relationships/customXml" Target="../ink/ink83.xml"/><Relationship Id="rId146" Type="http://schemas.openxmlformats.org/officeDocument/2006/relationships/customXml" Target="../ink/ink86.xml"/><Relationship Id="rId167" Type="http://schemas.openxmlformats.org/officeDocument/2006/relationships/image" Target="../media/image102.png"/><Relationship Id="rId7" Type="http://schemas.openxmlformats.org/officeDocument/2006/relationships/image" Target="../media/image24.png"/><Relationship Id="rId71" Type="http://schemas.openxmlformats.org/officeDocument/2006/relationships/image" Target="../media/image56.png"/><Relationship Id="rId92" Type="http://schemas.openxmlformats.org/officeDocument/2006/relationships/customXml" Target="../ink/ink58.xml"/><Relationship Id="rId162" Type="http://schemas.openxmlformats.org/officeDocument/2006/relationships/customXml" Target="../ink/ink94.xml"/><Relationship Id="rId2" Type="http://schemas.openxmlformats.org/officeDocument/2006/relationships/customXml" Target="../ink/ink12.xml"/><Relationship Id="rId29" Type="http://schemas.openxmlformats.org/officeDocument/2006/relationships/image" Target="../media/image35.png"/><Relationship Id="rId24" Type="http://schemas.openxmlformats.org/officeDocument/2006/relationships/customXml" Target="../ink/ink23.xml"/><Relationship Id="rId40" Type="http://schemas.openxmlformats.org/officeDocument/2006/relationships/customXml" Target="../ink/ink31.xml"/><Relationship Id="rId45" Type="http://schemas.openxmlformats.org/officeDocument/2006/relationships/image" Target="../media/image43.png"/><Relationship Id="rId66" Type="http://schemas.openxmlformats.org/officeDocument/2006/relationships/customXml" Target="../ink/ink44.xml"/><Relationship Id="rId87" Type="http://schemas.openxmlformats.org/officeDocument/2006/relationships/image" Target="../media/image63.png"/><Relationship Id="rId110" Type="http://schemas.openxmlformats.org/officeDocument/2006/relationships/customXml" Target="../ink/ink67.xml"/><Relationship Id="rId115" Type="http://schemas.openxmlformats.org/officeDocument/2006/relationships/image" Target="../media/image77.png"/><Relationship Id="rId131" Type="http://schemas.openxmlformats.org/officeDocument/2006/relationships/image" Target="../media/image85.png"/><Relationship Id="rId136" Type="http://schemas.openxmlformats.org/officeDocument/2006/relationships/customXml" Target="../ink/ink80.xml"/><Relationship Id="rId157" Type="http://schemas.openxmlformats.org/officeDocument/2006/relationships/image" Target="../media/image97.png"/><Relationship Id="rId178" Type="http://schemas.openxmlformats.org/officeDocument/2006/relationships/customXml" Target="../ink/ink102.xml"/><Relationship Id="rId61" Type="http://schemas.openxmlformats.org/officeDocument/2006/relationships/image" Target="../media/image51.png"/><Relationship Id="rId82" Type="http://schemas.openxmlformats.org/officeDocument/2006/relationships/customXml" Target="../ink/ink53.xml"/><Relationship Id="rId152" Type="http://schemas.openxmlformats.org/officeDocument/2006/relationships/customXml" Target="../ink/ink89.xml"/><Relationship Id="rId173" Type="http://schemas.openxmlformats.org/officeDocument/2006/relationships/image" Target="../media/image105.png"/><Relationship Id="rId19" Type="http://schemas.openxmlformats.org/officeDocument/2006/relationships/image" Target="../media/image30.png"/><Relationship Id="rId14" Type="http://schemas.openxmlformats.org/officeDocument/2006/relationships/customXml" Target="../ink/ink18.xml"/><Relationship Id="rId30" Type="http://schemas.openxmlformats.org/officeDocument/2006/relationships/customXml" Target="../ink/ink26.xml"/><Relationship Id="rId35" Type="http://schemas.openxmlformats.org/officeDocument/2006/relationships/image" Target="../media/image38.png"/><Relationship Id="rId56" Type="http://schemas.openxmlformats.org/officeDocument/2006/relationships/customXml" Target="../ink/ink39.xml"/><Relationship Id="rId77" Type="http://schemas.openxmlformats.org/officeDocument/2006/relationships/image" Target="../media/image58.png"/><Relationship Id="rId100" Type="http://schemas.openxmlformats.org/officeDocument/2006/relationships/customXml" Target="../ink/ink62.xml"/><Relationship Id="rId105" Type="http://schemas.openxmlformats.org/officeDocument/2006/relationships/image" Target="../media/image72.png"/><Relationship Id="rId126" Type="http://schemas.openxmlformats.org/officeDocument/2006/relationships/customXml" Target="../ink/ink75.xml"/><Relationship Id="rId147" Type="http://schemas.openxmlformats.org/officeDocument/2006/relationships/image" Target="../media/image92.png"/><Relationship Id="rId168" Type="http://schemas.openxmlformats.org/officeDocument/2006/relationships/customXml" Target="../ink/ink97.xml"/><Relationship Id="rId8" Type="http://schemas.openxmlformats.org/officeDocument/2006/relationships/customXml" Target="../ink/ink15.xml"/><Relationship Id="rId51" Type="http://schemas.openxmlformats.org/officeDocument/2006/relationships/image" Target="../media/image46.png"/><Relationship Id="rId72" Type="http://schemas.openxmlformats.org/officeDocument/2006/relationships/customXml" Target="../ink/ink47.xml"/><Relationship Id="rId93" Type="http://schemas.openxmlformats.org/officeDocument/2006/relationships/image" Target="../media/image66.png"/><Relationship Id="rId98" Type="http://schemas.openxmlformats.org/officeDocument/2006/relationships/customXml" Target="../ink/ink61.xml"/><Relationship Id="rId121" Type="http://schemas.openxmlformats.org/officeDocument/2006/relationships/image" Target="../media/image80.png"/><Relationship Id="rId142" Type="http://schemas.openxmlformats.org/officeDocument/2006/relationships/customXml" Target="../ink/ink84.xml"/><Relationship Id="rId163" Type="http://schemas.openxmlformats.org/officeDocument/2006/relationships/image" Target="../media/image100.png"/><Relationship Id="rId3" Type="http://schemas.openxmlformats.org/officeDocument/2006/relationships/image" Target="../media/image22.png"/><Relationship Id="rId25" Type="http://schemas.openxmlformats.org/officeDocument/2006/relationships/image" Target="../media/image33.png"/><Relationship Id="rId46" Type="http://schemas.openxmlformats.org/officeDocument/2006/relationships/customXml" Target="../ink/ink34.xml"/><Relationship Id="rId67" Type="http://schemas.openxmlformats.org/officeDocument/2006/relationships/image" Target="../media/image54.png"/><Relationship Id="rId116" Type="http://schemas.openxmlformats.org/officeDocument/2006/relationships/customXml" Target="../ink/ink70.xml"/><Relationship Id="rId137" Type="http://schemas.openxmlformats.org/officeDocument/2006/relationships/image" Target="../media/image88.png"/><Relationship Id="rId158" Type="http://schemas.openxmlformats.org/officeDocument/2006/relationships/customXml" Target="../ink/ink92.xml"/><Relationship Id="rId20" Type="http://schemas.openxmlformats.org/officeDocument/2006/relationships/customXml" Target="../ink/ink21.xml"/><Relationship Id="rId41" Type="http://schemas.openxmlformats.org/officeDocument/2006/relationships/image" Target="../media/image41.png"/><Relationship Id="rId62" Type="http://schemas.openxmlformats.org/officeDocument/2006/relationships/customXml" Target="../ink/ink42.xml"/><Relationship Id="rId83" Type="http://schemas.openxmlformats.org/officeDocument/2006/relationships/image" Target="../media/image61.png"/><Relationship Id="rId88" Type="http://schemas.openxmlformats.org/officeDocument/2006/relationships/customXml" Target="../ink/ink56.xml"/><Relationship Id="rId111" Type="http://schemas.openxmlformats.org/officeDocument/2006/relationships/image" Target="../media/image75.png"/><Relationship Id="rId132" Type="http://schemas.openxmlformats.org/officeDocument/2006/relationships/customXml" Target="../ink/ink78.xml"/><Relationship Id="rId153" Type="http://schemas.openxmlformats.org/officeDocument/2006/relationships/image" Target="../media/image95.png"/><Relationship Id="rId174" Type="http://schemas.openxmlformats.org/officeDocument/2006/relationships/customXml" Target="../ink/ink100.xml"/><Relationship Id="rId179" Type="http://schemas.openxmlformats.org/officeDocument/2006/relationships/image" Target="../media/image108.png"/><Relationship Id="rId15" Type="http://schemas.openxmlformats.org/officeDocument/2006/relationships/image" Target="../media/image28.png"/><Relationship Id="rId36" Type="http://schemas.openxmlformats.org/officeDocument/2006/relationships/customXml" Target="../ink/ink29.xml"/><Relationship Id="rId57" Type="http://schemas.openxmlformats.org/officeDocument/2006/relationships/image" Target="../media/image49.png"/><Relationship Id="rId106" Type="http://schemas.openxmlformats.org/officeDocument/2006/relationships/customXml" Target="../ink/ink65.xml"/><Relationship Id="rId127" Type="http://schemas.openxmlformats.org/officeDocument/2006/relationships/image" Target="../media/image83.png"/><Relationship Id="rId10" Type="http://schemas.openxmlformats.org/officeDocument/2006/relationships/customXml" Target="../ink/ink16.xml"/><Relationship Id="rId31" Type="http://schemas.openxmlformats.org/officeDocument/2006/relationships/image" Target="../media/image36.png"/><Relationship Id="rId52" Type="http://schemas.openxmlformats.org/officeDocument/2006/relationships/customXml" Target="../ink/ink37.xml"/><Relationship Id="rId73" Type="http://schemas.openxmlformats.org/officeDocument/2006/relationships/customXml" Target="../ink/ink48.xml"/><Relationship Id="rId78" Type="http://schemas.openxmlformats.org/officeDocument/2006/relationships/customXml" Target="../ink/ink51.xml"/><Relationship Id="rId94" Type="http://schemas.openxmlformats.org/officeDocument/2006/relationships/customXml" Target="../ink/ink59.xml"/><Relationship Id="rId99" Type="http://schemas.openxmlformats.org/officeDocument/2006/relationships/image" Target="../media/image69.png"/><Relationship Id="rId101" Type="http://schemas.openxmlformats.org/officeDocument/2006/relationships/image" Target="../media/image70.png"/><Relationship Id="rId122" Type="http://schemas.openxmlformats.org/officeDocument/2006/relationships/customXml" Target="../ink/ink73.xml"/><Relationship Id="rId143" Type="http://schemas.openxmlformats.org/officeDocument/2006/relationships/image" Target="../media/image90.png"/><Relationship Id="rId148" Type="http://schemas.openxmlformats.org/officeDocument/2006/relationships/customXml" Target="../ink/ink87.xml"/><Relationship Id="rId164" Type="http://schemas.openxmlformats.org/officeDocument/2006/relationships/customXml" Target="../ink/ink95.xml"/><Relationship Id="rId169" Type="http://schemas.openxmlformats.org/officeDocument/2006/relationships/image" Target="../media/image103.png"/><Relationship Id="rId4" Type="http://schemas.openxmlformats.org/officeDocument/2006/relationships/customXml" Target="../ink/ink13.xml"/><Relationship Id="rId9" Type="http://schemas.openxmlformats.org/officeDocument/2006/relationships/image" Target="../media/image25.png"/><Relationship Id="rId26" Type="http://schemas.openxmlformats.org/officeDocument/2006/relationships/customXml" Target="../ink/ink24.xml"/><Relationship Id="rId47" Type="http://schemas.openxmlformats.org/officeDocument/2006/relationships/image" Target="../media/image44.png"/><Relationship Id="rId68" Type="http://schemas.openxmlformats.org/officeDocument/2006/relationships/customXml" Target="../ink/ink45.xml"/><Relationship Id="rId89" Type="http://schemas.openxmlformats.org/officeDocument/2006/relationships/image" Target="../media/image64.png"/><Relationship Id="rId112" Type="http://schemas.openxmlformats.org/officeDocument/2006/relationships/customXml" Target="../ink/ink68.xml"/><Relationship Id="rId133" Type="http://schemas.openxmlformats.org/officeDocument/2006/relationships/image" Target="../media/image86.png"/><Relationship Id="rId154" Type="http://schemas.openxmlformats.org/officeDocument/2006/relationships/customXml" Target="../ink/ink90.xml"/><Relationship Id="rId175" Type="http://schemas.openxmlformats.org/officeDocument/2006/relationships/image" Target="../media/image106.png"/><Relationship Id="rId16" Type="http://schemas.openxmlformats.org/officeDocument/2006/relationships/customXml" Target="../ink/ink19.xml"/><Relationship Id="rId37" Type="http://schemas.openxmlformats.org/officeDocument/2006/relationships/image" Target="../media/image39.png"/><Relationship Id="rId58" Type="http://schemas.openxmlformats.org/officeDocument/2006/relationships/customXml" Target="../ink/ink40.xml"/><Relationship Id="rId79" Type="http://schemas.openxmlformats.org/officeDocument/2006/relationships/image" Target="../media/image59.png"/><Relationship Id="rId102" Type="http://schemas.openxmlformats.org/officeDocument/2006/relationships/customXml" Target="../ink/ink63.xml"/><Relationship Id="rId123" Type="http://schemas.openxmlformats.org/officeDocument/2006/relationships/image" Target="../media/image81.png"/><Relationship Id="rId144" Type="http://schemas.openxmlformats.org/officeDocument/2006/relationships/customXml" Target="../ink/ink85.xml"/><Relationship Id="rId90" Type="http://schemas.openxmlformats.org/officeDocument/2006/relationships/customXml" Target="../ink/ink57.xml"/><Relationship Id="rId165" Type="http://schemas.openxmlformats.org/officeDocument/2006/relationships/image" Target="../media/image101.png"/><Relationship Id="rId27" Type="http://schemas.openxmlformats.org/officeDocument/2006/relationships/image" Target="../media/image34.png"/><Relationship Id="rId48" Type="http://schemas.openxmlformats.org/officeDocument/2006/relationships/customXml" Target="../ink/ink35.xml"/><Relationship Id="rId69" Type="http://schemas.openxmlformats.org/officeDocument/2006/relationships/image" Target="../media/image55.png"/><Relationship Id="rId113" Type="http://schemas.openxmlformats.org/officeDocument/2006/relationships/image" Target="../media/image76.png"/><Relationship Id="rId134" Type="http://schemas.openxmlformats.org/officeDocument/2006/relationships/customXml" Target="../ink/ink79.xml"/><Relationship Id="rId80" Type="http://schemas.openxmlformats.org/officeDocument/2006/relationships/customXml" Target="../ink/ink52.xml"/><Relationship Id="rId155" Type="http://schemas.openxmlformats.org/officeDocument/2006/relationships/image" Target="../media/image96.png"/><Relationship Id="rId176" Type="http://schemas.openxmlformats.org/officeDocument/2006/relationships/customXml" Target="../ink/ink101.xml"/><Relationship Id="rId17" Type="http://schemas.openxmlformats.org/officeDocument/2006/relationships/image" Target="../media/image29.png"/><Relationship Id="rId38" Type="http://schemas.openxmlformats.org/officeDocument/2006/relationships/customXml" Target="../ink/ink30.xml"/><Relationship Id="rId59" Type="http://schemas.openxmlformats.org/officeDocument/2006/relationships/image" Target="../media/image50.png"/><Relationship Id="rId103" Type="http://schemas.openxmlformats.org/officeDocument/2006/relationships/image" Target="../media/image71.png"/><Relationship Id="rId124" Type="http://schemas.openxmlformats.org/officeDocument/2006/relationships/customXml" Target="../ink/ink74.xml"/><Relationship Id="rId70" Type="http://schemas.openxmlformats.org/officeDocument/2006/relationships/customXml" Target="../ink/ink46.xml"/><Relationship Id="rId91" Type="http://schemas.openxmlformats.org/officeDocument/2006/relationships/image" Target="../media/image65.png"/><Relationship Id="rId145" Type="http://schemas.openxmlformats.org/officeDocument/2006/relationships/image" Target="../media/image91.png"/><Relationship Id="rId166" Type="http://schemas.openxmlformats.org/officeDocument/2006/relationships/customXml" Target="../ink/ink96.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customXml" Target="../ink/ink103.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36A6241-8480-E406-D3DA-392DED95D1B4}"/>
              </a:ext>
            </a:extLst>
          </p:cNvPr>
          <p:cNvSpPr txBox="1"/>
          <p:nvPr/>
        </p:nvSpPr>
        <p:spPr>
          <a:xfrm>
            <a:off x="3498558" y="2274838"/>
            <a:ext cx="5194884" cy="2308324"/>
          </a:xfrm>
          <a:prstGeom prst="rect">
            <a:avLst/>
          </a:prstGeom>
          <a:noFill/>
        </p:spPr>
        <p:txBody>
          <a:bodyPr wrap="square" rtlCol="0">
            <a:spAutoFit/>
          </a:bodyPr>
          <a:lstStyle/>
          <a:p>
            <a:pPr algn="ctr"/>
            <a:r>
              <a:rPr lang="en-US" sz="7200" b="1"/>
              <a:t>RECURSION IN C</a:t>
            </a:r>
          </a:p>
        </p:txBody>
      </p:sp>
    </p:spTree>
    <p:extLst>
      <p:ext uri="{BB962C8B-B14F-4D97-AF65-F5344CB8AC3E}">
        <p14:creationId xmlns:p14="http://schemas.microsoft.com/office/powerpoint/2010/main" val="3350086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a:extLst>
              <a:ext uri="{FF2B5EF4-FFF2-40B4-BE49-F238E27FC236}">
                <a16:creationId xmlns:a16="http://schemas.microsoft.com/office/drawing/2014/main" id="{DCE15C57-A995-D7E2-983F-B8E3320E08EE}"/>
              </a:ext>
            </a:extLst>
          </p:cNvPr>
          <p:cNvSpPr txBox="1"/>
          <p:nvPr/>
        </p:nvSpPr>
        <p:spPr>
          <a:xfrm>
            <a:off x="1409351" y="3887631"/>
            <a:ext cx="2747868" cy="523220"/>
          </a:xfrm>
          <a:prstGeom prst="rect">
            <a:avLst/>
          </a:prstGeom>
          <a:noFill/>
        </p:spPr>
        <p:txBody>
          <a:bodyPr wrap="none" rtlCol="0">
            <a:spAutoFit/>
          </a:bodyPr>
          <a:lstStyle/>
          <a:p>
            <a:r>
              <a:rPr lang="en-US" sz="2800" b="1"/>
              <a:t>Cách 1: Xuống</a:t>
            </a:r>
          </a:p>
        </p:txBody>
      </p:sp>
      <p:sp>
        <p:nvSpPr>
          <p:cNvPr id="24" name="Rectangle: Rounded Corners 23">
            <a:extLst>
              <a:ext uri="{FF2B5EF4-FFF2-40B4-BE49-F238E27FC236}">
                <a16:creationId xmlns:a16="http://schemas.microsoft.com/office/drawing/2014/main" id="{1E1CFA20-0596-2DED-12DB-BB8C07932739}"/>
              </a:ext>
            </a:extLst>
          </p:cNvPr>
          <p:cNvSpPr/>
          <p:nvPr/>
        </p:nvSpPr>
        <p:spPr>
          <a:xfrm>
            <a:off x="3859374" y="2114747"/>
            <a:ext cx="1465943" cy="1306286"/>
          </a:xfrm>
          <a:prstGeom prst="roundRect">
            <a:avLst/>
          </a:prstGeom>
          <a:solidFill>
            <a:schemeClr val="bg1"/>
          </a:solidFill>
          <a:ln w="38100">
            <a:solidFill>
              <a:schemeClr val="tx1">
                <a:lumMod val="85000"/>
                <a:lumOff val="1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Rounded Corners 24">
            <a:extLst>
              <a:ext uri="{FF2B5EF4-FFF2-40B4-BE49-F238E27FC236}">
                <a16:creationId xmlns:a16="http://schemas.microsoft.com/office/drawing/2014/main" id="{F332BDED-BFD0-78C7-EBD4-47F751E9F799}"/>
              </a:ext>
            </a:extLst>
          </p:cNvPr>
          <p:cNvSpPr/>
          <p:nvPr/>
        </p:nvSpPr>
        <p:spPr>
          <a:xfrm>
            <a:off x="5477717" y="2114747"/>
            <a:ext cx="1465943" cy="1306286"/>
          </a:xfrm>
          <a:prstGeom prst="roundRect">
            <a:avLst/>
          </a:prstGeom>
          <a:solidFill>
            <a:schemeClr val="bg1"/>
          </a:solidFill>
          <a:ln w="38100">
            <a:solidFill>
              <a:schemeClr val="tx1">
                <a:lumMod val="85000"/>
                <a:lumOff val="1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Rounded Corners 25">
            <a:extLst>
              <a:ext uri="{FF2B5EF4-FFF2-40B4-BE49-F238E27FC236}">
                <a16:creationId xmlns:a16="http://schemas.microsoft.com/office/drawing/2014/main" id="{B877E182-6B0E-F102-0C9F-B137F43675C2}"/>
              </a:ext>
            </a:extLst>
          </p:cNvPr>
          <p:cNvSpPr/>
          <p:nvPr/>
        </p:nvSpPr>
        <p:spPr>
          <a:xfrm>
            <a:off x="7096060" y="2114747"/>
            <a:ext cx="1465943" cy="1306286"/>
          </a:xfrm>
          <a:prstGeom prst="roundRect">
            <a:avLst/>
          </a:prstGeom>
          <a:solidFill>
            <a:schemeClr val="accent6"/>
          </a:solidFill>
          <a:ln w="38100">
            <a:solidFill>
              <a:schemeClr val="tx1">
                <a:lumMod val="85000"/>
                <a:lumOff val="1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Rounded Corners 26">
            <a:extLst>
              <a:ext uri="{FF2B5EF4-FFF2-40B4-BE49-F238E27FC236}">
                <a16:creationId xmlns:a16="http://schemas.microsoft.com/office/drawing/2014/main" id="{8ACD7D92-7D93-E210-3475-66085C4B0419}"/>
              </a:ext>
            </a:extLst>
          </p:cNvPr>
          <p:cNvSpPr/>
          <p:nvPr/>
        </p:nvSpPr>
        <p:spPr>
          <a:xfrm>
            <a:off x="3859374" y="663319"/>
            <a:ext cx="1465943" cy="1306286"/>
          </a:xfrm>
          <a:prstGeom prst="roundRect">
            <a:avLst/>
          </a:prstGeom>
          <a:solidFill>
            <a:schemeClr val="accent2"/>
          </a:solidFill>
          <a:ln w="38100">
            <a:solidFill>
              <a:schemeClr val="tx1">
                <a:lumMod val="85000"/>
                <a:lumOff val="1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Rounded Corners 27">
            <a:extLst>
              <a:ext uri="{FF2B5EF4-FFF2-40B4-BE49-F238E27FC236}">
                <a16:creationId xmlns:a16="http://schemas.microsoft.com/office/drawing/2014/main" id="{0F3954EC-229C-0350-177D-E052D63D1CBB}"/>
              </a:ext>
            </a:extLst>
          </p:cNvPr>
          <p:cNvSpPr/>
          <p:nvPr/>
        </p:nvSpPr>
        <p:spPr>
          <a:xfrm>
            <a:off x="5477717" y="663319"/>
            <a:ext cx="1465943" cy="1306286"/>
          </a:xfrm>
          <a:prstGeom prst="roundRect">
            <a:avLst/>
          </a:prstGeom>
          <a:solidFill>
            <a:schemeClr val="bg1"/>
          </a:solidFill>
          <a:ln w="38100">
            <a:solidFill>
              <a:schemeClr val="tx1">
                <a:lumMod val="85000"/>
                <a:lumOff val="1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Rounded Corners 28">
            <a:extLst>
              <a:ext uri="{FF2B5EF4-FFF2-40B4-BE49-F238E27FC236}">
                <a16:creationId xmlns:a16="http://schemas.microsoft.com/office/drawing/2014/main" id="{28B522E3-D1E5-2639-4DA8-348CFB212D30}"/>
              </a:ext>
            </a:extLst>
          </p:cNvPr>
          <p:cNvSpPr/>
          <p:nvPr/>
        </p:nvSpPr>
        <p:spPr>
          <a:xfrm>
            <a:off x="7096060" y="663319"/>
            <a:ext cx="1465943" cy="1306286"/>
          </a:xfrm>
          <a:prstGeom prst="roundRect">
            <a:avLst/>
          </a:prstGeom>
          <a:solidFill>
            <a:schemeClr val="bg1"/>
          </a:solidFill>
          <a:ln w="38100">
            <a:solidFill>
              <a:schemeClr val="tx1">
                <a:lumMod val="85000"/>
                <a:lumOff val="1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B7C00A27-59E5-D8B9-0F9F-ABBDBFD08382}"/>
              </a:ext>
            </a:extLst>
          </p:cNvPr>
          <p:cNvGrpSpPr/>
          <p:nvPr/>
        </p:nvGrpSpPr>
        <p:grpSpPr>
          <a:xfrm>
            <a:off x="4202600" y="2263115"/>
            <a:ext cx="779489" cy="1009549"/>
            <a:chOff x="1340073" y="1693379"/>
            <a:chExt cx="779489" cy="1009549"/>
          </a:xfrm>
        </p:grpSpPr>
        <p:sp>
          <p:nvSpPr>
            <p:cNvPr id="31" name="Rectangle 5">
              <a:extLst>
                <a:ext uri="{FF2B5EF4-FFF2-40B4-BE49-F238E27FC236}">
                  <a16:creationId xmlns:a16="http://schemas.microsoft.com/office/drawing/2014/main" id="{92CCC710-C954-C31B-A5A2-E453E9522C2D}"/>
                </a:ext>
              </a:extLst>
            </p:cNvPr>
            <p:cNvSpPr/>
            <p:nvPr/>
          </p:nvSpPr>
          <p:spPr>
            <a:xfrm>
              <a:off x="1623596" y="1850231"/>
              <a:ext cx="200442" cy="152400"/>
            </a:xfrm>
            <a:custGeom>
              <a:avLst/>
              <a:gdLst>
                <a:gd name="connsiteX0" fmla="*/ 0 w 200442"/>
                <a:gd name="connsiteY0" fmla="*/ 0 h 121443"/>
                <a:gd name="connsiteX1" fmla="*/ 200442 w 200442"/>
                <a:gd name="connsiteY1" fmla="*/ 0 h 121443"/>
                <a:gd name="connsiteX2" fmla="*/ 200442 w 200442"/>
                <a:gd name="connsiteY2" fmla="*/ 121443 h 121443"/>
                <a:gd name="connsiteX3" fmla="*/ 0 w 200442"/>
                <a:gd name="connsiteY3" fmla="*/ 121443 h 121443"/>
                <a:gd name="connsiteX4" fmla="*/ 0 w 200442"/>
                <a:gd name="connsiteY4" fmla="*/ 0 h 121443"/>
                <a:gd name="connsiteX0" fmla="*/ 0 w 200442"/>
                <a:gd name="connsiteY0" fmla="*/ 30957 h 152400"/>
                <a:gd name="connsiteX1" fmla="*/ 95667 w 200442"/>
                <a:gd name="connsiteY1" fmla="*/ 0 h 152400"/>
                <a:gd name="connsiteX2" fmla="*/ 200442 w 200442"/>
                <a:gd name="connsiteY2" fmla="*/ 30957 h 152400"/>
                <a:gd name="connsiteX3" fmla="*/ 200442 w 200442"/>
                <a:gd name="connsiteY3" fmla="*/ 152400 h 152400"/>
                <a:gd name="connsiteX4" fmla="*/ 0 w 200442"/>
                <a:gd name="connsiteY4" fmla="*/ 152400 h 152400"/>
                <a:gd name="connsiteX5" fmla="*/ 0 w 200442"/>
                <a:gd name="connsiteY5" fmla="*/ 30957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0442" h="152400">
                  <a:moveTo>
                    <a:pt x="0" y="30957"/>
                  </a:moveTo>
                  <a:cubicBezTo>
                    <a:pt x="31889" y="30163"/>
                    <a:pt x="63778" y="794"/>
                    <a:pt x="95667" y="0"/>
                  </a:cubicBezTo>
                  <a:lnTo>
                    <a:pt x="200442" y="30957"/>
                  </a:lnTo>
                  <a:lnTo>
                    <a:pt x="200442" y="152400"/>
                  </a:lnTo>
                  <a:lnTo>
                    <a:pt x="0" y="152400"/>
                  </a:lnTo>
                  <a:lnTo>
                    <a:pt x="0" y="3095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5">
              <a:extLst>
                <a:ext uri="{FF2B5EF4-FFF2-40B4-BE49-F238E27FC236}">
                  <a16:creationId xmlns:a16="http://schemas.microsoft.com/office/drawing/2014/main" id="{72A46641-028B-10BB-94A3-3C3C68F1F724}"/>
                </a:ext>
              </a:extLst>
            </p:cNvPr>
            <p:cNvSpPr/>
            <p:nvPr/>
          </p:nvSpPr>
          <p:spPr>
            <a:xfrm>
              <a:off x="1597819" y="2021682"/>
              <a:ext cx="250031" cy="47624"/>
            </a:xfrm>
            <a:custGeom>
              <a:avLst/>
              <a:gdLst>
                <a:gd name="connsiteX0" fmla="*/ 0 w 200442"/>
                <a:gd name="connsiteY0" fmla="*/ 0 h 121443"/>
                <a:gd name="connsiteX1" fmla="*/ 200442 w 200442"/>
                <a:gd name="connsiteY1" fmla="*/ 0 h 121443"/>
                <a:gd name="connsiteX2" fmla="*/ 200442 w 200442"/>
                <a:gd name="connsiteY2" fmla="*/ 121443 h 121443"/>
                <a:gd name="connsiteX3" fmla="*/ 0 w 200442"/>
                <a:gd name="connsiteY3" fmla="*/ 121443 h 121443"/>
                <a:gd name="connsiteX4" fmla="*/ 0 w 200442"/>
                <a:gd name="connsiteY4" fmla="*/ 0 h 121443"/>
                <a:gd name="connsiteX0" fmla="*/ 0 w 200442"/>
                <a:gd name="connsiteY0" fmla="*/ 30957 h 152400"/>
                <a:gd name="connsiteX1" fmla="*/ 95667 w 200442"/>
                <a:gd name="connsiteY1" fmla="*/ 0 h 152400"/>
                <a:gd name="connsiteX2" fmla="*/ 200442 w 200442"/>
                <a:gd name="connsiteY2" fmla="*/ 30957 h 152400"/>
                <a:gd name="connsiteX3" fmla="*/ 200442 w 200442"/>
                <a:gd name="connsiteY3" fmla="*/ 152400 h 152400"/>
                <a:gd name="connsiteX4" fmla="*/ 0 w 200442"/>
                <a:gd name="connsiteY4" fmla="*/ 152400 h 152400"/>
                <a:gd name="connsiteX5" fmla="*/ 0 w 200442"/>
                <a:gd name="connsiteY5" fmla="*/ 30957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0442" h="152400">
                  <a:moveTo>
                    <a:pt x="0" y="30957"/>
                  </a:moveTo>
                  <a:cubicBezTo>
                    <a:pt x="31889" y="30163"/>
                    <a:pt x="63778" y="794"/>
                    <a:pt x="95667" y="0"/>
                  </a:cubicBezTo>
                  <a:lnTo>
                    <a:pt x="200442" y="30957"/>
                  </a:lnTo>
                  <a:lnTo>
                    <a:pt x="200442" y="152400"/>
                  </a:lnTo>
                  <a:lnTo>
                    <a:pt x="0" y="152400"/>
                  </a:lnTo>
                  <a:lnTo>
                    <a:pt x="0" y="3095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6">
              <a:extLst>
                <a:ext uri="{FF2B5EF4-FFF2-40B4-BE49-F238E27FC236}">
                  <a16:creationId xmlns:a16="http://schemas.microsoft.com/office/drawing/2014/main" id="{CDFF24D7-1B32-EEF7-F22D-08087542C51D}"/>
                </a:ext>
              </a:extLst>
            </p:cNvPr>
            <p:cNvSpPr/>
            <p:nvPr/>
          </p:nvSpPr>
          <p:spPr>
            <a:xfrm>
              <a:off x="1605944" y="2069306"/>
              <a:ext cx="221874" cy="419976"/>
            </a:xfrm>
            <a:custGeom>
              <a:avLst/>
              <a:gdLst>
                <a:gd name="connsiteX0" fmla="*/ 0 w 181392"/>
                <a:gd name="connsiteY0" fmla="*/ 0 h 422358"/>
                <a:gd name="connsiteX1" fmla="*/ 181392 w 181392"/>
                <a:gd name="connsiteY1" fmla="*/ 0 h 422358"/>
                <a:gd name="connsiteX2" fmla="*/ 181392 w 181392"/>
                <a:gd name="connsiteY2" fmla="*/ 422358 h 422358"/>
                <a:gd name="connsiteX3" fmla="*/ 0 w 181392"/>
                <a:gd name="connsiteY3" fmla="*/ 422358 h 422358"/>
                <a:gd name="connsiteX4" fmla="*/ 0 w 181392"/>
                <a:gd name="connsiteY4" fmla="*/ 0 h 422358"/>
                <a:gd name="connsiteX0" fmla="*/ 26194 w 207586"/>
                <a:gd name="connsiteY0" fmla="*/ 0 h 422358"/>
                <a:gd name="connsiteX1" fmla="*/ 207586 w 207586"/>
                <a:gd name="connsiteY1" fmla="*/ 0 h 422358"/>
                <a:gd name="connsiteX2" fmla="*/ 207586 w 207586"/>
                <a:gd name="connsiteY2" fmla="*/ 422358 h 422358"/>
                <a:gd name="connsiteX3" fmla="*/ 0 w 207586"/>
                <a:gd name="connsiteY3" fmla="*/ 417595 h 422358"/>
                <a:gd name="connsiteX4" fmla="*/ 26194 w 207586"/>
                <a:gd name="connsiteY4" fmla="*/ 0 h 422358"/>
                <a:gd name="connsiteX0" fmla="*/ 26194 w 221874"/>
                <a:gd name="connsiteY0" fmla="*/ 0 h 419976"/>
                <a:gd name="connsiteX1" fmla="*/ 207586 w 221874"/>
                <a:gd name="connsiteY1" fmla="*/ 0 h 419976"/>
                <a:gd name="connsiteX2" fmla="*/ 221874 w 221874"/>
                <a:gd name="connsiteY2" fmla="*/ 419976 h 419976"/>
                <a:gd name="connsiteX3" fmla="*/ 0 w 221874"/>
                <a:gd name="connsiteY3" fmla="*/ 417595 h 419976"/>
                <a:gd name="connsiteX4" fmla="*/ 26194 w 221874"/>
                <a:gd name="connsiteY4" fmla="*/ 0 h 4199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874" h="419976">
                  <a:moveTo>
                    <a:pt x="26194" y="0"/>
                  </a:moveTo>
                  <a:lnTo>
                    <a:pt x="207586" y="0"/>
                  </a:lnTo>
                  <a:lnTo>
                    <a:pt x="221874" y="419976"/>
                  </a:lnTo>
                  <a:lnTo>
                    <a:pt x="0" y="417595"/>
                  </a:lnTo>
                  <a:lnTo>
                    <a:pt x="26194"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38778511-CC9D-EA50-754E-CB7CE388EB21}"/>
                </a:ext>
              </a:extLst>
            </p:cNvPr>
            <p:cNvSpPr/>
            <p:nvPr/>
          </p:nvSpPr>
          <p:spPr>
            <a:xfrm>
              <a:off x="1557338" y="2489282"/>
              <a:ext cx="345281"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17555FE5-1621-753E-E258-FF99F51FCD69}"/>
                </a:ext>
              </a:extLst>
            </p:cNvPr>
            <p:cNvSpPr/>
            <p:nvPr/>
          </p:nvSpPr>
          <p:spPr>
            <a:xfrm>
              <a:off x="1502569" y="2535002"/>
              <a:ext cx="433387" cy="695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Picture 35">
              <a:extLst>
                <a:ext uri="{FF2B5EF4-FFF2-40B4-BE49-F238E27FC236}">
                  <a16:creationId xmlns:a16="http://schemas.microsoft.com/office/drawing/2014/main" id="{56C762AF-C5DF-E5F7-D4E9-C9E56E5A0DE6}"/>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10000" b="92692" l="10000" r="90000">
                          <a14:foregroundMark x1="44889" y1="57308" x2="44889" y2="57308"/>
                          <a14:foregroundMark x1="44778" y1="56346" x2="44889" y2="45192"/>
                          <a14:foregroundMark x1="44111" y1="92692" x2="53000" y2="92692"/>
                          <a14:backgroundMark x1="49111" y1="65769" x2="50222" y2="49615"/>
                        </a14:backgroundRemoval>
                      </a14:imgEffect>
                    </a14:imgLayer>
                  </a14:imgProps>
                </a:ext>
                <a:ext uri="{28A0092B-C50C-407E-A947-70E740481C1C}">
                  <a14:useLocalDpi xmlns:a14="http://schemas.microsoft.com/office/drawing/2010/main" val="0"/>
                </a:ext>
              </a:extLst>
            </a:blip>
            <a:srcRect l="28245" r="27143"/>
            <a:stretch/>
          </p:blipFill>
          <p:spPr>
            <a:xfrm>
              <a:off x="1340073" y="1693379"/>
              <a:ext cx="779489" cy="1009549"/>
            </a:xfrm>
            <a:prstGeom prst="rect">
              <a:avLst/>
            </a:prstGeom>
            <a:noFill/>
            <a:ln w="38100">
              <a:noFill/>
            </a:ln>
          </p:spPr>
        </p:pic>
      </p:grpSp>
    </p:spTree>
    <p:extLst>
      <p:ext uri="{BB962C8B-B14F-4D97-AF65-F5344CB8AC3E}">
        <p14:creationId xmlns:p14="http://schemas.microsoft.com/office/powerpoint/2010/main" val="3074976795"/>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B0E2C96-6292-D333-5CFA-EB79E2E084D5}"/>
              </a:ext>
            </a:extLst>
          </p:cNvPr>
          <p:cNvSpPr txBox="1"/>
          <p:nvPr/>
        </p:nvSpPr>
        <p:spPr>
          <a:xfrm>
            <a:off x="3969456" y="2844225"/>
            <a:ext cx="4253087" cy="584775"/>
          </a:xfrm>
          <a:prstGeom prst="rect">
            <a:avLst/>
          </a:prstGeom>
          <a:noFill/>
        </p:spPr>
        <p:txBody>
          <a:bodyPr wrap="none" rtlCol="0">
            <a:spAutoFit/>
          </a:bodyPr>
          <a:lstStyle/>
          <a:p>
            <a:r>
              <a:rPr lang="en-US" sz="3200" b="1"/>
              <a:t>Hạn chế của đệ quy</a:t>
            </a:r>
          </a:p>
        </p:txBody>
      </p:sp>
    </p:spTree>
    <p:extLst>
      <p:ext uri="{BB962C8B-B14F-4D97-AF65-F5344CB8AC3E}">
        <p14:creationId xmlns:p14="http://schemas.microsoft.com/office/powerpoint/2010/main" val="207750301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2C86C34-EFDA-6C16-8574-D18F9DA980AF}"/>
              </a:ext>
            </a:extLst>
          </p:cNvPr>
          <p:cNvSpPr/>
          <p:nvPr/>
        </p:nvSpPr>
        <p:spPr>
          <a:xfrm>
            <a:off x="8214102" y="263471"/>
            <a:ext cx="3301139" cy="6292312"/>
          </a:xfrm>
          <a:prstGeom prst="rect">
            <a:avLst/>
          </a:prstGeom>
          <a:no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C9ECD363-9E85-F71F-F2B7-57A7A1BBC830}"/>
              </a:ext>
            </a:extLst>
          </p:cNvPr>
          <p:cNvSpPr/>
          <p:nvPr/>
        </p:nvSpPr>
        <p:spPr>
          <a:xfrm>
            <a:off x="8415580" y="5576340"/>
            <a:ext cx="2898182" cy="824459"/>
          </a:xfrm>
          <a:prstGeom prst="rect">
            <a:avLst/>
          </a:prstGeom>
          <a:solidFill>
            <a:schemeClr val="tx1">
              <a:lumMod val="75000"/>
              <a:lumOff val="2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Fun()</a:t>
            </a:r>
          </a:p>
        </p:txBody>
      </p:sp>
      <p:sp>
        <p:nvSpPr>
          <p:cNvPr id="6" name="Rectangle 5">
            <a:extLst>
              <a:ext uri="{FF2B5EF4-FFF2-40B4-BE49-F238E27FC236}">
                <a16:creationId xmlns:a16="http://schemas.microsoft.com/office/drawing/2014/main" id="{0309FC46-48ED-5093-5B6C-09314DE036E3}"/>
              </a:ext>
            </a:extLst>
          </p:cNvPr>
          <p:cNvSpPr/>
          <p:nvPr/>
        </p:nvSpPr>
        <p:spPr>
          <a:xfrm>
            <a:off x="8415580" y="4596897"/>
            <a:ext cx="2898182" cy="824460"/>
          </a:xfrm>
          <a:prstGeom prst="rect">
            <a:avLst/>
          </a:prstGeom>
          <a:solidFill>
            <a:schemeClr val="tx1">
              <a:lumMod val="75000"/>
              <a:lumOff val="2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Fun()</a:t>
            </a:r>
          </a:p>
        </p:txBody>
      </p:sp>
      <p:sp>
        <p:nvSpPr>
          <p:cNvPr id="7" name="Rectangle 6">
            <a:extLst>
              <a:ext uri="{FF2B5EF4-FFF2-40B4-BE49-F238E27FC236}">
                <a16:creationId xmlns:a16="http://schemas.microsoft.com/office/drawing/2014/main" id="{ED742612-FA00-73DD-BD74-7284470BDBF4}"/>
              </a:ext>
            </a:extLst>
          </p:cNvPr>
          <p:cNvSpPr/>
          <p:nvPr/>
        </p:nvSpPr>
        <p:spPr>
          <a:xfrm>
            <a:off x="8415580" y="3610087"/>
            <a:ext cx="2898182" cy="824460"/>
          </a:xfrm>
          <a:prstGeom prst="rect">
            <a:avLst/>
          </a:prstGeom>
          <a:solidFill>
            <a:schemeClr val="tx1">
              <a:lumMod val="75000"/>
              <a:lumOff val="2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Fun()</a:t>
            </a:r>
          </a:p>
        </p:txBody>
      </p:sp>
      <p:sp>
        <p:nvSpPr>
          <p:cNvPr id="8" name="Rectangle 7">
            <a:extLst>
              <a:ext uri="{FF2B5EF4-FFF2-40B4-BE49-F238E27FC236}">
                <a16:creationId xmlns:a16="http://schemas.microsoft.com/office/drawing/2014/main" id="{3846CF4D-D45D-65BB-5A1D-8516F219671C}"/>
              </a:ext>
            </a:extLst>
          </p:cNvPr>
          <p:cNvSpPr/>
          <p:nvPr/>
        </p:nvSpPr>
        <p:spPr>
          <a:xfrm>
            <a:off x="8415580" y="2623277"/>
            <a:ext cx="2898182" cy="824460"/>
          </a:xfrm>
          <a:prstGeom prst="rect">
            <a:avLst/>
          </a:prstGeom>
          <a:solidFill>
            <a:schemeClr val="tx1">
              <a:lumMod val="75000"/>
              <a:lumOff val="2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Fun()</a:t>
            </a:r>
          </a:p>
        </p:txBody>
      </p:sp>
      <p:sp>
        <p:nvSpPr>
          <p:cNvPr id="9" name="Rectangle 8">
            <a:extLst>
              <a:ext uri="{FF2B5EF4-FFF2-40B4-BE49-F238E27FC236}">
                <a16:creationId xmlns:a16="http://schemas.microsoft.com/office/drawing/2014/main" id="{13820172-30DD-B7CA-ECE3-18F3AB0E9883}"/>
              </a:ext>
            </a:extLst>
          </p:cNvPr>
          <p:cNvSpPr/>
          <p:nvPr/>
        </p:nvSpPr>
        <p:spPr>
          <a:xfrm>
            <a:off x="8415580" y="1636467"/>
            <a:ext cx="2898182" cy="824460"/>
          </a:xfrm>
          <a:prstGeom prst="rect">
            <a:avLst/>
          </a:prstGeom>
          <a:solidFill>
            <a:schemeClr val="bg1">
              <a:lumMod val="6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Fun()</a:t>
            </a:r>
          </a:p>
        </p:txBody>
      </p:sp>
      <p:sp>
        <p:nvSpPr>
          <p:cNvPr id="2" name="TextBox 1">
            <a:extLst>
              <a:ext uri="{FF2B5EF4-FFF2-40B4-BE49-F238E27FC236}">
                <a16:creationId xmlns:a16="http://schemas.microsoft.com/office/drawing/2014/main" id="{69E65ED1-EBFA-914E-7EF8-5D005DE3217A}"/>
              </a:ext>
            </a:extLst>
          </p:cNvPr>
          <p:cNvSpPr txBox="1"/>
          <p:nvPr/>
        </p:nvSpPr>
        <p:spPr>
          <a:xfrm>
            <a:off x="383190" y="943969"/>
            <a:ext cx="6798660" cy="1384995"/>
          </a:xfrm>
          <a:prstGeom prst="rect">
            <a:avLst/>
          </a:prstGeom>
          <a:noFill/>
        </p:spPr>
        <p:txBody>
          <a:bodyPr wrap="square" rtlCol="0">
            <a:spAutoFit/>
          </a:bodyPr>
          <a:lstStyle/>
          <a:p>
            <a:r>
              <a:rPr lang="en-US" sz="2800" b="1"/>
              <a:t>Hàm đệ quy vô cùng tốn không gian bộ nhớ!</a:t>
            </a:r>
          </a:p>
          <a:p>
            <a:endParaRPr lang="en-US" sz="2800" b="1"/>
          </a:p>
        </p:txBody>
      </p:sp>
      <p:sp>
        <p:nvSpPr>
          <p:cNvPr id="10" name="Speech Bubble: Oval 9">
            <a:extLst>
              <a:ext uri="{FF2B5EF4-FFF2-40B4-BE49-F238E27FC236}">
                <a16:creationId xmlns:a16="http://schemas.microsoft.com/office/drawing/2014/main" id="{6CDD94AA-C006-EB95-0A0A-61FFC280B64F}"/>
              </a:ext>
            </a:extLst>
          </p:cNvPr>
          <p:cNvSpPr/>
          <p:nvPr/>
        </p:nvSpPr>
        <p:spPr>
          <a:xfrm>
            <a:off x="4760562" y="2440572"/>
            <a:ext cx="3295650" cy="1976855"/>
          </a:xfrm>
          <a:prstGeom prst="wedgeEllipseCallout">
            <a:avLst>
              <a:gd name="adj1" fmla="val 52261"/>
              <a:gd name="adj2" fmla="val -66085"/>
            </a:avLst>
          </a:prstGeom>
          <a:noFill/>
          <a:ln w="571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a:solidFill>
                  <a:schemeClr val="tx1"/>
                </a:solidFill>
              </a:rPr>
              <a:t>HELP ME!!!</a:t>
            </a:r>
          </a:p>
        </p:txBody>
      </p:sp>
      <p:sp>
        <p:nvSpPr>
          <p:cNvPr id="11" name="TextBox 10">
            <a:extLst>
              <a:ext uri="{FF2B5EF4-FFF2-40B4-BE49-F238E27FC236}">
                <a16:creationId xmlns:a16="http://schemas.microsoft.com/office/drawing/2014/main" id="{F79BD396-5552-1A64-CBC7-358610FBE1BF}"/>
              </a:ext>
            </a:extLst>
          </p:cNvPr>
          <p:cNvSpPr txBox="1"/>
          <p:nvPr/>
        </p:nvSpPr>
        <p:spPr>
          <a:xfrm>
            <a:off x="383190" y="4630805"/>
            <a:ext cx="5729670" cy="1938992"/>
          </a:xfrm>
          <a:prstGeom prst="rect">
            <a:avLst/>
          </a:prstGeom>
          <a:noFill/>
        </p:spPr>
        <p:txBody>
          <a:bodyPr wrap="square" rtlCol="0">
            <a:spAutoFit/>
          </a:bodyPr>
          <a:lstStyle/>
          <a:p>
            <a:pPr marL="342900" indent="-342900" algn="just">
              <a:buFont typeface="Wingdings" panose="05000000000000000000" pitchFamily="2" charset="2"/>
              <a:buChar char="Ø"/>
            </a:pPr>
            <a:r>
              <a:rPr lang="en-US" sz="2400" b="1"/>
              <a:t>Lý do là bởi mỗi lần gọi đệ quy, ta phải khởi tạo một hàm trong stack memory, chứa toàn bộ các biến cục bộ giống hệt như hàm cũ.</a:t>
            </a:r>
          </a:p>
        </p:txBody>
      </p:sp>
    </p:spTree>
    <p:extLst>
      <p:ext uri="{BB962C8B-B14F-4D97-AF65-F5344CB8AC3E}">
        <p14:creationId xmlns:p14="http://schemas.microsoft.com/office/powerpoint/2010/main" val="241298925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7D615BD-B600-36D9-248A-639FD759F910}"/>
              </a:ext>
            </a:extLst>
          </p:cNvPr>
          <p:cNvSpPr txBox="1"/>
          <p:nvPr/>
        </p:nvSpPr>
        <p:spPr>
          <a:xfrm>
            <a:off x="1733550" y="952500"/>
            <a:ext cx="8724900" cy="830997"/>
          </a:xfrm>
          <a:prstGeom prst="rect">
            <a:avLst/>
          </a:prstGeom>
          <a:noFill/>
        </p:spPr>
        <p:txBody>
          <a:bodyPr wrap="square" rtlCol="0">
            <a:spAutoFit/>
          </a:bodyPr>
          <a:lstStyle/>
          <a:p>
            <a:pPr algn="just"/>
            <a:r>
              <a:rPr lang="en-US" sz="2400" b="1"/>
              <a:t>Do đó, nếu bài toán nào có thể giải quyết được bằng vòng lặp mà không quá phức tạp, hãy chọn nó</a:t>
            </a:r>
          </a:p>
        </p:txBody>
      </p:sp>
      <p:sp>
        <p:nvSpPr>
          <p:cNvPr id="5" name="Arrow: Right 4">
            <a:extLst>
              <a:ext uri="{FF2B5EF4-FFF2-40B4-BE49-F238E27FC236}">
                <a16:creationId xmlns:a16="http://schemas.microsoft.com/office/drawing/2014/main" id="{1AD135B7-EEAD-559C-5C2C-0540AEA60129}"/>
              </a:ext>
            </a:extLst>
          </p:cNvPr>
          <p:cNvSpPr/>
          <p:nvPr/>
        </p:nvSpPr>
        <p:spPr>
          <a:xfrm>
            <a:off x="4552950" y="2402622"/>
            <a:ext cx="3086100" cy="1314450"/>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t>RECURSION</a:t>
            </a:r>
          </a:p>
        </p:txBody>
      </p:sp>
      <p:sp>
        <p:nvSpPr>
          <p:cNvPr id="7" name="Arrow: Left 6">
            <a:extLst>
              <a:ext uri="{FF2B5EF4-FFF2-40B4-BE49-F238E27FC236}">
                <a16:creationId xmlns:a16="http://schemas.microsoft.com/office/drawing/2014/main" id="{39EE850A-55E3-B69B-B42C-88EA543E4301}"/>
              </a:ext>
            </a:extLst>
          </p:cNvPr>
          <p:cNvSpPr/>
          <p:nvPr/>
        </p:nvSpPr>
        <p:spPr>
          <a:xfrm>
            <a:off x="4286250" y="3962400"/>
            <a:ext cx="3086100" cy="1314450"/>
          </a:xfrm>
          <a:prstGeom prst="leftArrow">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solidFill>
                  <a:schemeClr val="tx1"/>
                </a:solidFill>
              </a:rPr>
              <a:t>ITERATION</a:t>
            </a:r>
          </a:p>
        </p:txBody>
      </p:sp>
    </p:spTree>
    <p:extLst>
      <p:ext uri="{BB962C8B-B14F-4D97-AF65-F5344CB8AC3E}">
        <p14:creationId xmlns:p14="http://schemas.microsoft.com/office/powerpoint/2010/main" val="306978448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Text, whiteboard&#10;&#10;Description automatically generated with medium confidence">
            <a:extLst>
              <a:ext uri="{FF2B5EF4-FFF2-40B4-BE49-F238E27FC236}">
                <a16:creationId xmlns:a16="http://schemas.microsoft.com/office/drawing/2014/main" id="{64AFAE8F-2664-47EF-BB40-52F7B6A1FF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2351" y="209550"/>
            <a:ext cx="6551497" cy="6858000"/>
          </a:xfrm>
          <a:prstGeom prst="rect">
            <a:avLst/>
          </a:prstGeom>
        </p:spPr>
      </p:pic>
      <p:sp>
        <p:nvSpPr>
          <p:cNvPr id="7" name="TextBox 6">
            <a:extLst>
              <a:ext uri="{FF2B5EF4-FFF2-40B4-BE49-F238E27FC236}">
                <a16:creationId xmlns:a16="http://schemas.microsoft.com/office/drawing/2014/main" id="{B09F8056-FFBB-EEA5-2237-313782E1D0F6}"/>
              </a:ext>
            </a:extLst>
          </p:cNvPr>
          <p:cNvSpPr txBox="1"/>
          <p:nvPr/>
        </p:nvSpPr>
        <p:spPr>
          <a:xfrm>
            <a:off x="7600949" y="857250"/>
            <a:ext cx="4286249" cy="1938992"/>
          </a:xfrm>
          <a:prstGeom prst="rect">
            <a:avLst/>
          </a:prstGeom>
          <a:noFill/>
        </p:spPr>
        <p:txBody>
          <a:bodyPr wrap="square" rtlCol="0">
            <a:spAutoFit/>
          </a:bodyPr>
          <a:lstStyle/>
          <a:p>
            <a:pPr algn="just"/>
            <a:r>
              <a:rPr lang="en-US" sz="2400" b="1"/>
              <a:t>Một khi hàm đệ quy không có một điểm dừng hợp lý, nó sẽ chạy mãi mãi. Kết quả là thứ ai cũng biết: Chương trình bị crash!</a:t>
            </a:r>
          </a:p>
        </p:txBody>
      </p:sp>
      <p:sp>
        <p:nvSpPr>
          <p:cNvPr id="8" name="TextBox 7">
            <a:extLst>
              <a:ext uri="{FF2B5EF4-FFF2-40B4-BE49-F238E27FC236}">
                <a16:creationId xmlns:a16="http://schemas.microsoft.com/office/drawing/2014/main" id="{31C17C20-1A36-BD38-736F-C39CE2437C35}"/>
              </a:ext>
            </a:extLst>
          </p:cNvPr>
          <p:cNvSpPr txBox="1"/>
          <p:nvPr/>
        </p:nvSpPr>
        <p:spPr>
          <a:xfrm>
            <a:off x="7600949" y="3429000"/>
            <a:ext cx="4286249" cy="1938992"/>
          </a:xfrm>
          <a:prstGeom prst="rect">
            <a:avLst/>
          </a:prstGeom>
          <a:noFill/>
        </p:spPr>
        <p:txBody>
          <a:bodyPr wrap="square" rtlCol="0">
            <a:spAutoFit/>
          </a:bodyPr>
          <a:lstStyle/>
          <a:p>
            <a:pPr algn="just"/>
            <a:r>
              <a:rPr lang="en-US" sz="2400" b="1"/>
              <a:t>Sẽ cực kỳ ức chế, bởi loại lỗi này không hề được báo trước như lỗi cú pháp, ta phải lần mò lại giải thuật để sửa!</a:t>
            </a:r>
          </a:p>
        </p:txBody>
      </p:sp>
      <p:sp>
        <p:nvSpPr>
          <p:cNvPr id="9" name="TextBox 8">
            <a:extLst>
              <a:ext uri="{FF2B5EF4-FFF2-40B4-BE49-F238E27FC236}">
                <a16:creationId xmlns:a16="http://schemas.microsoft.com/office/drawing/2014/main" id="{9590210F-359D-3BB1-927C-9915E41BE387}"/>
              </a:ext>
            </a:extLst>
          </p:cNvPr>
          <p:cNvSpPr txBox="1"/>
          <p:nvPr/>
        </p:nvSpPr>
        <p:spPr>
          <a:xfrm>
            <a:off x="9058271" y="5646807"/>
            <a:ext cx="1371603" cy="707886"/>
          </a:xfrm>
          <a:prstGeom prst="rect">
            <a:avLst/>
          </a:prstGeom>
          <a:noFill/>
        </p:spPr>
        <p:txBody>
          <a:bodyPr wrap="square" rtlCol="0">
            <a:spAutoFit/>
          </a:bodyPr>
          <a:lstStyle/>
          <a:p>
            <a:pPr algn="ctr"/>
            <a:r>
              <a:rPr lang="en-US" sz="4000" b="1"/>
              <a:t>:(</a:t>
            </a:r>
          </a:p>
        </p:txBody>
      </p:sp>
    </p:spTree>
    <p:extLst>
      <p:ext uri="{BB962C8B-B14F-4D97-AF65-F5344CB8AC3E}">
        <p14:creationId xmlns:p14="http://schemas.microsoft.com/office/powerpoint/2010/main" val="3388317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5609739-7879-2FD1-56E3-9C673325D8AE}"/>
              </a:ext>
            </a:extLst>
          </p:cNvPr>
          <p:cNvSpPr txBox="1"/>
          <p:nvPr/>
        </p:nvSpPr>
        <p:spPr>
          <a:xfrm>
            <a:off x="514350" y="382012"/>
            <a:ext cx="7372350" cy="3046988"/>
          </a:xfrm>
          <a:prstGeom prst="rect">
            <a:avLst/>
          </a:prstGeom>
          <a:noFill/>
        </p:spPr>
        <p:txBody>
          <a:bodyPr wrap="square" rtlCol="0">
            <a:spAutoFit/>
          </a:bodyPr>
          <a:lstStyle/>
          <a:p>
            <a:r>
              <a:rPr lang="en-US" sz="3200" b="1"/>
              <a:t>Một số giải pháp để khắc phục tốc độ hàm đệ quy:</a:t>
            </a:r>
          </a:p>
          <a:p>
            <a:pPr marL="457200" indent="-457200">
              <a:buFont typeface="+mj-lt"/>
              <a:buAutoNum type="arabicPeriod"/>
            </a:pPr>
            <a:r>
              <a:rPr lang="en-US" sz="3200" b="1"/>
              <a:t>Sử dụng đệ quy đuôi</a:t>
            </a:r>
          </a:p>
          <a:p>
            <a:pPr marL="457200" indent="-457200">
              <a:buFont typeface="+mj-lt"/>
              <a:buAutoNum type="arabicPeriod"/>
            </a:pPr>
            <a:r>
              <a:rPr lang="en-US" sz="3200" b="1"/>
              <a:t>Sử dụng khử đệ quy.</a:t>
            </a:r>
          </a:p>
          <a:p>
            <a:pPr marL="457200" indent="-457200">
              <a:buFont typeface="+mj-lt"/>
              <a:buAutoNum type="arabicPeriod"/>
            </a:pPr>
            <a:r>
              <a:rPr lang="en-US" sz="3200" b="1"/>
              <a:t>Sử dụng quy hoạch động.</a:t>
            </a:r>
          </a:p>
          <a:p>
            <a:pPr marL="457200" indent="-457200">
              <a:buFont typeface="+mj-lt"/>
              <a:buAutoNum type="arabicPeriod"/>
            </a:pPr>
            <a:r>
              <a:rPr lang="en-US" sz="3200" b="1"/>
              <a:t>Không sử dụng đệ quy :)</a:t>
            </a:r>
          </a:p>
        </p:txBody>
      </p:sp>
      <p:grpSp>
        <p:nvGrpSpPr>
          <p:cNvPr id="19" name="Group 18">
            <a:extLst>
              <a:ext uri="{FF2B5EF4-FFF2-40B4-BE49-F238E27FC236}">
                <a16:creationId xmlns:a16="http://schemas.microsoft.com/office/drawing/2014/main" id="{DB106809-B18D-AAFD-F507-5DAACDF2D326}"/>
              </a:ext>
            </a:extLst>
          </p:cNvPr>
          <p:cNvGrpSpPr/>
          <p:nvPr/>
        </p:nvGrpSpPr>
        <p:grpSpPr>
          <a:xfrm>
            <a:off x="7105636" y="530096"/>
            <a:ext cx="4775666" cy="2749421"/>
            <a:chOff x="7105636" y="530096"/>
            <a:chExt cx="4775666" cy="2749421"/>
          </a:xfrm>
        </p:grpSpPr>
        <p:sp>
          <p:nvSpPr>
            <p:cNvPr id="6" name="TextBox 5">
              <a:extLst>
                <a:ext uri="{FF2B5EF4-FFF2-40B4-BE49-F238E27FC236}">
                  <a16:creationId xmlns:a16="http://schemas.microsoft.com/office/drawing/2014/main" id="{B1C7490D-DC1B-EEF2-2621-D810E9D70D3B}"/>
                </a:ext>
              </a:extLst>
            </p:cNvPr>
            <p:cNvSpPr txBox="1"/>
            <p:nvPr/>
          </p:nvSpPr>
          <p:spPr>
            <a:xfrm>
              <a:off x="7105636" y="1032748"/>
              <a:ext cx="4775666" cy="2246769"/>
            </a:xfrm>
            <a:prstGeom prst="rect">
              <a:avLst/>
            </a:prstGeom>
            <a:noFill/>
            <a:ln w="38100">
              <a:solidFill>
                <a:schemeClr val="tx1"/>
              </a:solidFill>
            </a:ln>
          </p:spPr>
          <p:txBody>
            <a:bodyPr wrap="none" rtlCol="0">
              <a:spAutoFit/>
            </a:bodyPr>
            <a:lstStyle/>
            <a:p>
              <a:pPr>
                <a:spcBef>
                  <a:spcPts val="1200"/>
                </a:spcBef>
              </a:pPr>
              <a:r>
                <a:rPr lang="en-US" sz="2000" b="1"/>
                <a:t>int fact(int n, int x)</a:t>
              </a:r>
            </a:p>
            <a:p>
              <a:pPr>
                <a:spcBef>
                  <a:spcPts val="1200"/>
                </a:spcBef>
              </a:pPr>
              <a:r>
                <a:rPr lang="en-US" sz="2000" b="1"/>
                <a:t>{</a:t>
              </a:r>
            </a:p>
            <a:p>
              <a:pPr>
                <a:spcBef>
                  <a:spcPts val="1200"/>
                </a:spcBef>
              </a:pPr>
              <a:r>
                <a:rPr lang="en-US" sz="2000" b="1"/>
                <a:t>	if (n == 0) return x;</a:t>
              </a:r>
            </a:p>
            <a:p>
              <a:pPr>
                <a:spcBef>
                  <a:spcPts val="1200"/>
                </a:spcBef>
              </a:pPr>
              <a:r>
                <a:rPr lang="en-US" sz="2000" b="1"/>
                <a:t>	return fact(n – 1, x * n);</a:t>
              </a:r>
            </a:p>
            <a:p>
              <a:pPr>
                <a:spcBef>
                  <a:spcPts val="1200"/>
                </a:spcBef>
              </a:pPr>
              <a:r>
                <a:rPr lang="en-US" sz="2000" b="1"/>
                <a:t>}</a:t>
              </a:r>
            </a:p>
          </p:txBody>
        </p:sp>
        <p:sp>
          <p:nvSpPr>
            <p:cNvPr id="7" name="TextBox 6">
              <a:extLst>
                <a:ext uri="{FF2B5EF4-FFF2-40B4-BE49-F238E27FC236}">
                  <a16:creationId xmlns:a16="http://schemas.microsoft.com/office/drawing/2014/main" id="{072DD9C9-A4BD-3B0C-50F3-B2BE8D5445AB}"/>
                </a:ext>
              </a:extLst>
            </p:cNvPr>
            <p:cNvSpPr txBox="1"/>
            <p:nvPr/>
          </p:nvSpPr>
          <p:spPr>
            <a:xfrm>
              <a:off x="8704631" y="530096"/>
              <a:ext cx="1577676" cy="369332"/>
            </a:xfrm>
            <a:prstGeom prst="rect">
              <a:avLst/>
            </a:prstGeom>
            <a:noFill/>
          </p:spPr>
          <p:txBody>
            <a:bodyPr wrap="none" rtlCol="0">
              <a:spAutoFit/>
            </a:bodyPr>
            <a:lstStyle/>
            <a:p>
              <a:r>
                <a:rPr lang="en-US" b="1"/>
                <a:t>Đệ quy đuôi</a:t>
              </a:r>
            </a:p>
          </p:txBody>
        </p:sp>
      </p:grpSp>
      <p:grpSp>
        <p:nvGrpSpPr>
          <p:cNvPr id="18" name="Group 17">
            <a:extLst>
              <a:ext uri="{FF2B5EF4-FFF2-40B4-BE49-F238E27FC236}">
                <a16:creationId xmlns:a16="http://schemas.microsoft.com/office/drawing/2014/main" id="{6B7C9FAC-C888-20D3-1D8B-B1E9D82C9BED}"/>
              </a:ext>
            </a:extLst>
          </p:cNvPr>
          <p:cNvGrpSpPr/>
          <p:nvPr/>
        </p:nvGrpSpPr>
        <p:grpSpPr>
          <a:xfrm>
            <a:off x="672071" y="3751838"/>
            <a:ext cx="2913355" cy="2724150"/>
            <a:chOff x="672071" y="3751838"/>
            <a:chExt cx="2913355" cy="2724150"/>
          </a:xfrm>
        </p:grpSpPr>
        <p:sp>
          <p:nvSpPr>
            <p:cNvPr id="9" name="Rectangle 8">
              <a:extLst>
                <a:ext uri="{FF2B5EF4-FFF2-40B4-BE49-F238E27FC236}">
                  <a16:creationId xmlns:a16="http://schemas.microsoft.com/office/drawing/2014/main" id="{6F76DB68-7BD2-E146-5B29-B868D77E6C7C}"/>
                </a:ext>
              </a:extLst>
            </p:cNvPr>
            <p:cNvSpPr/>
            <p:nvPr/>
          </p:nvSpPr>
          <p:spPr>
            <a:xfrm>
              <a:off x="672071" y="3751838"/>
              <a:ext cx="1156729" cy="2724150"/>
            </a:xfrm>
            <a:prstGeom prst="rect">
              <a:avLst/>
            </a:prstGeom>
            <a:no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rPr>
                <a:t>stack</a:t>
              </a:r>
            </a:p>
          </p:txBody>
        </p:sp>
        <p:sp>
          <p:nvSpPr>
            <p:cNvPr id="10" name="TextBox 9">
              <a:extLst>
                <a:ext uri="{FF2B5EF4-FFF2-40B4-BE49-F238E27FC236}">
                  <a16:creationId xmlns:a16="http://schemas.microsoft.com/office/drawing/2014/main" id="{A7376FF8-4C96-3060-C52E-A5584BE0BD94}"/>
                </a:ext>
              </a:extLst>
            </p:cNvPr>
            <p:cNvSpPr txBox="1"/>
            <p:nvPr/>
          </p:nvSpPr>
          <p:spPr>
            <a:xfrm>
              <a:off x="2381250" y="4883080"/>
              <a:ext cx="1204176" cy="461665"/>
            </a:xfrm>
            <a:prstGeom prst="rect">
              <a:avLst/>
            </a:prstGeom>
            <a:noFill/>
          </p:spPr>
          <p:txBody>
            <a:bodyPr wrap="none" rtlCol="0">
              <a:spAutoFit/>
            </a:bodyPr>
            <a:lstStyle/>
            <a:p>
              <a:r>
                <a:rPr lang="en-US" sz="2400" b="1"/>
                <a:t>Fun(n)</a:t>
              </a:r>
            </a:p>
          </p:txBody>
        </p:sp>
        <p:cxnSp>
          <p:nvCxnSpPr>
            <p:cNvPr id="12" name="Connector: Curved 11">
              <a:extLst>
                <a:ext uri="{FF2B5EF4-FFF2-40B4-BE49-F238E27FC236}">
                  <a16:creationId xmlns:a16="http://schemas.microsoft.com/office/drawing/2014/main" id="{02FCE42E-DD9E-FCFA-5082-5B4531A2D2F7}"/>
                </a:ext>
              </a:extLst>
            </p:cNvPr>
            <p:cNvCxnSpPr>
              <a:cxnSpLocks/>
              <a:stCxn id="10" idx="1"/>
              <a:endCxn id="9" idx="0"/>
            </p:cNvCxnSpPr>
            <p:nvPr/>
          </p:nvCxnSpPr>
          <p:spPr>
            <a:xfrm rot="10800000">
              <a:off x="1250436" y="3751839"/>
              <a:ext cx="1130814" cy="1362075"/>
            </a:xfrm>
            <a:prstGeom prst="curvedConnector4">
              <a:avLst>
                <a:gd name="adj1" fmla="val 24427"/>
                <a:gd name="adj2" fmla="val 116783"/>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749EF1DE-0A79-C050-F152-4019EBE46CC5}"/>
                </a:ext>
              </a:extLst>
            </p:cNvPr>
            <p:cNvSpPr/>
            <p:nvPr/>
          </p:nvSpPr>
          <p:spPr>
            <a:xfrm>
              <a:off x="776845" y="6019800"/>
              <a:ext cx="947179" cy="3429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2" name="Picture 21" descr="Graphical user interface&#10;&#10;Description automatically generated">
            <a:extLst>
              <a:ext uri="{FF2B5EF4-FFF2-40B4-BE49-F238E27FC236}">
                <a16:creationId xmlns:a16="http://schemas.microsoft.com/office/drawing/2014/main" id="{8DEDFE4D-25D6-C99A-F511-52A1F7091E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43197" y="4040034"/>
            <a:ext cx="4129185" cy="2322666"/>
          </a:xfrm>
          <a:prstGeom prst="rect">
            <a:avLst/>
          </a:prstGeom>
          <a:ln>
            <a:noFill/>
          </a:ln>
          <a:effectLst>
            <a:outerShdw blurRad="292100" dist="139700" dir="2700000" algn="tl" rotWithShape="0">
              <a:srgbClr val="333333">
                <a:alpha val="65000"/>
              </a:srgbClr>
            </a:outerShdw>
          </a:effectLst>
        </p:spPr>
      </p:pic>
      <p:grpSp>
        <p:nvGrpSpPr>
          <p:cNvPr id="25" name="Group 24">
            <a:extLst>
              <a:ext uri="{FF2B5EF4-FFF2-40B4-BE49-F238E27FC236}">
                <a16:creationId xmlns:a16="http://schemas.microsoft.com/office/drawing/2014/main" id="{51C64A24-9930-FA44-B4F7-5FBC78434E2F}"/>
              </a:ext>
            </a:extLst>
          </p:cNvPr>
          <p:cNvGrpSpPr/>
          <p:nvPr/>
        </p:nvGrpSpPr>
        <p:grpSpPr>
          <a:xfrm>
            <a:off x="8815129" y="3751838"/>
            <a:ext cx="2870652" cy="2870652"/>
            <a:chOff x="8815129" y="3751838"/>
            <a:chExt cx="2870652" cy="2870652"/>
          </a:xfrm>
        </p:grpSpPr>
        <p:sp>
          <p:nvSpPr>
            <p:cNvPr id="23" name="TextBox 22">
              <a:extLst>
                <a:ext uri="{FF2B5EF4-FFF2-40B4-BE49-F238E27FC236}">
                  <a16:creationId xmlns:a16="http://schemas.microsoft.com/office/drawing/2014/main" id="{046065BE-88FB-CF48-7963-C530A61F8890}"/>
                </a:ext>
              </a:extLst>
            </p:cNvPr>
            <p:cNvSpPr txBox="1"/>
            <p:nvPr/>
          </p:nvSpPr>
          <p:spPr>
            <a:xfrm>
              <a:off x="9172868" y="4908979"/>
              <a:ext cx="2218877" cy="584775"/>
            </a:xfrm>
            <a:prstGeom prst="rect">
              <a:avLst/>
            </a:prstGeom>
            <a:noFill/>
          </p:spPr>
          <p:txBody>
            <a:bodyPr wrap="none" rtlCol="0">
              <a:spAutoFit/>
            </a:bodyPr>
            <a:lstStyle/>
            <a:p>
              <a:r>
                <a:rPr lang="en-US" sz="3200" b="1"/>
                <a:t>RECURSION</a:t>
              </a:r>
            </a:p>
          </p:txBody>
        </p:sp>
        <p:sp>
          <p:nvSpPr>
            <p:cNvPr id="24" name="&quot;Not Allowed&quot; Symbol 23">
              <a:extLst>
                <a:ext uri="{FF2B5EF4-FFF2-40B4-BE49-F238E27FC236}">
                  <a16:creationId xmlns:a16="http://schemas.microsoft.com/office/drawing/2014/main" id="{140A3844-6326-A94E-8DE5-BAACA58C3CDC}"/>
                </a:ext>
              </a:extLst>
            </p:cNvPr>
            <p:cNvSpPr/>
            <p:nvPr/>
          </p:nvSpPr>
          <p:spPr>
            <a:xfrm>
              <a:off x="8815129" y="3751838"/>
              <a:ext cx="2870652" cy="2870652"/>
            </a:xfrm>
            <a:prstGeom prst="noSmoking">
              <a:avLst>
                <a:gd name="adj" fmla="val 7448"/>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Tree>
    <p:extLst>
      <p:ext uri="{BB962C8B-B14F-4D97-AF65-F5344CB8AC3E}">
        <p14:creationId xmlns:p14="http://schemas.microsoft.com/office/powerpoint/2010/main" val="2551495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605DA8E-2A66-5E2D-5A80-DBF9525A6A0A}"/>
              </a:ext>
            </a:extLst>
          </p:cNvPr>
          <p:cNvSpPr txBox="1"/>
          <p:nvPr/>
        </p:nvSpPr>
        <p:spPr>
          <a:xfrm>
            <a:off x="5313574" y="323850"/>
            <a:ext cx="1564852" cy="523220"/>
          </a:xfrm>
          <a:prstGeom prst="rect">
            <a:avLst/>
          </a:prstGeom>
          <a:noFill/>
        </p:spPr>
        <p:txBody>
          <a:bodyPr wrap="none" rtlCol="0">
            <a:spAutoFit/>
          </a:bodyPr>
          <a:lstStyle/>
          <a:p>
            <a:r>
              <a:rPr lang="en-US" sz="2800" b="1"/>
              <a:t>BÀI TẬP</a:t>
            </a:r>
          </a:p>
        </p:txBody>
      </p:sp>
      <p:sp>
        <p:nvSpPr>
          <p:cNvPr id="5" name="TextBox 4">
            <a:extLst>
              <a:ext uri="{FF2B5EF4-FFF2-40B4-BE49-F238E27FC236}">
                <a16:creationId xmlns:a16="http://schemas.microsoft.com/office/drawing/2014/main" id="{6642F9B9-9A71-F8FB-D68A-28C670643CDF}"/>
              </a:ext>
            </a:extLst>
          </p:cNvPr>
          <p:cNvSpPr txBox="1"/>
          <p:nvPr/>
        </p:nvSpPr>
        <p:spPr>
          <a:xfrm>
            <a:off x="857250" y="1237982"/>
            <a:ext cx="10267950" cy="2308324"/>
          </a:xfrm>
          <a:prstGeom prst="rect">
            <a:avLst/>
          </a:prstGeom>
          <a:noFill/>
        </p:spPr>
        <p:txBody>
          <a:bodyPr wrap="square" rtlCol="0">
            <a:spAutoFit/>
          </a:bodyPr>
          <a:lstStyle/>
          <a:p>
            <a:r>
              <a:rPr lang="en-US" sz="2400" b="1"/>
              <a:t>Bài 1: Cài đặt hàm isPrime(), nhận vào một số nguyên n, trả về True (hoặc 1) nếu n là số nguyên tố, ngược lại trả về False (Hoặc 0).</a:t>
            </a:r>
          </a:p>
          <a:p>
            <a:r>
              <a:rPr lang="en-US" sz="2400" b="1"/>
              <a:t>Bài 2: Cài đặt hàm drawPascalTriangle(), nhận vào một số nguyên dương n, hàm thực hiện vẽ ra một tam giác Pascal như hình dưới:</a:t>
            </a:r>
          </a:p>
        </p:txBody>
      </p:sp>
      <p:sp>
        <p:nvSpPr>
          <p:cNvPr id="7" name="TextBox 6">
            <a:extLst>
              <a:ext uri="{FF2B5EF4-FFF2-40B4-BE49-F238E27FC236}">
                <a16:creationId xmlns:a16="http://schemas.microsoft.com/office/drawing/2014/main" id="{15EEFEAF-FF6E-D817-5897-B4B0C9205333}"/>
              </a:ext>
            </a:extLst>
          </p:cNvPr>
          <p:cNvSpPr txBox="1"/>
          <p:nvPr/>
        </p:nvSpPr>
        <p:spPr>
          <a:xfrm>
            <a:off x="5208799" y="3937218"/>
            <a:ext cx="1564852" cy="1815882"/>
          </a:xfrm>
          <a:prstGeom prst="rect">
            <a:avLst/>
          </a:prstGeom>
          <a:noFill/>
        </p:spPr>
        <p:txBody>
          <a:bodyPr wrap="none" rtlCol="0">
            <a:spAutoFit/>
          </a:bodyPr>
          <a:lstStyle/>
          <a:p>
            <a:r>
              <a:rPr lang="en-US" sz="2800" b="1"/>
              <a:t>1</a:t>
            </a:r>
          </a:p>
          <a:p>
            <a:r>
              <a:rPr lang="en-US" sz="2800" b="1"/>
              <a:t>1 1</a:t>
            </a:r>
          </a:p>
          <a:p>
            <a:r>
              <a:rPr lang="en-US" sz="2800" b="1"/>
              <a:t>1 2 1</a:t>
            </a:r>
          </a:p>
          <a:p>
            <a:r>
              <a:rPr lang="en-US" sz="2800" b="1"/>
              <a:t>1 3 3 1</a:t>
            </a:r>
          </a:p>
        </p:txBody>
      </p:sp>
    </p:spTree>
    <p:extLst>
      <p:ext uri="{BB962C8B-B14F-4D97-AF65-F5344CB8AC3E}">
        <p14:creationId xmlns:p14="http://schemas.microsoft.com/office/powerpoint/2010/main" val="395076750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FF55441-8B4E-EC25-23B1-87FA35A0CD30}"/>
              </a:ext>
            </a:extLst>
          </p:cNvPr>
          <p:cNvSpPr txBox="1"/>
          <p:nvPr/>
        </p:nvSpPr>
        <p:spPr>
          <a:xfrm>
            <a:off x="857250" y="846096"/>
            <a:ext cx="10739664" cy="4570482"/>
          </a:xfrm>
          <a:prstGeom prst="rect">
            <a:avLst/>
          </a:prstGeom>
          <a:noFill/>
        </p:spPr>
        <p:txBody>
          <a:bodyPr wrap="square" rtlCol="0">
            <a:spAutoFit/>
          </a:bodyPr>
          <a:lstStyle/>
          <a:p>
            <a:pPr>
              <a:spcBef>
                <a:spcPts val="1800"/>
              </a:spcBef>
            </a:pPr>
            <a:r>
              <a:rPr lang="en-US" sz="2400" b="1"/>
              <a:t>Bài 3: Cài đặt hàm sumDigit(), nhận vào một số nguyên dương, tính tổng các chữ số của nó.</a:t>
            </a:r>
          </a:p>
          <a:p>
            <a:pPr>
              <a:spcBef>
                <a:spcPts val="1800"/>
              </a:spcBef>
            </a:pPr>
            <a:r>
              <a:rPr lang="en-US" sz="2400" b="1"/>
              <a:t>Bài 4: viết hàm canSum(), nhận vào 1 giá trị n và k số nguyên. Trả về True nếu như tổng của k số nguyên bằng n, ngược lại trả về False. Chú ý một số có thể được lặp lại nhiều lần.</a:t>
            </a:r>
          </a:p>
          <a:p>
            <a:pPr>
              <a:spcBef>
                <a:spcPts val="1800"/>
              </a:spcBef>
            </a:pPr>
            <a:r>
              <a:rPr lang="en-US" sz="2400" b="1"/>
              <a:t>Ví dụ:</a:t>
            </a:r>
          </a:p>
          <a:p>
            <a:pPr>
              <a:spcBef>
                <a:spcPts val="1800"/>
              </a:spcBef>
            </a:pPr>
            <a:r>
              <a:rPr lang="en-US" sz="2400" b="1"/>
              <a:t>canSum(5, {1, 2, 3}) </a:t>
            </a:r>
            <a:r>
              <a:rPr lang="en-US" sz="2400" b="1">
                <a:sym typeface="Wingdings" panose="05000000000000000000" pitchFamily="2" charset="2"/>
              </a:rPr>
              <a:t> true do 5 = 2 + 2 + 1</a:t>
            </a:r>
          </a:p>
          <a:p>
            <a:pPr>
              <a:spcBef>
                <a:spcPts val="1800"/>
              </a:spcBef>
            </a:pPr>
            <a:r>
              <a:rPr lang="en-US" sz="2400" b="1">
                <a:sym typeface="Wingdings" panose="05000000000000000000" pitchFamily="2" charset="2"/>
              </a:rPr>
              <a:t>canSum(8, {2, 5, 3})  true do 8 = 2 + 2 + 2 + 2 = 2 + 3 + 5</a:t>
            </a:r>
          </a:p>
          <a:p>
            <a:pPr>
              <a:spcBef>
                <a:spcPts val="1800"/>
              </a:spcBef>
            </a:pPr>
            <a:r>
              <a:rPr lang="en-US" sz="2400" b="1">
                <a:sym typeface="Wingdings" panose="05000000000000000000" pitchFamily="2" charset="2"/>
              </a:rPr>
              <a:t>canSum(10, {4, 7})  Falses</a:t>
            </a:r>
            <a:endParaRPr lang="en-US" sz="2400" b="1"/>
          </a:p>
        </p:txBody>
      </p:sp>
    </p:spTree>
    <p:extLst>
      <p:ext uri="{BB962C8B-B14F-4D97-AF65-F5344CB8AC3E}">
        <p14:creationId xmlns:p14="http://schemas.microsoft.com/office/powerpoint/2010/main" val="416854982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2AD4146-3522-E2BC-3004-E173EEDFAB38}"/>
              </a:ext>
            </a:extLst>
          </p:cNvPr>
          <p:cNvSpPr txBox="1"/>
          <p:nvPr/>
        </p:nvSpPr>
        <p:spPr>
          <a:xfrm>
            <a:off x="3591147" y="537028"/>
            <a:ext cx="5009705" cy="1384995"/>
          </a:xfrm>
          <a:prstGeom prst="rect">
            <a:avLst/>
          </a:prstGeom>
          <a:noFill/>
        </p:spPr>
        <p:txBody>
          <a:bodyPr wrap="none" rtlCol="0">
            <a:spAutoFit/>
          </a:bodyPr>
          <a:lstStyle/>
          <a:p>
            <a:r>
              <a:rPr lang="en-US" sz="2800" b="1"/>
              <a:t>For (i = 2 </a:t>
            </a:r>
            <a:r>
              <a:rPr lang="en-US" sz="2800" b="1">
                <a:sym typeface="Wingdings" panose="05000000000000000000" pitchFamily="2" charset="2"/>
              </a:rPr>
              <a:t> n – 1)</a:t>
            </a:r>
          </a:p>
          <a:p>
            <a:r>
              <a:rPr lang="en-US" sz="2800" b="1">
                <a:sym typeface="Wingdings" panose="05000000000000000000" pitchFamily="2" charset="2"/>
              </a:rPr>
              <a:t>	if (n % i == 0)  0</a:t>
            </a:r>
          </a:p>
          <a:p>
            <a:r>
              <a:rPr lang="en-US" sz="2800" b="1">
                <a:sym typeface="Wingdings" panose="05000000000000000000" pitchFamily="2" charset="2"/>
              </a:rPr>
              <a:t> 1</a:t>
            </a:r>
            <a:endParaRPr lang="en-US" sz="2800" b="1"/>
          </a:p>
        </p:txBody>
      </p:sp>
      <p:sp>
        <p:nvSpPr>
          <p:cNvPr id="5" name="TextBox 4">
            <a:extLst>
              <a:ext uri="{FF2B5EF4-FFF2-40B4-BE49-F238E27FC236}">
                <a16:creationId xmlns:a16="http://schemas.microsoft.com/office/drawing/2014/main" id="{D420A0A3-ED2E-1F35-7B85-D91C4B801CCE}"/>
              </a:ext>
            </a:extLst>
          </p:cNvPr>
          <p:cNvSpPr txBox="1"/>
          <p:nvPr/>
        </p:nvSpPr>
        <p:spPr>
          <a:xfrm>
            <a:off x="3591147" y="2423886"/>
            <a:ext cx="6037230" cy="3539430"/>
          </a:xfrm>
          <a:prstGeom prst="rect">
            <a:avLst/>
          </a:prstGeom>
          <a:noFill/>
        </p:spPr>
        <p:txBody>
          <a:bodyPr wrap="none" rtlCol="0">
            <a:spAutoFit/>
          </a:bodyPr>
          <a:lstStyle/>
          <a:p>
            <a:r>
              <a:rPr lang="en-US" sz="2800" b="1"/>
              <a:t>isPrime(n, i)</a:t>
            </a:r>
          </a:p>
          <a:p>
            <a:r>
              <a:rPr lang="en-US" sz="2800" b="1"/>
              <a:t>	if (i == 1) </a:t>
            </a:r>
            <a:r>
              <a:rPr lang="en-US" sz="2800" b="1">
                <a:sym typeface="Wingdings" panose="05000000000000000000" pitchFamily="2" charset="2"/>
              </a:rPr>
              <a:t> 1</a:t>
            </a:r>
            <a:endParaRPr lang="en-US" sz="2800" b="1"/>
          </a:p>
          <a:p>
            <a:r>
              <a:rPr lang="en-US" sz="2800" b="1"/>
              <a:t>	if (n % i == 0) </a:t>
            </a:r>
            <a:r>
              <a:rPr lang="en-US" sz="2800" b="1">
                <a:sym typeface="Wingdings" panose="05000000000000000000" pitchFamily="2" charset="2"/>
              </a:rPr>
              <a:t> 0</a:t>
            </a:r>
          </a:p>
          <a:p>
            <a:r>
              <a:rPr lang="en-US" sz="2800" b="1">
                <a:sym typeface="Wingdings" panose="05000000000000000000" pitchFamily="2" charset="2"/>
              </a:rPr>
              <a:t>	return isPrime(n, i – 1);</a:t>
            </a:r>
          </a:p>
          <a:p>
            <a:r>
              <a:rPr lang="en-US" sz="2800" b="1">
                <a:sym typeface="Wingdings" panose="05000000000000000000" pitchFamily="2" charset="2"/>
              </a:rPr>
              <a:t>isP(5, 4)</a:t>
            </a:r>
          </a:p>
          <a:p>
            <a:pPr marL="457200" indent="-457200">
              <a:buFont typeface="Wingdings" panose="05000000000000000000" pitchFamily="2" charset="2"/>
              <a:buChar char="à"/>
            </a:pPr>
            <a:r>
              <a:rPr lang="en-US" sz="2800" b="1">
                <a:sym typeface="Wingdings" panose="05000000000000000000" pitchFamily="2" charset="2"/>
              </a:rPr>
              <a:t>isP(5, 3)</a:t>
            </a:r>
          </a:p>
          <a:p>
            <a:pPr marL="457200" indent="-457200">
              <a:buFont typeface="Wingdings" panose="05000000000000000000" pitchFamily="2" charset="2"/>
              <a:buChar char="à"/>
            </a:pPr>
            <a:r>
              <a:rPr lang="en-US" sz="2800" b="1">
                <a:sym typeface="Wingdings" panose="05000000000000000000" pitchFamily="2" charset="2"/>
              </a:rPr>
              <a:t>isP(5, 2)</a:t>
            </a:r>
          </a:p>
          <a:p>
            <a:pPr marL="457200" indent="-457200">
              <a:buFont typeface="Wingdings" panose="05000000000000000000" pitchFamily="2" charset="2"/>
              <a:buChar char="à"/>
            </a:pPr>
            <a:r>
              <a:rPr lang="en-US" sz="2800" b="1">
                <a:sym typeface="Wingdings" panose="05000000000000000000" pitchFamily="2" charset="2"/>
              </a:rPr>
              <a:t>isP(5, 1)  1</a:t>
            </a:r>
          </a:p>
        </p:txBody>
      </p:sp>
      <p:grpSp>
        <p:nvGrpSpPr>
          <p:cNvPr id="14" name="Group 13">
            <a:extLst>
              <a:ext uri="{FF2B5EF4-FFF2-40B4-BE49-F238E27FC236}">
                <a16:creationId xmlns:a16="http://schemas.microsoft.com/office/drawing/2014/main" id="{428005AD-B7F5-0463-5128-1E26BEFA7E60}"/>
              </a:ext>
            </a:extLst>
          </p:cNvPr>
          <p:cNvGrpSpPr/>
          <p:nvPr/>
        </p:nvGrpSpPr>
        <p:grpSpPr>
          <a:xfrm>
            <a:off x="5545303" y="4252223"/>
            <a:ext cx="1441080" cy="1370880"/>
            <a:chOff x="5545303" y="4252223"/>
            <a:chExt cx="1441080" cy="1370880"/>
          </a:xfrm>
        </p:grpSpPr>
        <mc:AlternateContent xmlns:mc="http://schemas.openxmlformats.org/markup-compatibility/2006" xmlns:p14="http://schemas.microsoft.com/office/powerpoint/2010/main">
          <mc:Choice Requires="p14">
            <p:contentPart p14:bwMode="auto" r:id="rId2">
              <p14:nvContentPartPr>
                <p14:cNvPr id="8" name="Ink 7">
                  <a:extLst>
                    <a:ext uri="{FF2B5EF4-FFF2-40B4-BE49-F238E27FC236}">
                      <a16:creationId xmlns:a16="http://schemas.microsoft.com/office/drawing/2014/main" id="{FB81DAE2-F3D5-300A-825E-01BB0DD3DF1C}"/>
                    </a:ext>
                  </a:extLst>
                </p14:cNvPr>
                <p14:cNvContentPartPr/>
                <p14:nvPr/>
              </p14:nvContentPartPr>
              <p14:xfrm>
                <a:off x="6011143" y="5208383"/>
                <a:ext cx="975240" cy="414720"/>
              </p14:xfrm>
            </p:contentPart>
          </mc:Choice>
          <mc:Fallback xmlns="">
            <p:pic>
              <p:nvPicPr>
                <p:cNvPr id="8" name="Ink 7">
                  <a:extLst>
                    <a:ext uri="{FF2B5EF4-FFF2-40B4-BE49-F238E27FC236}">
                      <a16:creationId xmlns:a16="http://schemas.microsoft.com/office/drawing/2014/main" id="{FB81DAE2-F3D5-300A-825E-01BB0DD3DF1C}"/>
                    </a:ext>
                  </a:extLst>
                </p:cNvPr>
                <p:cNvPicPr/>
                <p:nvPr/>
              </p:nvPicPr>
              <p:blipFill>
                <a:blip r:embed="rId3"/>
                <a:stretch>
                  <a:fillRect/>
                </a:stretch>
              </p:blipFill>
              <p:spPr>
                <a:xfrm>
                  <a:off x="6002143" y="5199383"/>
                  <a:ext cx="992880" cy="4323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9" name="Ink 8">
                  <a:extLst>
                    <a:ext uri="{FF2B5EF4-FFF2-40B4-BE49-F238E27FC236}">
                      <a16:creationId xmlns:a16="http://schemas.microsoft.com/office/drawing/2014/main" id="{4751D3FD-81E0-A79A-575F-8CCC339F4A4A}"/>
                    </a:ext>
                  </a:extLst>
                </p14:cNvPr>
                <p14:cNvContentPartPr/>
                <p14:nvPr/>
              </p14:nvContentPartPr>
              <p14:xfrm>
                <a:off x="5981263" y="5110463"/>
                <a:ext cx="129240" cy="131040"/>
              </p14:xfrm>
            </p:contentPart>
          </mc:Choice>
          <mc:Fallback xmlns="">
            <p:pic>
              <p:nvPicPr>
                <p:cNvPr id="9" name="Ink 8">
                  <a:extLst>
                    <a:ext uri="{FF2B5EF4-FFF2-40B4-BE49-F238E27FC236}">
                      <a16:creationId xmlns:a16="http://schemas.microsoft.com/office/drawing/2014/main" id="{4751D3FD-81E0-A79A-575F-8CCC339F4A4A}"/>
                    </a:ext>
                  </a:extLst>
                </p:cNvPr>
                <p:cNvPicPr/>
                <p:nvPr/>
              </p:nvPicPr>
              <p:blipFill>
                <a:blip r:embed="rId5"/>
                <a:stretch>
                  <a:fillRect/>
                </a:stretch>
              </p:blipFill>
              <p:spPr>
                <a:xfrm>
                  <a:off x="5972263" y="5101823"/>
                  <a:ext cx="146880" cy="1486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0" name="Ink 9">
                  <a:extLst>
                    <a:ext uri="{FF2B5EF4-FFF2-40B4-BE49-F238E27FC236}">
                      <a16:creationId xmlns:a16="http://schemas.microsoft.com/office/drawing/2014/main" id="{6051A6AF-C527-B12B-9785-EB90483D957E}"/>
                    </a:ext>
                  </a:extLst>
                </p14:cNvPr>
                <p14:cNvContentPartPr/>
                <p14:nvPr/>
              </p14:nvContentPartPr>
              <p14:xfrm>
                <a:off x="5921503" y="4675583"/>
                <a:ext cx="451440" cy="665640"/>
              </p14:xfrm>
            </p:contentPart>
          </mc:Choice>
          <mc:Fallback xmlns="">
            <p:pic>
              <p:nvPicPr>
                <p:cNvPr id="10" name="Ink 9">
                  <a:extLst>
                    <a:ext uri="{FF2B5EF4-FFF2-40B4-BE49-F238E27FC236}">
                      <a16:creationId xmlns:a16="http://schemas.microsoft.com/office/drawing/2014/main" id="{6051A6AF-C527-B12B-9785-EB90483D957E}"/>
                    </a:ext>
                  </a:extLst>
                </p:cNvPr>
                <p:cNvPicPr/>
                <p:nvPr/>
              </p:nvPicPr>
              <p:blipFill>
                <a:blip r:embed="rId7"/>
                <a:stretch>
                  <a:fillRect/>
                </a:stretch>
              </p:blipFill>
              <p:spPr>
                <a:xfrm>
                  <a:off x="5912503" y="4666583"/>
                  <a:ext cx="469080" cy="6832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1" name="Ink 10">
                  <a:extLst>
                    <a:ext uri="{FF2B5EF4-FFF2-40B4-BE49-F238E27FC236}">
                      <a16:creationId xmlns:a16="http://schemas.microsoft.com/office/drawing/2014/main" id="{62F7D099-C32A-903D-9AFD-6294957FB2A6}"/>
                    </a:ext>
                  </a:extLst>
                </p14:cNvPr>
                <p14:cNvContentPartPr/>
                <p14:nvPr/>
              </p14:nvContentPartPr>
              <p14:xfrm>
                <a:off x="5908183" y="4572263"/>
                <a:ext cx="106920" cy="185040"/>
              </p14:xfrm>
            </p:contentPart>
          </mc:Choice>
          <mc:Fallback xmlns="">
            <p:pic>
              <p:nvPicPr>
                <p:cNvPr id="11" name="Ink 10">
                  <a:extLst>
                    <a:ext uri="{FF2B5EF4-FFF2-40B4-BE49-F238E27FC236}">
                      <a16:creationId xmlns:a16="http://schemas.microsoft.com/office/drawing/2014/main" id="{62F7D099-C32A-903D-9AFD-6294957FB2A6}"/>
                    </a:ext>
                  </a:extLst>
                </p:cNvPr>
                <p:cNvPicPr/>
                <p:nvPr/>
              </p:nvPicPr>
              <p:blipFill>
                <a:blip r:embed="rId9"/>
                <a:stretch>
                  <a:fillRect/>
                </a:stretch>
              </p:blipFill>
              <p:spPr>
                <a:xfrm>
                  <a:off x="5899543" y="4563623"/>
                  <a:ext cx="124560" cy="2026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57637F8C-6416-4EF6-60A1-F60A5E904814}"/>
                    </a:ext>
                  </a:extLst>
                </p14:cNvPr>
                <p14:cNvContentPartPr/>
                <p14:nvPr/>
              </p14:nvContentPartPr>
              <p14:xfrm>
                <a:off x="5565103" y="4405943"/>
                <a:ext cx="484920" cy="412920"/>
              </p14:xfrm>
            </p:contentPart>
          </mc:Choice>
          <mc:Fallback xmlns="">
            <p:pic>
              <p:nvPicPr>
                <p:cNvPr id="12" name="Ink 11">
                  <a:extLst>
                    <a:ext uri="{FF2B5EF4-FFF2-40B4-BE49-F238E27FC236}">
                      <a16:creationId xmlns:a16="http://schemas.microsoft.com/office/drawing/2014/main" id="{57637F8C-6416-4EF6-60A1-F60A5E904814}"/>
                    </a:ext>
                  </a:extLst>
                </p:cNvPr>
                <p:cNvPicPr/>
                <p:nvPr/>
              </p:nvPicPr>
              <p:blipFill>
                <a:blip r:embed="rId11"/>
                <a:stretch>
                  <a:fillRect/>
                </a:stretch>
              </p:blipFill>
              <p:spPr>
                <a:xfrm>
                  <a:off x="5556103" y="4397303"/>
                  <a:ext cx="502560" cy="4305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98810781-CAB3-364E-1357-8EFA476EC94E}"/>
                    </a:ext>
                  </a:extLst>
                </p14:cNvPr>
                <p14:cNvContentPartPr/>
                <p14:nvPr/>
              </p14:nvContentPartPr>
              <p14:xfrm>
                <a:off x="5545303" y="4252223"/>
                <a:ext cx="192240" cy="333720"/>
              </p14:xfrm>
            </p:contentPart>
          </mc:Choice>
          <mc:Fallback xmlns="">
            <p:pic>
              <p:nvPicPr>
                <p:cNvPr id="13" name="Ink 12">
                  <a:extLst>
                    <a:ext uri="{FF2B5EF4-FFF2-40B4-BE49-F238E27FC236}">
                      <a16:creationId xmlns:a16="http://schemas.microsoft.com/office/drawing/2014/main" id="{98810781-CAB3-364E-1357-8EFA476EC94E}"/>
                    </a:ext>
                  </a:extLst>
                </p:cNvPr>
                <p:cNvPicPr/>
                <p:nvPr/>
              </p:nvPicPr>
              <p:blipFill>
                <a:blip r:embed="rId13"/>
                <a:stretch>
                  <a:fillRect/>
                </a:stretch>
              </p:blipFill>
              <p:spPr>
                <a:xfrm>
                  <a:off x="5536663" y="4243583"/>
                  <a:ext cx="209880" cy="351360"/>
                </a:xfrm>
                <a:prstGeom prst="rect">
                  <a:avLst/>
                </a:prstGeom>
              </p:spPr>
            </p:pic>
          </mc:Fallback>
        </mc:AlternateContent>
      </p:grpSp>
      <p:grpSp>
        <p:nvGrpSpPr>
          <p:cNvPr id="18" name="Group 17">
            <a:extLst>
              <a:ext uri="{FF2B5EF4-FFF2-40B4-BE49-F238E27FC236}">
                <a16:creationId xmlns:a16="http://schemas.microsoft.com/office/drawing/2014/main" id="{F125E34E-B5A3-2046-AE07-80024C1C8F46}"/>
              </a:ext>
            </a:extLst>
          </p:cNvPr>
          <p:cNvGrpSpPr/>
          <p:nvPr/>
        </p:nvGrpSpPr>
        <p:grpSpPr>
          <a:xfrm>
            <a:off x="9088783" y="594263"/>
            <a:ext cx="1132200" cy="3588120"/>
            <a:chOff x="9088783" y="594263"/>
            <a:chExt cx="1132200" cy="3588120"/>
          </a:xfrm>
        </p:grpSpPr>
        <mc:AlternateContent xmlns:mc="http://schemas.openxmlformats.org/markup-compatibility/2006" xmlns:p14="http://schemas.microsoft.com/office/powerpoint/2010/main">
          <mc:Choice Requires="p14">
            <p:contentPart p14:bwMode="auto" r:id="rId14">
              <p14:nvContentPartPr>
                <p14:cNvPr id="15" name="Ink 14">
                  <a:extLst>
                    <a:ext uri="{FF2B5EF4-FFF2-40B4-BE49-F238E27FC236}">
                      <a16:creationId xmlns:a16="http://schemas.microsoft.com/office/drawing/2014/main" id="{30E360A8-466F-8C8D-D117-B58F8ED26382}"/>
                    </a:ext>
                  </a:extLst>
                </p14:cNvPr>
                <p14:cNvContentPartPr/>
                <p14:nvPr/>
              </p14:nvContentPartPr>
              <p14:xfrm>
                <a:off x="9088783" y="594263"/>
                <a:ext cx="1132200" cy="3488040"/>
              </p14:xfrm>
            </p:contentPart>
          </mc:Choice>
          <mc:Fallback xmlns="">
            <p:pic>
              <p:nvPicPr>
                <p:cNvPr id="15" name="Ink 14">
                  <a:extLst>
                    <a:ext uri="{FF2B5EF4-FFF2-40B4-BE49-F238E27FC236}">
                      <a16:creationId xmlns:a16="http://schemas.microsoft.com/office/drawing/2014/main" id="{30E360A8-466F-8C8D-D117-B58F8ED26382}"/>
                    </a:ext>
                  </a:extLst>
                </p:cNvPr>
                <p:cNvPicPr/>
                <p:nvPr/>
              </p:nvPicPr>
              <p:blipFill>
                <a:blip r:embed="rId15"/>
                <a:stretch>
                  <a:fillRect/>
                </a:stretch>
              </p:blipFill>
              <p:spPr>
                <a:xfrm>
                  <a:off x="9080143" y="585263"/>
                  <a:ext cx="1149840" cy="35056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6" name="Ink 15">
                  <a:extLst>
                    <a:ext uri="{FF2B5EF4-FFF2-40B4-BE49-F238E27FC236}">
                      <a16:creationId xmlns:a16="http://schemas.microsoft.com/office/drawing/2014/main" id="{9D08C7E1-211E-123D-C691-93D6441725E0}"/>
                    </a:ext>
                  </a:extLst>
                </p14:cNvPr>
                <p14:cNvContentPartPr/>
                <p14:nvPr/>
              </p14:nvContentPartPr>
              <p14:xfrm>
                <a:off x="9372823" y="3090863"/>
                <a:ext cx="662400" cy="1091520"/>
              </p14:xfrm>
            </p:contentPart>
          </mc:Choice>
          <mc:Fallback xmlns="">
            <p:pic>
              <p:nvPicPr>
                <p:cNvPr id="16" name="Ink 15">
                  <a:extLst>
                    <a:ext uri="{FF2B5EF4-FFF2-40B4-BE49-F238E27FC236}">
                      <a16:creationId xmlns:a16="http://schemas.microsoft.com/office/drawing/2014/main" id="{9D08C7E1-211E-123D-C691-93D6441725E0}"/>
                    </a:ext>
                  </a:extLst>
                </p:cNvPr>
                <p:cNvPicPr/>
                <p:nvPr/>
              </p:nvPicPr>
              <p:blipFill>
                <a:blip r:embed="rId17"/>
                <a:stretch>
                  <a:fillRect/>
                </a:stretch>
              </p:blipFill>
              <p:spPr>
                <a:xfrm>
                  <a:off x="9363823" y="3082223"/>
                  <a:ext cx="680040" cy="11091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8">
            <p14:nvContentPartPr>
              <p14:cNvPr id="17" name="Ink 16">
                <a:extLst>
                  <a:ext uri="{FF2B5EF4-FFF2-40B4-BE49-F238E27FC236}">
                    <a16:creationId xmlns:a16="http://schemas.microsoft.com/office/drawing/2014/main" id="{AA369009-0AA7-D29E-2931-F7F3648F5335}"/>
                  </a:ext>
                </a:extLst>
              </p14:cNvPr>
              <p14:cNvContentPartPr/>
              <p14:nvPr/>
            </p14:nvContentPartPr>
            <p14:xfrm>
              <a:off x="10928743" y="3163583"/>
              <a:ext cx="360" cy="360"/>
            </p14:xfrm>
          </p:contentPart>
        </mc:Choice>
        <mc:Fallback xmlns="">
          <p:pic>
            <p:nvPicPr>
              <p:cNvPr id="17" name="Ink 16">
                <a:extLst>
                  <a:ext uri="{FF2B5EF4-FFF2-40B4-BE49-F238E27FC236}">
                    <a16:creationId xmlns:a16="http://schemas.microsoft.com/office/drawing/2014/main" id="{AA369009-0AA7-D29E-2931-F7F3648F5335}"/>
                  </a:ext>
                </a:extLst>
              </p:cNvPr>
              <p:cNvPicPr/>
              <p:nvPr/>
            </p:nvPicPr>
            <p:blipFill>
              <a:blip r:embed="rId19"/>
              <a:stretch>
                <a:fillRect/>
              </a:stretch>
            </p:blipFill>
            <p:spPr>
              <a:xfrm>
                <a:off x="10919743" y="3154583"/>
                <a:ext cx="18000" cy="18000"/>
              </a:xfrm>
              <a:prstGeom prst="rect">
                <a:avLst/>
              </a:prstGeom>
            </p:spPr>
          </p:pic>
        </mc:Fallback>
      </mc:AlternateContent>
      <p:grpSp>
        <p:nvGrpSpPr>
          <p:cNvPr id="21" name="Group 20">
            <a:extLst>
              <a:ext uri="{FF2B5EF4-FFF2-40B4-BE49-F238E27FC236}">
                <a16:creationId xmlns:a16="http://schemas.microsoft.com/office/drawing/2014/main" id="{80EF6339-DAE1-C683-38A7-8094418B39F0}"/>
              </a:ext>
            </a:extLst>
          </p:cNvPr>
          <p:cNvGrpSpPr/>
          <p:nvPr/>
        </p:nvGrpSpPr>
        <p:grpSpPr>
          <a:xfrm>
            <a:off x="2708143" y="2684423"/>
            <a:ext cx="1328760" cy="1450080"/>
            <a:chOff x="2708143" y="2684423"/>
            <a:chExt cx="1328760" cy="1450080"/>
          </a:xfrm>
        </p:grpSpPr>
        <mc:AlternateContent xmlns:mc="http://schemas.openxmlformats.org/markup-compatibility/2006" xmlns:p14="http://schemas.microsoft.com/office/powerpoint/2010/main">
          <mc:Choice Requires="p14">
            <p:contentPart p14:bwMode="auto" r:id="rId20">
              <p14:nvContentPartPr>
                <p14:cNvPr id="19" name="Ink 18">
                  <a:extLst>
                    <a:ext uri="{FF2B5EF4-FFF2-40B4-BE49-F238E27FC236}">
                      <a16:creationId xmlns:a16="http://schemas.microsoft.com/office/drawing/2014/main" id="{C1F3F3CD-56B7-B0A4-81F5-C68E627DEA62}"/>
                    </a:ext>
                  </a:extLst>
                </p14:cNvPr>
                <p14:cNvContentPartPr/>
                <p14:nvPr/>
              </p14:nvContentPartPr>
              <p14:xfrm>
                <a:off x="2708143" y="2684423"/>
                <a:ext cx="906120" cy="1243440"/>
              </p14:xfrm>
            </p:contentPart>
          </mc:Choice>
          <mc:Fallback xmlns="">
            <p:pic>
              <p:nvPicPr>
                <p:cNvPr id="19" name="Ink 18">
                  <a:extLst>
                    <a:ext uri="{FF2B5EF4-FFF2-40B4-BE49-F238E27FC236}">
                      <a16:creationId xmlns:a16="http://schemas.microsoft.com/office/drawing/2014/main" id="{C1F3F3CD-56B7-B0A4-81F5-C68E627DEA62}"/>
                    </a:ext>
                  </a:extLst>
                </p:cNvPr>
                <p:cNvPicPr/>
                <p:nvPr/>
              </p:nvPicPr>
              <p:blipFill>
                <a:blip r:embed="rId21"/>
                <a:stretch>
                  <a:fillRect/>
                </a:stretch>
              </p:blipFill>
              <p:spPr>
                <a:xfrm>
                  <a:off x="2699143" y="2675783"/>
                  <a:ext cx="923760" cy="126108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0" name="Ink 19">
                  <a:extLst>
                    <a:ext uri="{FF2B5EF4-FFF2-40B4-BE49-F238E27FC236}">
                      <a16:creationId xmlns:a16="http://schemas.microsoft.com/office/drawing/2014/main" id="{D1580D97-E6E9-5B3C-DCA7-C79D5D3F79BB}"/>
                    </a:ext>
                  </a:extLst>
                </p14:cNvPr>
                <p14:cNvContentPartPr/>
                <p14:nvPr/>
              </p14:nvContentPartPr>
              <p14:xfrm>
                <a:off x="3355063" y="3627983"/>
                <a:ext cx="681840" cy="506520"/>
              </p14:xfrm>
            </p:contentPart>
          </mc:Choice>
          <mc:Fallback xmlns="">
            <p:pic>
              <p:nvPicPr>
                <p:cNvPr id="20" name="Ink 19">
                  <a:extLst>
                    <a:ext uri="{FF2B5EF4-FFF2-40B4-BE49-F238E27FC236}">
                      <a16:creationId xmlns:a16="http://schemas.microsoft.com/office/drawing/2014/main" id="{D1580D97-E6E9-5B3C-DCA7-C79D5D3F79BB}"/>
                    </a:ext>
                  </a:extLst>
                </p:cNvPr>
                <p:cNvPicPr/>
                <p:nvPr/>
              </p:nvPicPr>
              <p:blipFill>
                <a:blip r:embed="rId23"/>
                <a:stretch>
                  <a:fillRect/>
                </a:stretch>
              </p:blipFill>
              <p:spPr>
                <a:xfrm>
                  <a:off x="3346423" y="3619343"/>
                  <a:ext cx="699480" cy="524160"/>
                </a:xfrm>
                <a:prstGeom prst="rect">
                  <a:avLst/>
                </a:prstGeom>
              </p:spPr>
            </p:pic>
          </mc:Fallback>
        </mc:AlternateContent>
      </p:grpSp>
    </p:spTree>
    <p:extLst>
      <p:ext uri="{BB962C8B-B14F-4D97-AF65-F5344CB8AC3E}">
        <p14:creationId xmlns:p14="http://schemas.microsoft.com/office/powerpoint/2010/main" val="273624246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4D280CE-D2B5-0848-B927-1E881B52A679}"/>
              </a:ext>
            </a:extLst>
          </p:cNvPr>
          <p:cNvSpPr txBox="1"/>
          <p:nvPr/>
        </p:nvSpPr>
        <p:spPr>
          <a:xfrm>
            <a:off x="899886" y="580572"/>
            <a:ext cx="6058069" cy="954107"/>
          </a:xfrm>
          <a:prstGeom prst="rect">
            <a:avLst/>
          </a:prstGeom>
          <a:noFill/>
        </p:spPr>
        <p:txBody>
          <a:bodyPr wrap="none" rtlCol="0">
            <a:spAutoFit/>
          </a:bodyPr>
          <a:lstStyle/>
          <a:p>
            <a:r>
              <a:rPr lang="en-US" sz="2800" b="1"/>
              <a:t>sumDigit(123) </a:t>
            </a:r>
            <a:r>
              <a:rPr lang="en-US" sz="2800" b="1">
                <a:sym typeface="Wingdings" panose="05000000000000000000" pitchFamily="2" charset="2"/>
              </a:rPr>
              <a:t> 1 + 2 + 3 = 6</a:t>
            </a:r>
          </a:p>
          <a:p>
            <a:r>
              <a:rPr lang="en-US" sz="2800" b="1">
                <a:sym typeface="Wingdings" panose="05000000000000000000" pitchFamily="2" charset="2"/>
              </a:rPr>
              <a:t>sumDigit(3456)  18</a:t>
            </a:r>
            <a:endParaRPr lang="en-US" sz="2800" b="1"/>
          </a:p>
        </p:txBody>
      </p:sp>
      <p:sp>
        <p:nvSpPr>
          <p:cNvPr id="5" name="TextBox 4">
            <a:extLst>
              <a:ext uri="{FF2B5EF4-FFF2-40B4-BE49-F238E27FC236}">
                <a16:creationId xmlns:a16="http://schemas.microsoft.com/office/drawing/2014/main" id="{6197D36D-907C-4F29-98F5-E4A209C70A49}"/>
              </a:ext>
            </a:extLst>
          </p:cNvPr>
          <p:cNvSpPr txBox="1"/>
          <p:nvPr/>
        </p:nvSpPr>
        <p:spPr>
          <a:xfrm>
            <a:off x="899886" y="1857829"/>
            <a:ext cx="4942379" cy="2677656"/>
          </a:xfrm>
          <a:prstGeom prst="rect">
            <a:avLst/>
          </a:prstGeom>
          <a:noFill/>
        </p:spPr>
        <p:txBody>
          <a:bodyPr wrap="none" rtlCol="0">
            <a:spAutoFit/>
          </a:bodyPr>
          <a:lstStyle/>
          <a:p>
            <a:r>
              <a:rPr lang="en-US" sz="2800" b="1"/>
              <a:t>Base case:</a:t>
            </a:r>
          </a:p>
          <a:p>
            <a:pPr lvl="1"/>
            <a:r>
              <a:rPr lang="en-US" sz="2800" b="1"/>
              <a:t>sumDigit(1) </a:t>
            </a:r>
            <a:r>
              <a:rPr lang="en-US" sz="2800" b="1">
                <a:sym typeface="Wingdings" panose="05000000000000000000" pitchFamily="2" charset="2"/>
              </a:rPr>
              <a:t> 1</a:t>
            </a:r>
          </a:p>
          <a:p>
            <a:pPr lvl="1"/>
            <a:r>
              <a:rPr lang="en-US" sz="2800" b="1">
                <a:sym typeface="Wingdings" panose="05000000000000000000" pitchFamily="2" charset="2"/>
              </a:rPr>
              <a:t>sumDigit(0)  0</a:t>
            </a:r>
          </a:p>
          <a:p>
            <a:pPr lvl="1"/>
            <a:endParaRPr lang="en-US" sz="2800" b="1">
              <a:sym typeface="Wingdings" panose="05000000000000000000" pitchFamily="2" charset="2"/>
            </a:endParaRPr>
          </a:p>
          <a:p>
            <a:pPr lvl="1"/>
            <a:r>
              <a:rPr lang="en-US" sz="2800" b="1">
                <a:sym typeface="Wingdings" panose="05000000000000000000" pitchFamily="2" charset="2"/>
              </a:rPr>
              <a:t>If (n / 10 == 0)  n;</a:t>
            </a:r>
          </a:p>
          <a:p>
            <a:pPr lvl="1"/>
            <a:endParaRPr lang="en-US" sz="2800" b="1"/>
          </a:p>
        </p:txBody>
      </p:sp>
      <p:sp>
        <p:nvSpPr>
          <p:cNvPr id="6" name="TextBox 5">
            <a:extLst>
              <a:ext uri="{FF2B5EF4-FFF2-40B4-BE49-F238E27FC236}">
                <a16:creationId xmlns:a16="http://schemas.microsoft.com/office/drawing/2014/main" id="{2815E1B8-569D-E815-2A17-BF1A0BBF196E}"/>
              </a:ext>
            </a:extLst>
          </p:cNvPr>
          <p:cNvSpPr txBox="1"/>
          <p:nvPr/>
        </p:nvSpPr>
        <p:spPr>
          <a:xfrm>
            <a:off x="268302" y="4535485"/>
            <a:ext cx="7321235" cy="830997"/>
          </a:xfrm>
          <a:prstGeom prst="rect">
            <a:avLst/>
          </a:prstGeom>
          <a:noFill/>
        </p:spPr>
        <p:txBody>
          <a:bodyPr wrap="none" rtlCol="0">
            <a:spAutoFit/>
          </a:bodyPr>
          <a:lstStyle/>
          <a:p>
            <a:r>
              <a:rPr lang="en-US" sz="2400" b="1"/>
              <a:t>sumDigit(123) = sumDigit(12) + sumDigit(3)</a:t>
            </a:r>
          </a:p>
          <a:p>
            <a:r>
              <a:rPr lang="en-US" sz="2400" b="1"/>
              <a:t>sumDigit(12) = sumDigit(1) + sumDigit(2)</a:t>
            </a:r>
          </a:p>
        </p:txBody>
      </p:sp>
      <p:grpSp>
        <p:nvGrpSpPr>
          <p:cNvPr id="9" name="Group 8">
            <a:extLst>
              <a:ext uri="{FF2B5EF4-FFF2-40B4-BE49-F238E27FC236}">
                <a16:creationId xmlns:a16="http://schemas.microsoft.com/office/drawing/2014/main" id="{4B41CEF5-AEAD-9AEA-D627-12CBD98AD611}"/>
              </a:ext>
            </a:extLst>
          </p:cNvPr>
          <p:cNvGrpSpPr/>
          <p:nvPr/>
        </p:nvGrpSpPr>
        <p:grpSpPr>
          <a:xfrm>
            <a:off x="6349737" y="2104572"/>
            <a:ext cx="5226154" cy="1497412"/>
            <a:chOff x="3587797" y="1974283"/>
            <a:chExt cx="9306754" cy="2005774"/>
          </a:xfrm>
        </p:grpSpPr>
        <p:sp>
          <p:nvSpPr>
            <p:cNvPr id="10" name="TextBox 9">
              <a:extLst>
                <a:ext uri="{FF2B5EF4-FFF2-40B4-BE49-F238E27FC236}">
                  <a16:creationId xmlns:a16="http://schemas.microsoft.com/office/drawing/2014/main" id="{15B7A490-40E9-D49E-7AAC-9BCAAF4BFBDC}"/>
                </a:ext>
              </a:extLst>
            </p:cNvPr>
            <p:cNvSpPr txBox="1"/>
            <p:nvPr/>
          </p:nvSpPr>
          <p:spPr>
            <a:xfrm>
              <a:off x="3587797" y="2569291"/>
              <a:ext cx="2144401" cy="618397"/>
            </a:xfrm>
            <a:prstGeom prst="rect">
              <a:avLst/>
            </a:prstGeom>
            <a:noFill/>
          </p:spPr>
          <p:txBody>
            <a:bodyPr wrap="none" rtlCol="0">
              <a:spAutoFit/>
            </a:bodyPr>
            <a:lstStyle/>
            <a:p>
              <a:r>
                <a:rPr lang="en-US" sz="2400" b="1">
                  <a:solidFill>
                    <a:schemeClr val="accent2"/>
                  </a:solidFill>
                </a:rPr>
                <a:t>S(x)= </a:t>
              </a:r>
            </a:p>
          </p:txBody>
        </p:sp>
        <p:sp>
          <p:nvSpPr>
            <p:cNvPr id="11" name="Left Brace 10">
              <a:extLst>
                <a:ext uri="{FF2B5EF4-FFF2-40B4-BE49-F238E27FC236}">
                  <a16:creationId xmlns:a16="http://schemas.microsoft.com/office/drawing/2014/main" id="{D088092E-3ED0-8265-C0F5-862F376EA79A}"/>
                </a:ext>
              </a:extLst>
            </p:cNvPr>
            <p:cNvSpPr/>
            <p:nvPr/>
          </p:nvSpPr>
          <p:spPr>
            <a:xfrm>
              <a:off x="5564996" y="2118468"/>
              <a:ext cx="334403" cy="1627448"/>
            </a:xfrm>
            <a:prstGeom prst="leftBrace">
              <a:avLst>
                <a:gd name="adj1" fmla="val 31992"/>
                <a:gd name="adj2" fmla="val 48710"/>
              </a:avLst>
            </a:prstGeom>
            <a:ln w="381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accent2"/>
                </a:solidFill>
              </a:endParaRPr>
            </a:p>
          </p:txBody>
        </p:sp>
        <p:sp>
          <p:nvSpPr>
            <p:cNvPr id="12" name="TextBox 11">
              <a:extLst>
                <a:ext uri="{FF2B5EF4-FFF2-40B4-BE49-F238E27FC236}">
                  <a16:creationId xmlns:a16="http://schemas.microsoft.com/office/drawing/2014/main" id="{9649ED3A-BC47-3F4B-4F8E-5FC7A0B36DDC}"/>
                </a:ext>
              </a:extLst>
            </p:cNvPr>
            <p:cNvSpPr txBox="1"/>
            <p:nvPr/>
          </p:nvSpPr>
          <p:spPr>
            <a:xfrm>
              <a:off x="6084594" y="1974283"/>
              <a:ext cx="6078086" cy="618397"/>
            </a:xfrm>
            <a:prstGeom prst="rect">
              <a:avLst/>
            </a:prstGeom>
            <a:noFill/>
          </p:spPr>
          <p:txBody>
            <a:bodyPr wrap="none" rtlCol="0">
              <a:spAutoFit/>
            </a:bodyPr>
            <a:lstStyle/>
            <a:p>
              <a:r>
                <a:rPr lang="en-US" sz="2400" b="1">
                  <a:solidFill>
                    <a:schemeClr val="accent2"/>
                  </a:solidFill>
                </a:rPr>
                <a:t>x, nếu x / 10 == 0 </a:t>
              </a:r>
            </a:p>
          </p:txBody>
        </p:sp>
        <p:sp>
          <p:nvSpPr>
            <p:cNvPr id="13" name="TextBox 12">
              <a:extLst>
                <a:ext uri="{FF2B5EF4-FFF2-40B4-BE49-F238E27FC236}">
                  <a16:creationId xmlns:a16="http://schemas.microsoft.com/office/drawing/2014/main" id="{6C0C54AF-E799-C61B-C277-73ADC7A0F206}"/>
                </a:ext>
              </a:extLst>
            </p:cNvPr>
            <p:cNvSpPr txBox="1"/>
            <p:nvPr/>
          </p:nvSpPr>
          <p:spPr>
            <a:xfrm>
              <a:off x="6084594" y="2866942"/>
              <a:ext cx="6809957" cy="1113115"/>
            </a:xfrm>
            <a:prstGeom prst="rect">
              <a:avLst/>
            </a:prstGeom>
            <a:noFill/>
          </p:spPr>
          <p:txBody>
            <a:bodyPr wrap="square" rtlCol="0">
              <a:spAutoFit/>
            </a:bodyPr>
            <a:lstStyle/>
            <a:p>
              <a:r>
                <a:rPr lang="en-US" sz="2400" b="1">
                  <a:solidFill>
                    <a:schemeClr val="accent2"/>
                  </a:solidFill>
                </a:rPr>
                <a:t>S(x / 10) + x % 10</a:t>
              </a:r>
            </a:p>
            <a:p>
              <a:r>
                <a:rPr lang="en-US" sz="2400" b="1">
                  <a:solidFill>
                    <a:schemeClr val="accent2"/>
                  </a:solidFill>
                </a:rPr>
                <a:t>,nếu x / 10 != 0</a:t>
              </a:r>
            </a:p>
          </p:txBody>
        </p:sp>
      </p:grpSp>
    </p:spTree>
    <p:extLst>
      <p:ext uri="{BB962C8B-B14F-4D97-AF65-F5344CB8AC3E}">
        <p14:creationId xmlns:p14="http://schemas.microsoft.com/office/powerpoint/2010/main" val="1808669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36A6241-8480-E406-D3DA-392DED95D1B4}"/>
              </a:ext>
            </a:extLst>
          </p:cNvPr>
          <p:cNvSpPr txBox="1"/>
          <p:nvPr/>
        </p:nvSpPr>
        <p:spPr>
          <a:xfrm>
            <a:off x="3498558" y="1810143"/>
            <a:ext cx="5194884" cy="2985433"/>
          </a:xfrm>
          <a:prstGeom prst="rect">
            <a:avLst/>
          </a:prstGeom>
          <a:noFill/>
        </p:spPr>
        <p:txBody>
          <a:bodyPr wrap="square" rtlCol="0">
            <a:spAutoFit/>
          </a:bodyPr>
          <a:lstStyle/>
          <a:p>
            <a:pPr algn="ctr"/>
            <a:r>
              <a:rPr lang="en-US" sz="7200" b="1"/>
              <a:t>RECURSION IN C</a:t>
            </a:r>
          </a:p>
          <a:p>
            <a:pPr algn="ctr"/>
            <a:r>
              <a:rPr lang="en-US" sz="4400" b="1"/>
              <a:t>(Practice)</a:t>
            </a:r>
          </a:p>
        </p:txBody>
      </p:sp>
    </p:spTree>
    <p:extLst>
      <p:ext uri="{BB962C8B-B14F-4D97-AF65-F5344CB8AC3E}">
        <p14:creationId xmlns:p14="http://schemas.microsoft.com/office/powerpoint/2010/main" val="42237658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a:extLst>
              <a:ext uri="{FF2B5EF4-FFF2-40B4-BE49-F238E27FC236}">
                <a16:creationId xmlns:a16="http://schemas.microsoft.com/office/drawing/2014/main" id="{DCE15C57-A995-D7E2-983F-B8E3320E08EE}"/>
              </a:ext>
            </a:extLst>
          </p:cNvPr>
          <p:cNvSpPr txBox="1"/>
          <p:nvPr/>
        </p:nvSpPr>
        <p:spPr>
          <a:xfrm>
            <a:off x="1409351" y="3887631"/>
            <a:ext cx="4283545" cy="523220"/>
          </a:xfrm>
          <a:prstGeom prst="rect">
            <a:avLst/>
          </a:prstGeom>
          <a:noFill/>
        </p:spPr>
        <p:txBody>
          <a:bodyPr wrap="none" rtlCol="0">
            <a:spAutoFit/>
          </a:bodyPr>
          <a:lstStyle/>
          <a:p>
            <a:r>
              <a:rPr lang="en-US" sz="2800" b="1"/>
              <a:t>Cách 1: Xuống </a:t>
            </a:r>
            <a:r>
              <a:rPr lang="en-US" sz="2800" b="1">
                <a:sym typeface="Wingdings" panose="05000000000000000000" pitchFamily="2" charset="2"/>
              </a:rPr>
              <a:t> Phải</a:t>
            </a:r>
            <a:endParaRPr lang="en-US" sz="2800" b="1"/>
          </a:p>
        </p:txBody>
      </p:sp>
      <p:sp>
        <p:nvSpPr>
          <p:cNvPr id="24" name="Rectangle: Rounded Corners 23">
            <a:extLst>
              <a:ext uri="{FF2B5EF4-FFF2-40B4-BE49-F238E27FC236}">
                <a16:creationId xmlns:a16="http://schemas.microsoft.com/office/drawing/2014/main" id="{1E1CFA20-0596-2DED-12DB-BB8C07932739}"/>
              </a:ext>
            </a:extLst>
          </p:cNvPr>
          <p:cNvSpPr/>
          <p:nvPr/>
        </p:nvSpPr>
        <p:spPr>
          <a:xfrm>
            <a:off x="3859374" y="2114747"/>
            <a:ext cx="1465943" cy="1306286"/>
          </a:xfrm>
          <a:prstGeom prst="roundRect">
            <a:avLst/>
          </a:prstGeom>
          <a:solidFill>
            <a:schemeClr val="bg1"/>
          </a:solidFill>
          <a:ln w="38100">
            <a:solidFill>
              <a:schemeClr val="tx1">
                <a:lumMod val="85000"/>
                <a:lumOff val="1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Rounded Corners 24">
            <a:extLst>
              <a:ext uri="{FF2B5EF4-FFF2-40B4-BE49-F238E27FC236}">
                <a16:creationId xmlns:a16="http://schemas.microsoft.com/office/drawing/2014/main" id="{F332BDED-BFD0-78C7-EBD4-47F751E9F799}"/>
              </a:ext>
            </a:extLst>
          </p:cNvPr>
          <p:cNvSpPr/>
          <p:nvPr/>
        </p:nvSpPr>
        <p:spPr>
          <a:xfrm>
            <a:off x="5477717" y="2114747"/>
            <a:ext cx="1465943" cy="1306286"/>
          </a:xfrm>
          <a:prstGeom prst="roundRect">
            <a:avLst/>
          </a:prstGeom>
          <a:solidFill>
            <a:schemeClr val="bg1"/>
          </a:solidFill>
          <a:ln w="38100">
            <a:solidFill>
              <a:schemeClr val="tx1">
                <a:lumMod val="85000"/>
                <a:lumOff val="1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Rounded Corners 25">
            <a:extLst>
              <a:ext uri="{FF2B5EF4-FFF2-40B4-BE49-F238E27FC236}">
                <a16:creationId xmlns:a16="http://schemas.microsoft.com/office/drawing/2014/main" id="{B877E182-6B0E-F102-0C9F-B137F43675C2}"/>
              </a:ext>
            </a:extLst>
          </p:cNvPr>
          <p:cNvSpPr/>
          <p:nvPr/>
        </p:nvSpPr>
        <p:spPr>
          <a:xfrm>
            <a:off x="7096060" y="2114747"/>
            <a:ext cx="1465943" cy="1306286"/>
          </a:xfrm>
          <a:prstGeom prst="roundRect">
            <a:avLst/>
          </a:prstGeom>
          <a:solidFill>
            <a:schemeClr val="accent6"/>
          </a:solidFill>
          <a:ln w="38100">
            <a:solidFill>
              <a:schemeClr val="tx1">
                <a:lumMod val="85000"/>
                <a:lumOff val="1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Rounded Corners 26">
            <a:extLst>
              <a:ext uri="{FF2B5EF4-FFF2-40B4-BE49-F238E27FC236}">
                <a16:creationId xmlns:a16="http://schemas.microsoft.com/office/drawing/2014/main" id="{8ACD7D92-7D93-E210-3475-66085C4B0419}"/>
              </a:ext>
            </a:extLst>
          </p:cNvPr>
          <p:cNvSpPr/>
          <p:nvPr/>
        </p:nvSpPr>
        <p:spPr>
          <a:xfrm>
            <a:off x="3859374" y="663319"/>
            <a:ext cx="1465943" cy="1306286"/>
          </a:xfrm>
          <a:prstGeom prst="roundRect">
            <a:avLst/>
          </a:prstGeom>
          <a:solidFill>
            <a:schemeClr val="accent2"/>
          </a:solidFill>
          <a:ln w="38100">
            <a:solidFill>
              <a:schemeClr val="tx1">
                <a:lumMod val="85000"/>
                <a:lumOff val="1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Rounded Corners 27">
            <a:extLst>
              <a:ext uri="{FF2B5EF4-FFF2-40B4-BE49-F238E27FC236}">
                <a16:creationId xmlns:a16="http://schemas.microsoft.com/office/drawing/2014/main" id="{0F3954EC-229C-0350-177D-E052D63D1CBB}"/>
              </a:ext>
            </a:extLst>
          </p:cNvPr>
          <p:cNvSpPr/>
          <p:nvPr/>
        </p:nvSpPr>
        <p:spPr>
          <a:xfrm>
            <a:off x="5477717" y="663319"/>
            <a:ext cx="1465943" cy="1306286"/>
          </a:xfrm>
          <a:prstGeom prst="roundRect">
            <a:avLst/>
          </a:prstGeom>
          <a:solidFill>
            <a:schemeClr val="bg1"/>
          </a:solidFill>
          <a:ln w="38100">
            <a:solidFill>
              <a:schemeClr val="tx1">
                <a:lumMod val="85000"/>
                <a:lumOff val="1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Rounded Corners 28">
            <a:extLst>
              <a:ext uri="{FF2B5EF4-FFF2-40B4-BE49-F238E27FC236}">
                <a16:creationId xmlns:a16="http://schemas.microsoft.com/office/drawing/2014/main" id="{28B522E3-D1E5-2639-4DA8-348CFB212D30}"/>
              </a:ext>
            </a:extLst>
          </p:cNvPr>
          <p:cNvSpPr/>
          <p:nvPr/>
        </p:nvSpPr>
        <p:spPr>
          <a:xfrm>
            <a:off x="7096060" y="663319"/>
            <a:ext cx="1465943" cy="1306286"/>
          </a:xfrm>
          <a:prstGeom prst="roundRect">
            <a:avLst/>
          </a:prstGeom>
          <a:solidFill>
            <a:schemeClr val="bg1"/>
          </a:solidFill>
          <a:ln w="38100">
            <a:solidFill>
              <a:schemeClr val="tx1">
                <a:lumMod val="85000"/>
                <a:lumOff val="1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B7C00A27-59E5-D8B9-0F9F-ABBDBFD08382}"/>
              </a:ext>
            </a:extLst>
          </p:cNvPr>
          <p:cNvGrpSpPr/>
          <p:nvPr/>
        </p:nvGrpSpPr>
        <p:grpSpPr>
          <a:xfrm>
            <a:off x="5820943" y="2263115"/>
            <a:ext cx="779489" cy="1009549"/>
            <a:chOff x="1340073" y="1693379"/>
            <a:chExt cx="779489" cy="1009549"/>
          </a:xfrm>
        </p:grpSpPr>
        <p:sp>
          <p:nvSpPr>
            <p:cNvPr id="31" name="Rectangle 5">
              <a:extLst>
                <a:ext uri="{FF2B5EF4-FFF2-40B4-BE49-F238E27FC236}">
                  <a16:creationId xmlns:a16="http://schemas.microsoft.com/office/drawing/2014/main" id="{92CCC710-C954-C31B-A5A2-E453E9522C2D}"/>
                </a:ext>
              </a:extLst>
            </p:cNvPr>
            <p:cNvSpPr/>
            <p:nvPr/>
          </p:nvSpPr>
          <p:spPr>
            <a:xfrm>
              <a:off x="1623596" y="1850231"/>
              <a:ext cx="200442" cy="152400"/>
            </a:xfrm>
            <a:custGeom>
              <a:avLst/>
              <a:gdLst>
                <a:gd name="connsiteX0" fmla="*/ 0 w 200442"/>
                <a:gd name="connsiteY0" fmla="*/ 0 h 121443"/>
                <a:gd name="connsiteX1" fmla="*/ 200442 w 200442"/>
                <a:gd name="connsiteY1" fmla="*/ 0 h 121443"/>
                <a:gd name="connsiteX2" fmla="*/ 200442 w 200442"/>
                <a:gd name="connsiteY2" fmla="*/ 121443 h 121443"/>
                <a:gd name="connsiteX3" fmla="*/ 0 w 200442"/>
                <a:gd name="connsiteY3" fmla="*/ 121443 h 121443"/>
                <a:gd name="connsiteX4" fmla="*/ 0 w 200442"/>
                <a:gd name="connsiteY4" fmla="*/ 0 h 121443"/>
                <a:gd name="connsiteX0" fmla="*/ 0 w 200442"/>
                <a:gd name="connsiteY0" fmla="*/ 30957 h 152400"/>
                <a:gd name="connsiteX1" fmla="*/ 95667 w 200442"/>
                <a:gd name="connsiteY1" fmla="*/ 0 h 152400"/>
                <a:gd name="connsiteX2" fmla="*/ 200442 w 200442"/>
                <a:gd name="connsiteY2" fmla="*/ 30957 h 152400"/>
                <a:gd name="connsiteX3" fmla="*/ 200442 w 200442"/>
                <a:gd name="connsiteY3" fmla="*/ 152400 h 152400"/>
                <a:gd name="connsiteX4" fmla="*/ 0 w 200442"/>
                <a:gd name="connsiteY4" fmla="*/ 152400 h 152400"/>
                <a:gd name="connsiteX5" fmla="*/ 0 w 200442"/>
                <a:gd name="connsiteY5" fmla="*/ 30957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0442" h="152400">
                  <a:moveTo>
                    <a:pt x="0" y="30957"/>
                  </a:moveTo>
                  <a:cubicBezTo>
                    <a:pt x="31889" y="30163"/>
                    <a:pt x="63778" y="794"/>
                    <a:pt x="95667" y="0"/>
                  </a:cubicBezTo>
                  <a:lnTo>
                    <a:pt x="200442" y="30957"/>
                  </a:lnTo>
                  <a:lnTo>
                    <a:pt x="200442" y="152400"/>
                  </a:lnTo>
                  <a:lnTo>
                    <a:pt x="0" y="152400"/>
                  </a:lnTo>
                  <a:lnTo>
                    <a:pt x="0" y="3095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5">
              <a:extLst>
                <a:ext uri="{FF2B5EF4-FFF2-40B4-BE49-F238E27FC236}">
                  <a16:creationId xmlns:a16="http://schemas.microsoft.com/office/drawing/2014/main" id="{72A46641-028B-10BB-94A3-3C3C68F1F724}"/>
                </a:ext>
              </a:extLst>
            </p:cNvPr>
            <p:cNvSpPr/>
            <p:nvPr/>
          </p:nvSpPr>
          <p:spPr>
            <a:xfrm>
              <a:off x="1597819" y="2021682"/>
              <a:ext cx="250031" cy="47624"/>
            </a:xfrm>
            <a:custGeom>
              <a:avLst/>
              <a:gdLst>
                <a:gd name="connsiteX0" fmla="*/ 0 w 200442"/>
                <a:gd name="connsiteY0" fmla="*/ 0 h 121443"/>
                <a:gd name="connsiteX1" fmla="*/ 200442 w 200442"/>
                <a:gd name="connsiteY1" fmla="*/ 0 h 121443"/>
                <a:gd name="connsiteX2" fmla="*/ 200442 w 200442"/>
                <a:gd name="connsiteY2" fmla="*/ 121443 h 121443"/>
                <a:gd name="connsiteX3" fmla="*/ 0 w 200442"/>
                <a:gd name="connsiteY3" fmla="*/ 121443 h 121443"/>
                <a:gd name="connsiteX4" fmla="*/ 0 w 200442"/>
                <a:gd name="connsiteY4" fmla="*/ 0 h 121443"/>
                <a:gd name="connsiteX0" fmla="*/ 0 w 200442"/>
                <a:gd name="connsiteY0" fmla="*/ 30957 h 152400"/>
                <a:gd name="connsiteX1" fmla="*/ 95667 w 200442"/>
                <a:gd name="connsiteY1" fmla="*/ 0 h 152400"/>
                <a:gd name="connsiteX2" fmla="*/ 200442 w 200442"/>
                <a:gd name="connsiteY2" fmla="*/ 30957 h 152400"/>
                <a:gd name="connsiteX3" fmla="*/ 200442 w 200442"/>
                <a:gd name="connsiteY3" fmla="*/ 152400 h 152400"/>
                <a:gd name="connsiteX4" fmla="*/ 0 w 200442"/>
                <a:gd name="connsiteY4" fmla="*/ 152400 h 152400"/>
                <a:gd name="connsiteX5" fmla="*/ 0 w 200442"/>
                <a:gd name="connsiteY5" fmla="*/ 30957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0442" h="152400">
                  <a:moveTo>
                    <a:pt x="0" y="30957"/>
                  </a:moveTo>
                  <a:cubicBezTo>
                    <a:pt x="31889" y="30163"/>
                    <a:pt x="63778" y="794"/>
                    <a:pt x="95667" y="0"/>
                  </a:cubicBezTo>
                  <a:lnTo>
                    <a:pt x="200442" y="30957"/>
                  </a:lnTo>
                  <a:lnTo>
                    <a:pt x="200442" y="152400"/>
                  </a:lnTo>
                  <a:lnTo>
                    <a:pt x="0" y="152400"/>
                  </a:lnTo>
                  <a:lnTo>
                    <a:pt x="0" y="3095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6">
              <a:extLst>
                <a:ext uri="{FF2B5EF4-FFF2-40B4-BE49-F238E27FC236}">
                  <a16:creationId xmlns:a16="http://schemas.microsoft.com/office/drawing/2014/main" id="{CDFF24D7-1B32-EEF7-F22D-08087542C51D}"/>
                </a:ext>
              </a:extLst>
            </p:cNvPr>
            <p:cNvSpPr/>
            <p:nvPr/>
          </p:nvSpPr>
          <p:spPr>
            <a:xfrm>
              <a:off x="1605944" y="2069306"/>
              <a:ext cx="221874" cy="419976"/>
            </a:xfrm>
            <a:custGeom>
              <a:avLst/>
              <a:gdLst>
                <a:gd name="connsiteX0" fmla="*/ 0 w 181392"/>
                <a:gd name="connsiteY0" fmla="*/ 0 h 422358"/>
                <a:gd name="connsiteX1" fmla="*/ 181392 w 181392"/>
                <a:gd name="connsiteY1" fmla="*/ 0 h 422358"/>
                <a:gd name="connsiteX2" fmla="*/ 181392 w 181392"/>
                <a:gd name="connsiteY2" fmla="*/ 422358 h 422358"/>
                <a:gd name="connsiteX3" fmla="*/ 0 w 181392"/>
                <a:gd name="connsiteY3" fmla="*/ 422358 h 422358"/>
                <a:gd name="connsiteX4" fmla="*/ 0 w 181392"/>
                <a:gd name="connsiteY4" fmla="*/ 0 h 422358"/>
                <a:gd name="connsiteX0" fmla="*/ 26194 w 207586"/>
                <a:gd name="connsiteY0" fmla="*/ 0 h 422358"/>
                <a:gd name="connsiteX1" fmla="*/ 207586 w 207586"/>
                <a:gd name="connsiteY1" fmla="*/ 0 h 422358"/>
                <a:gd name="connsiteX2" fmla="*/ 207586 w 207586"/>
                <a:gd name="connsiteY2" fmla="*/ 422358 h 422358"/>
                <a:gd name="connsiteX3" fmla="*/ 0 w 207586"/>
                <a:gd name="connsiteY3" fmla="*/ 417595 h 422358"/>
                <a:gd name="connsiteX4" fmla="*/ 26194 w 207586"/>
                <a:gd name="connsiteY4" fmla="*/ 0 h 422358"/>
                <a:gd name="connsiteX0" fmla="*/ 26194 w 221874"/>
                <a:gd name="connsiteY0" fmla="*/ 0 h 419976"/>
                <a:gd name="connsiteX1" fmla="*/ 207586 w 221874"/>
                <a:gd name="connsiteY1" fmla="*/ 0 h 419976"/>
                <a:gd name="connsiteX2" fmla="*/ 221874 w 221874"/>
                <a:gd name="connsiteY2" fmla="*/ 419976 h 419976"/>
                <a:gd name="connsiteX3" fmla="*/ 0 w 221874"/>
                <a:gd name="connsiteY3" fmla="*/ 417595 h 419976"/>
                <a:gd name="connsiteX4" fmla="*/ 26194 w 221874"/>
                <a:gd name="connsiteY4" fmla="*/ 0 h 4199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874" h="419976">
                  <a:moveTo>
                    <a:pt x="26194" y="0"/>
                  </a:moveTo>
                  <a:lnTo>
                    <a:pt x="207586" y="0"/>
                  </a:lnTo>
                  <a:lnTo>
                    <a:pt x="221874" y="419976"/>
                  </a:lnTo>
                  <a:lnTo>
                    <a:pt x="0" y="417595"/>
                  </a:lnTo>
                  <a:lnTo>
                    <a:pt x="26194"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38778511-CC9D-EA50-754E-CB7CE388EB21}"/>
                </a:ext>
              </a:extLst>
            </p:cNvPr>
            <p:cNvSpPr/>
            <p:nvPr/>
          </p:nvSpPr>
          <p:spPr>
            <a:xfrm>
              <a:off x="1557338" y="2489282"/>
              <a:ext cx="345281"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17555FE5-1621-753E-E258-FF99F51FCD69}"/>
                </a:ext>
              </a:extLst>
            </p:cNvPr>
            <p:cNvSpPr/>
            <p:nvPr/>
          </p:nvSpPr>
          <p:spPr>
            <a:xfrm>
              <a:off x="1502569" y="2535002"/>
              <a:ext cx="433387" cy="695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Picture 35">
              <a:extLst>
                <a:ext uri="{FF2B5EF4-FFF2-40B4-BE49-F238E27FC236}">
                  <a16:creationId xmlns:a16="http://schemas.microsoft.com/office/drawing/2014/main" id="{56C762AF-C5DF-E5F7-D4E9-C9E56E5A0DE6}"/>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10000" b="92692" l="10000" r="90000">
                          <a14:foregroundMark x1="44889" y1="57308" x2="44889" y2="57308"/>
                          <a14:foregroundMark x1="44778" y1="56346" x2="44889" y2="45192"/>
                          <a14:foregroundMark x1="44111" y1="92692" x2="53000" y2="92692"/>
                          <a14:backgroundMark x1="49111" y1="65769" x2="50222" y2="49615"/>
                        </a14:backgroundRemoval>
                      </a14:imgEffect>
                    </a14:imgLayer>
                  </a14:imgProps>
                </a:ext>
                <a:ext uri="{28A0092B-C50C-407E-A947-70E740481C1C}">
                  <a14:useLocalDpi xmlns:a14="http://schemas.microsoft.com/office/drawing/2010/main" val="0"/>
                </a:ext>
              </a:extLst>
            </a:blip>
            <a:srcRect l="28245" r="27143"/>
            <a:stretch/>
          </p:blipFill>
          <p:spPr>
            <a:xfrm>
              <a:off x="1340073" y="1693379"/>
              <a:ext cx="779489" cy="1009549"/>
            </a:xfrm>
            <a:prstGeom prst="rect">
              <a:avLst/>
            </a:prstGeom>
            <a:noFill/>
            <a:ln w="38100">
              <a:noFill/>
            </a:ln>
          </p:spPr>
        </p:pic>
      </p:grpSp>
    </p:spTree>
    <p:extLst>
      <p:ext uri="{BB962C8B-B14F-4D97-AF65-F5344CB8AC3E}">
        <p14:creationId xmlns:p14="http://schemas.microsoft.com/office/powerpoint/2010/main" val="3913248789"/>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02E6D4A7-5D66-347E-E722-D29BBEBC7115}"/>
              </a:ext>
            </a:extLst>
          </p:cNvPr>
          <p:cNvSpPr txBox="1"/>
          <p:nvPr/>
        </p:nvSpPr>
        <p:spPr>
          <a:xfrm>
            <a:off x="544018" y="1386113"/>
            <a:ext cx="11103963" cy="3970318"/>
          </a:xfrm>
          <a:prstGeom prst="rect">
            <a:avLst/>
          </a:prstGeom>
          <a:noFill/>
        </p:spPr>
        <p:txBody>
          <a:bodyPr wrap="square">
            <a:spAutoFit/>
          </a:bodyPr>
          <a:lstStyle/>
          <a:p>
            <a:pPr algn="just">
              <a:spcBef>
                <a:spcPts val="1800"/>
              </a:spcBef>
            </a:pPr>
            <a:r>
              <a:rPr lang="en-US" sz="2400" b="1"/>
              <a:t>Bài 4: viết hàm canSum(), nhận vào 1 giá trị n và k số nguyên. Trả về True nếu như tổng của k số nguyên bằng n, ngược lại trả về False. Chú ý một số có thể được lặp lại nhiều lần.</a:t>
            </a:r>
          </a:p>
          <a:p>
            <a:pPr algn="just">
              <a:spcBef>
                <a:spcPts val="1800"/>
              </a:spcBef>
            </a:pPr>
            <a:r>
              <a:rPr lang="en-US" sz="2400" b="1"/>
              <a:t>Ví dụ:</a:t>
            </a:r>
          </a:p>
          <a:p>
            <a:pPr algn="just">
              <a:spcBef>
                <a:spcPts val="1800"/>
              </a:spcBef>
            </a:pPr>
            <a:r>
              <a:rPr lang="en-US" sz="2400" b="1"/>
              <a:t>canSum(5, {1, 2, 3}) </a:t>
            </a:r>
            <a:r>
              <a:rPr lang="en-US" sz="2400" b="1">
                <a:sym typeface="Wingdings" panose="05000000000000000000" pitchFamily="2" charset="2"/>
              </a:rPr>
              <a:t> true do 5 = 2 + 2 + 1</a:t>
            </a:r>
          </a:p>
          <a:p>
            <a:pPr algn="just">
              <a:spcBef>
                <a:spcPts val="1800"/>
              </a:spcBef>
            </a:pPr>
            <a:r>
              <a:rPr lang="en-US" sz="2400" b="1">
                <a:sym typeface="Wingdings" panose="05000000000000000000" pitchFamily="2" charset="2"/>
              </a:rPr>
              <a:t>canSum(8, {2, 5, 3})  true do 8 = 2 + 2 + 2 + 2 = 3 + 5 = 2 + 3 + 3</a:t>
            </a:r>
          </a:p>
          <a:p>
            <a:pPr algn="just">
              <a:spcBef>
                <a:spcPts val="1800"/>
              </a:spcBef>
            </a:pPr>
            <a:r>
              <a:rPr lang="en-US" sz="2400" b="1">
                <a:sym typeface="Wingdings" panose="05000000000000000000" pitchFamily="2" charset="2"/>
              </a:rPr>
              <a:t>canSum(10, {4, 7})  Falses</a:t>
            </a:r>
            <a:endParaRPr lang="en-US" sz="2400" b="1"/>
          </a:p>
        </p:txBody>
      </p:sp>
    </p:spTree>
    <p:extLst>
      <p:ext uri="{BB962C8B-B14F-4D97-AF65-F5344CB8AC3E}">
        <p14:creationId xmlns:p14="http://schemas.microsoft.com/office/powerpoint/2010/main" val="1792024865"/>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1E0DD76-FF0C-4889-AFF7-BCF360AAF59F}"/>
              </a:ext>
            </a:extLst>
          </p:cNvPr>
          <p:cNvSpPr txBox="1"/>
          <p:nvPr/>
        </p:nvSpPr>
        <p:spPr>
          <a:xfrm>
            <a:off x="2507105" y="497386"/>
            <a:ext cx="6093500" cy="523220"/>
          </a:xfrm>
          <a:prstGeom prst="rect">
            <a:avLst/>
          </a:prstGeom>
          <a:noFill/>
        </p:spPr>
        <p:txBody>
          <a:bodyPr wrap="square">
            <a:spAutoFit/>
          </a:bodyPr>
          <a:lstStyle/>
          <a:p>
            <a:pPr algn="ctr">
              <a:spcBef>
                <a:spcPts val="1800"/>
              </a:spcBef>
            </a:pPr>
            <a:r>
              <a:rPr lang="en-US" sz="2800" b="1"/>
              <a:t>canSum(5, {1, 2, 3})</a:t>
            </a:r>
            <a:endParaRPr lang="en-US" sz="2800" b="1">
              <a:sym typeface="Wingdings" panose="05000000000000000000" pitchFamily="2" charset="2"/>
            </a:endParaRPr>
          </a:p>
        </p:txBody>
      </p:sp>
      <p:sp>
        <p:nvSpPr>
          <p:cNvPr id="6" name="TextBox 5">
            <a:extLst>
              <a:ext uri="{FF2B5EF4-FFF2-40B4-BE49-F238E27FC236}">
                <a16:creationId xmlns:a16="http://schemas.microsoft.com/office/drawing/2014/main" id="{AD21AFFC-1CBD-E801-B8A0-260D5DB3B151}"/>
              </a:ext>
            </a:extLst>
          </p:cNvPr>
          <p:cNvSpPr txBox="1"/>
          <p:nvPr/>
        </p:nvSpPr>
        <p:spPr>
          <a:xfrm>
            <a:off x="1228632" y="1259173"/>
            <a:ext cx="9243236" cy="2677656"/>
          </a:xfrm>
          <a:prstGeom prst="rect">
            <a:avLst/>
          </a:prstGeom>
          <a:noFill/>
        </p:spPr>
        <p:txBody>
          <a:bodyPr wrap="none" rtlCol="0">
            <a:spAutoFit/>
          </a:bodyPr>
          <a:lstStyle/>
          <a:p>
            <a:r>
              <a:rPr lang="en-US" sz="2800" b="1"/>
              <a:t>1 + 1 + 1 + 1 + 1 = 5</a:t>
            </a:r>
          </a:p>
          <a:p>
            <a:r>
              <a:rPr lang="en-US" sz="2800" b="1"/>
              <a:t>1 + 2 + 2 = 5</a:t>
            </a:r>
          </a:p>
          <a:p>
            <a:r>
              <a:rPr lang="en-US" sz="2800" b="1"/>
              <a:t>2 + 3 = 5</a:t>
            </a:r>
          </a:p>
          <a:p>
            <a:endParaRPr lang="en-US" sz="2800" b="1"/>
          </a:p>
          <a:p>
            <a:r>
              <a:rPr lang="en-US" sz="2800" b="1"/>
              <a:t>5 – 1 = 4 – 1 = 3 – 1 = 2 – 1 = 1 – 1 = 0 </a:t>
            </a:r>
            <a:r>
              <a:rPr lang="en-US" sz="2800" b="1">
                <a:sym typeface="Wingdings" panose="05000000000000000000" pitchFamily="2" charset="2"/>
              </a:rPr>
              <a:t> 1</a:t>
            </a:r>
          </a:p>
          <a:p>
            <a:r>
              <a:rPr lang="en-US" sz="2800" b="1"/>
              <a:t>(5 – x) với x thuộc {1,2,3}</a:t>
            </a:r>
          </a:p>
        </p:txBody>
      </p:sp>
    </p:spTree>
    <p:extLst>
      <p:ext uri="{BB962C8B-B14F-4D97-AF65-F5344CB8AC3E}">
        <p14:creationId xmlns:p14="http://schemas.microsoft.com/office/powerpoint/2010/main" val="3692619957"/>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14" name="Ink 13">
                <a:extLst>
                  <a:ext uri="{FF2B5EF4-FFF2-40B4-BE49-F238E27FC236}">
                    <a16:creationId xmlns:a16="http://schemas.microsoft.com/office/drawing/2014/main" id="{90466493-8DCD-5D26-4D82-0D01B9FAECC7}"/>
                  </a:ext>
                </a:extLst>
              </p14:cNvPr>
              <p14:cNvContentPartPr/>
              <p14:nvPr/>
            </p14:nvContentPartPr>
            <p14:xfrm>
              <a:off x="5673476" y="248388"/>
              <a:ext cx="397080" cy="396720"/>
            </p14:xfrm>
          </p:contentPart>
        </mc:Choice>
        <mc:Fallback>
          <p:pic>
            <p:nvPicPr>
              <p:cNvPr id="14" name="Ink 13">
                <a:extLst>
                  <a:ext uri="{FF2B5EF4-FFF2-40B4-BE49-F238E27FC236}">
                    <a16:creationId xmlns:a16="http://schemas.microsoft.com/office/drawing/2014/main" id="{90466493-8DCD-5D26-4D82-0D01B9FAECC7}"/>
                  </a:ext>
                </a:extLst>
              </p:cNvPr>
              <p:cNvPicPr/>
              <p:nvPr/>
            </p:nvPicPr>
            <p:blipFill>
              <a:blip r:embed="rId3"/>
              <a:stretch>
                <a:fillRect/>
              </a:stretch>
            </p:blipFill>
            <p:spPr>
              <a:xfrm>
                <a:off x="5664836" y="239748"/>
                <a:ext cx="414720" cy="41436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15" name="Ink 14">
                <a:extLst>
                  <a:ext uri="{FF2B5EF4-FFF2-40B4-BE49-F238E27FC236}">
                    <a16:creationId xmlns:a16="http://schemas.microsoft.com/office/drawing/2014/main" id="{EEE2DB2A-43D9-4153-8706-207C77B37420}"/>
                  </a:ext>
                </a:extLst>
              </p14:cNvPr>
              <p14:cNvContentPartPr/>
              <p14:nvPr/>
            </p14:nvContentPartPr>
            <p14:xfrm>
              <a:off x="4747196" y="719268"/>
              <a:ext cx="724320" cy="448200"/>
            </p14:xfrm>
          </p:contentPart>
        </mc:Choice>
        <mc:Fallback>
          <p:pic>
            <p:nvPicPr>
              <p:cNvPr id="15" name="Ink 14">
                <a:extLst>
                  <a:ext uri="{FF2B5EF4-FFF2-40B4-BE49-F238E27FC236}">
                    <a16:creationId xmlns:a16="http://schemas.microsoft.com/office/drawing/2014/main" id="{EEE2DB2A-43D9-4153-8706-207C77B37420}"/>
                  </a:ext>
                </a:extLst>
              </p:cNvPr>
              <p:cNvPicPr/>
              <p:nvPr/>
            </p:nvPicPr>
            <p:blipFill>
              <a:blip r:embed="rId5"/>
              <a:stretch>
                <a:fillRect/>
              </a:stretch>
            </p:blipFill>
            <p:spPr>
              <a:xfrm>
                <a:off x="4738196" y="710268"/>
                <a:ext cx="741960" cy="46584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6" name="Ink 15">
                <a:extLst>
                  <a:ext uri="{FF2B5EF4-FFF2-40B4-BE49-F238E27FC236}">
                    <a16:creationId xmlns:a16="http://schemas.microsoft.com/office/drawing/2014/main" id="{7BDFCEDD-18A3-EB34-8466-1B8C893F1CCD}"/>
                  </a:ext>
                </a:extLst>
              </p14:cNvPr>
              <p14:cNvContentPartPr/>
              <p14:nvPr/>
            </p14:nvContentPartPr>
            <p14:xfrm>
              <a:off x="4571876" y="779388"/>
              <a:ext cx="88920" cy="34560"/>
            </p14:xfrm>
          </p:contentPart>
        </mc:Choice>
        <mc:Fallback>
          <p:pic>
            <p:nvPicPr>
              <p:cNvPr id="16" name="Ink 15">
                <a:extLst>
                  <a:ext uri="{FF2B5EF4-FFF2-40B4-BE49-F238E27FC236}">
                    <a16:creationId xmlns:a16="http://schemas.microsoft.com/office/drawing/2014/main" id="{7BDFCEDD-18A3-EB34-8466-1B8C893F1CCD}"/>
                  </a:ext>
                </a:extLst>
              </p:cNvPr>
              <p:cNvPicPr/>
              <p:nvPr/>
            </p:nvPicPr>
            <p:blipFill>
              <a:blip r:embed="rId7"/>
              <a:stretch>
                <a:fillRect/>
              </a:stretch>
            </p:blipFill>
            <p:spPr>
              <a:xfrm>
                <a:off x="4562876" y="770388"/>
                <a:ext cx="106560" cy="522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7" name="Ink 16">
                <a:extLst>
                  <a:ext uri="{FF2B5EF4-FFF2-40B4-BE49-F238E27FC236}">
                    <a16:creationId xmlns:a16="http://schemas.microsoft.com/office/drawing/2014/main" id="{6821D62C-70BD-DDF7-157C-A9BB1B6B3D94}"/>
                  </a:ext>
                </a:extLst>
              </p14:cNvPr>
              <p14:cNvContentPartPr/>
              <p14:nvPr/>
            </p14:nvContentPartPr>
            <p14:xfrm>
              <a:off x="4706516" y="619188"/>
              <a:ext cx="49680" cy="326160"/>
            </p14:xfrm>
          </p:contentPart>
        </mc:Choice>
        <mc:Fallback>
          <p:pic>
            <p:nvPicPr>
              <p:cNvPr id="17" name="Ink 16">
                <a:extLst>
                  <a:ext uri="{FF2B5EF4-FFF2-40B4-BE49-F238E27FC236}">
                    <a16:creationId xmlns:a16="http://schemas.microsoft.com/office/drawing/2014/main" id="{6821D62C-70BD-DDF7-157C-A9BB1B6B3D94}"/>
                  </a:ext>
                </a:extLst>
              </p:cNvPr>
              <p:cNvPicPr/>
              <p:nvPr/>
            </p:nvPicPr>
            <p:blipFill>
              <a:blip r:embed="rId9"/>
              <a:stretch>
                <a:fillRect/>
              </a:stretch>
            </p:blipFill>
            <p:spPr>
              <a:xfrm>
                <a:off x="4697876" y="610188"/>
                <a:ext cx="67320" cy="3438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8" name="Ink 17">
                <a:extLst>
                  <a:ext uri="{FF2B5EF4-FFF2-40B4-BE49-F238E27FC236}">
                    <a16:creationId xmlns:a16="http://schemas.microsoft.com/office/drawing/2014/main" id="{B1A1329D-4796-B25F-3E90-AD25A80F57BC}"/>
                  </a:ext>
                </a:extLst>
              </p14:cNvPr>
              <p14:cNvContentPartPr/>
              <p14:nvPr/>
            </p14:nvContentPartPr>
            <p14:xfrm>
              <a:off x="4341116" y="1063428"/>
              <a:ext cx="173520" cy="259560"/>
            </p14:xfrm>
          </p:contentPart>
        </mc:Choice>
        <mc:Fallback>
          <p:pic>
            <p:nvPicPr>
              <p:cNvPr id="18" name="Ink 17">
                <a:extLst>
                  <a:ext uri="{FF2B5EF4-FFF2-40B4-BE49-F238E27FC236}">
                    <a16:creationId xmlns:a16="http://schemas.microsoft.com/office/drawing/2014/main" id="{B1A1329D-4796-B25F-3E90-AD25A80F57BC}"/>
                  </a:ext>
                </a:extLst>
              </p:cNvPr>
              <p:cNvPicPr/>
              <p:nvPr/>
            </p:nvPicPr>
            <p:blipFill>
              <a:blip r:embed="rId11"/>
              <a:stretch>
                <a:fillRect/>
              </a:stretch>
            </p:blipFill>
            <p:spPr>
              <a:xfrm>
                <a:off x="4332116" y="1054788"/>
                <a:ext cx="191160" cy="2772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9" name="Ink 18">
                <a:extLst>
                  <a:ext uri="{FF2B5EF4-FFF2-40B4-BE49-F238E27FC236}">
                    <a16:creationId xmlns:a16="http://schemas.microsoft.com/office/drawing/2014/main" id="{883C18B6-9A28-51F0-B5B8-832F0D49B64C}"/>
                  </a:ext>
                </a:extLst>
              </p14:cNvPr>
              <p14:cNvContentPartPr/>
              <p14:nvPr/>
            </p14:nvContentPartPr>
            <p14:xfrm>
              <a:off x="4487276" y="1153788"/>
              <a:ext cx="39600" cy="384840"/>
            </p14:xfrm>
          </p:contentPart>
        </mc:Choice>
        <mc:Fallback>
          <p:pic>
            <p:nvPicPr>
              <p:cNvPr id="19" name="Ink 18">
                <a:extLst>
                  <a:ext uri="{FF2B5EF4-FFF2-40B4-BE49-F238E27FC236}">
                    <a16:creationId xmlns:a16="http://schemas.microsoft.com/office/drawing/2014/main" id="{883C18B6-9A28-51F0-B5B8-832F0D49B64C}"/>
                  </a:ext>
                </a:extLst>
              </p:cNvPr>
              <p:cNvPicPr/>
              <p:nvPr/>
            </p:nvPicPr>
            <p:blipFill>
              <a:blip r:embed="rId13"/>
              <a:stretch>
                <a:fillRect/>
              </a:stretch>
            </p:blipFill>
            <p:spPr>
              <a:xfrm>
                <a:off x="4478636" y="1144788"/>
                <a:ext cx="57240" cy="40248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22" name="Ink 21">
                <a:extLst>
                  <a:ext uri="{FF2B5EF4-FFF2-40B4-BE49-F238E27FC236}">
                    <a16:creationId xmlns:a16="http://schemas.microsoft.com/office/drawing/2014/main" id="{29618110-EA32-F2F4-414B-BA7C5937E644}"/>
                  </a:ext>
                </a:extLst>
              </p14:cNvPr>
              <p14:cNvContentPartPr/>
              <p14:nvPr/>
            </p14:nvContentPartPr>
            <p14:xfrm>
              <a:off x="3641996" y="1274028"/>
              <a:ext cx="174600" cy="360"/>
            </p14:xfrm>
          </p:contentPart>
        </mc:Choice>
        <mc:Fallback>
          <p:pic>
            <p:nvPicPr>
              <p:cNvPr id="22" name="Ink 21">
                <a:extLst>
                  <a:ext uri="{FF2B5EF4-FFF2-40B4-BE49-F238E27FC236}">
                    <a16:creationId xmlns:a16="http://schemas.microsoft.com/office/drawing/2014/main" id="{29618110-EA32-F2F4-414B-BA7C5937E644}"/>
                  </a:ext>
                </a:extLst>
              </p:cNvPr>
              <p:cNvPicPr/>
              <p:nvPr/>
            </p:nvPicPr>
            <p:blipFill>
              <a:blip r:embed="rId15"/>
              <a:stretch>
                <a:fillRect/>
              </a:stretch>
            </p:blipFill>
            <p:spPr>
              <a:xfrm>
                <a:off x="3633356" y="1265028"/>
                <a:ext cx="19224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23" name="Ink 22">
                <a:extLst>
                  <a:ext uri="{FF2B5EF4-FFF2-40B4-BE49-F238E27FC236}">
                    <a16:creationId xmlns:a16="http://schemas.microsoft.com/office/drawing/2014/main" id="{B8B47236-7110-3E02-BC4E-B7F9FBA114EC}"/>
                  </a:ext>
                </a:extLst>
              </p14:cNvPr>
              <p14:cNvContentPartPr/>
              <p14:nvPr/>
            </p14:nvContentPartPr>
            <p14:xfrm>
              <a:off x="3881756" y="1151268"/>
              <a:ext cx="108360" cy="195840"/>
            </p14:xfrm>
          </p:contentPart>
        </mc:Choice>
        <mc:Fallback>
          <p:pic>
            <p:nvPicPr>
              <p:cNvPr id="23" name="Ink 22">
                <a:extLst>
                  <a:ext uri="{FF2B5EF4-FFF2-40B4-BE49-F238E27FC236}">
                    <a16:creationId xmlns:a16="http://schemas.microsoft.com/office/drawing/2014/main" id="{B8B47236-7110-3E02-BC4E-B7F9FBA114EC}"/>
                  </a:ext>
                </a:extLst>
              </p:cNvPr>
              <p:cNvPicPr/>
              <p:nvPr/>
            </p:nvPicPr>
            <p:blipFill>
              <a:blip r:embed="rId17"/>
              <a:stretch>
                <a:fillRect/>
              </a:stretch>
            </p:blipFill>
            <p:spPr>
              <a:xfrm>
                <a:off x="3873116" y="1142268"/>
                <a:ext cx="126000" cy="21348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20" name="Ink 19">
                <a:extLst>
                  <a:ext uri="{FF2B5EF4-FFF2-40B4-BE49-F238E27FC236}">
                    <a16:creationId xmlns:a16="http://schemas.microsoft.com/office/drawing/2014/main" id="{FA6F326D-ED39-483E-6849-2A81ED244362}"/>
                  </a:ext>
                </a:extLst>
              </p14:cNvPr>
              <p14:cNvContentPartPr/>
              <p14:nvPr/>
            </p14:nvContentPartPr>
            <p14:xfrm>
              <a:off x="3791396" y="1513428"/>
              <a:ext cx="361080" cy="320400"/>
            </p14:xfrm>
          </p:contentPart>
        </mc:Choice>
        <mc:Fallback>
          <p:pic>
            <p:nvPicPr>
              <p:cNvPr id="20" name="Ink 19">
                <a:extLst>
                  <a:ext uri="{FF2B5EF4-FFF2-40B4-BE49-F238E27FC236}">
                    <a16:creationId xmlns:a16="http://schemas.microsoft.com/office/drawing/2014/main" id="{FA6F326D-ED39-483E-6849-2A81ED244362}"/>
                  </a:ext>
                </a:extLst>
              </p:cNvPr>
              <p:cNvPicPr/>
              <p:nvPr/>
            </p:nvPicPr>
            <p:blipFill>
              <a:blip r:embed="rId19"/>
              <a:stretch>
                <a:fillRect/>
              </a:stretch>
            </p:blipFill>
            <p:spPr>
              <a:xfrm>
                <a:off x="3782396" y="1504788"/>
                <a:ext cx="378720" cy="33804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21" name="Ink 20">
                <a:extLst>
                  <a:ext uri="{FF2B5EF4-FFF2-40B4-BE49-F238E27FC236}">
                    <a16:creationId xmlns:a16="http://schemas.microsoft.com/office/drawing/2014/main" id="{BC8F7B9D-4C90-8C68-892E-00D924F49058}"/>
                  </a:ext>
                </a:extLst>
              </p14:cNvPr>
              <p14:cNvContentPartPr/>
              <p14:nvPr/>
            </p14:nvContentPartPr>
            <p14:xfrm>
              <a:off x="3714356" y="1588308"/>
              <a:ext cx="236520" cy="320040"/>
            </p14:xfrm>
          </p:contentPart>
        </mc:Choice>
        <mc:Fallback>
          <p:pic>
            <p:nvPicPr>
              <p:cNvPr id="21" name="Ink 20">
                <a:extLst>
                  <a:ext uri="{FF2B5EF4-FFF2-40B4-BE49-F238E27FC236}">
                    <a16:creationId xmlns:a16="http://schemas.microsoft.com/office/drawing/2014/main" id="{BC8F7B9D-4C90-8C68-892E-00D924F49058}"/>
                  </a:ext>
                </a:extLst>
              </p:cNvPr>
              <p:cNvPicPr/>
              <p:nvPr/>
            </p:nvPicPr>
            <p:blipFill>
              <a:blip r:embed="rId21"/>
              <a:stretch>
                <a:fillRect/>
              </a:stretch>
            </p:blipFill>
            <p:spPr>
              <a:xfrm>
                <a:off x="3705356" y="1579668"/>
                <a:ext cx="254160" cy="33768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24" name="Ink 23">
                <a:extLst>
                  <a:ext uri="{FF2B5EF4-FFF2-40B4-BE49-F238E27FC236}">
                    <a16:creationId xmlns:a16="http://schemas.microsoft.com/office/drawing/2014/main" id="{C23C19A3-44EA-A14C-6B27-51162A855014}"/>
                  </a:ext>
                </a:extLst>
              </p14:cNvPr>
              <p14:cNvContentPartPr/>
              <p14:nvPr/>
            </p14:nvContentPartPr>
            <p14:xfrm>
              <a:off x="3282356" y="1843188"/>
              <a:ext cx="154440" cy="452520"/>
            </p14:xfrm>
          </p:contentPart>
        </mc:Choice>
        <mc:Fallback>
          <p:pic>
            <p:nvPicPr>
              <p:cNvPr id="24" name="Ink 23">
                <a:extLst>
                  <a:ext uri="{FF2B5EF4-FFF2-40B4-BE49-F238E27FC236}">
                    <a16:creationId xmlns:a16="http://schemas.microsoft.com/office/drawing/2014/main" id="{C23C19A3-44EA-A14C-6B27-51162A855014}"/>
                  </a:ext>
                </a:extLst>
              </p:cNvPr>
              <p:cNvPicPr/>
              <p:nvPr/>
            </p:nvPicPr>
            <p:blipFill>
              <a:blip r:embed="rId23"/>
              <a:stretch>
                <a:fillRect/>
              </a:stretch>
            </p:blipFill>
            <p:spPr>
              <a:xfrm>
                <a:off x="3273356" y="1834548"/>
                <a:ext cx="172080" cy="47016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30" name="Ink 29">
                <a:extLst>
                  <a:ext uri="{FF2B5EF4-FFF2-40B4-BE49-F238E27FC236}">
                    <a16:creationId xmlns:a16="http://schemas.microsoft.com/office/drawing/2014/main" id="{B86A72D8-C1B2-ECA9-5EBD-751CD5DE98DA}"/>
                  </a:ext>
                </a:extLst>
              </p14:cNvPr>
              <p14:cNvContentPartPr/>
              <p14:nvPr/>
            </p14:nvContentPartPr>
            <p14:xfrm>
              <a:off x="2607716" y="2233068"/>
              <a:ext cx="116640" cy="31680"/>
            </p14:xfrm>
          </p:contentPart>
        </mc:Choice>
        <mc:Fallback>
          <p:pic>
            <p:nvPicPr>
              <p:cNvPr id="30" name="Ink 29">
                <a:extLst>
                  <a:ext uri="{FF2B5EF4-FFF2-40B4-BE49-F238E27FC236}">
                    <a16:creationId xmlns:a16="http://schemas.microsoft.com/office/drawing/2014/main" id="{B86A72D8-C1B2-ECA9-5EBD-751CD5DE98DA}"/>
                  </a:ext>
                </a:extLst>
              </p:cNvPr>
              <p:cNvPicPr/>
              <p:nvPr/>
            </p:nvPicPr>
            <p:blipFill>
              <a:blip r:embed="rId25"/>
              <a:stretch>
                <a:fillRect/>
              </a:stretch>
            </p:blipFill>
            <p:spPr>
              <a:xfrm>
                <a:off x="2598716" y="2224428"/>
                <a:ext cx="134280" cy="4932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31" name="Ink 30">
                <a:extLst>
                  <a:ext uri="{FF2B5EF4-FFF2-40B4-BE49-F238E27FC236}">
                    <a16:creationId xmlns:a16="http://schemas.microsoft.com/office/drawing/2014/main" id="{BE7FEE43-80A6-0CBE-6B64-6B53A28F99B7}"/>
                  </a:ext>
                </a:extLst>
              </p14:cNvPr>
              <p14:cNvContentPartPr/>
              <p14:nvPr/>
            </p14:nvContentPartPr>
            <p14:xfrm>
              <a:off x="2907956" y="2022108"/>
              <a:ext cx="213480" cy="321480"/>
            </p14:xfrm>
          </p:contentPart>
        </mc:Choice>
        <mc:Fallback>
          <p:pic>
            <p:nvPicPr>
              <p:cNvPr id="31" name="Ink 30">
                <a:extLst>
                  <a:ext uri="{FF2B5EF4-FFF2-40B4-BE49-F238E27FC236}">
                    <a16:creationId xmlns:a16="http://schemas.microsoft.com/office/drawing/2014/main" id="{BE7FEE43-80A6-0CBE-6B64-6B53A28F99B7}"/>
                  </a:ext>
                </a:extLst>
              </p:cNvPr>
              <p:cNvPicPr/>
              <p:nvPr/>
            </p:nvPicPr>
            <p:blipFill>
              <a:blip r:embed="rId27"/>
              <a:stretch>
                <a:fillRect/>
              </a:stretch>
            </p:blipFill>
            <p:spPr>
              <a:xfrm>
                <a:off x="2898956" y="2013108"/>
                <a:ext cx="231120" cy="33912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49" name="Ink 48">
                <a:extLst>
                  <a:ext uri="{FF2B5EF4-FFF2-40B4-BE49-F238E27FC236}">
                    <a16:creationId xmlns:a16="http://schemas.microsoft.com/office/drawing/2014/main" id="{CBAD9F53-D653-D225-115C-EDAAD7932B0B}"/>
                  </a:ext>
                </a:extLst>
              </p14:cNvPr>
              <p14:cNvContentPartPr/>
              <p14:nvPr/>
            </p14:nvContentPartPr>
            <p14:xfrm>
              <a:off x="5904596" y="749148"/>
              <a:ext cx="52560" cy="888480"/>
            </p14:xfrm>
          </p:contentPart>
        </mc:Choice>
        <mc:Fallback>
          <p:pic>
            <p:nvPicPr>
              <p:cNvPr id="49" name="Ink 48">
                <a:extLst>
                  <a:ext uri="{FF2B5EF4-FFF2-40B4-BE49-F238E27FC236}">
                    <a16:creationId xmlns:a16="http://schemas.microsoft.com/office/drawing/2014/main" id="{CBAD9F53-D653-D225-115C-EDAAD7932B0B}"/>
                  </a:ext>
                </a:extLst>
              </p:cNvPr>
              <p:cNvPicPr/>
              <p:nvPr/>
            </p:nvPicPr>
            <p:blipFill>
              <a:blip r:embed="rId29"/>
              <a:stretch>
                <a:fillRect/>
              </a:stretch>
            </p:blipFill>
            <p:spPr>
              <a:xfrm>
                <a:off x="5895596" y="740508"/>
                <a:ext cx="70200" cy="90612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50" name="Ink 49">
                <a:extLst>
                  <a:ext uri="{FF2B5EF4-FFF2-40B4-BE49-F238E27FC236}">
                    <a16:creationId xmlns:a16="http://schemas.microsoft.com/office/drawing/2014/main" id="{F329B7AA-DE84-79C3-62ED-774F89EF8DC8}"/>
                  </a:ext>
                </a:extLst>
              </p14:cNvPr>
              <p14:cNvContentPartPr/>
              <p14:nvPr/>
            </p14:nvContentPartPr>
            <p14:xfrm>
              <a:off x="6040316" y="1006548"/>
              <a:ext cx="232920" cy="57240"/>
            </p14:xfrm>
          </p:contentPart>
        </mc:Choice>
        <mc:Fallback>
          <p:pic>
            <p:nvPicPr>
              <p:cNvPr id="50" name="Ink 49">
                <a:extLst>
                  <a:ext uri="{FF2B5EF4-FFF2-40B4-BE49-F238E27FC236}">
                    <a16:creationId xmlns:a16="http://schemas.microsoft.com/office/drawing/2014/main" id="{F329B7AA-DE84-79C3-62ED-774F89EF8DC8}"/>
                  </a:ext>
                </a:extLst>
              </p:cNvPr>
              <p:cNvPicPr/>
              <p:nvPr/>
            </p:nvPicPr>
            <p:blipFill>
              <a:blip r:embed="rId31"/>
              <a:stretch>
                <a:fillRect/>
              </a:stretch>
            </p:blipFill>
            <p:spPr>
              <a:xfrm>
                <a:off x="6031676" y="997908"/>
                <a:ext cx="250560" cy="7488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51" name="Ink 50">
                <a:extLst>
                  <a:ext uri="{FF2B5EF4-FFF2-40B4-BE49-F238E27FC236}">
                    <a16:creationId xmlns:a16="http://schemas.microsoft.com/office/drawing/2014/main" id="{6A4718BB-4B21-B4FD-AC96-8E4CA63FE523}"/>
                  </a:ext>
                </a:extLst>
              </p14:cNvPr>
              <p14:cNvContentPartPr/>
              <p14:nvPr/>
            </p14:nvContentPartPr>
            <p14:xfrm>
              <a:off x="6295196" y="854628"/>
              <a:ext cx="340920" cy="405720"/>
            </p14:xfrm>
          </p:contentPart>
        </mc:Choice>
        <mc:Fallback>
          <p:pic>
            <p:nvPicPr>
              <p:cNvPr id="51" name="Ink 50">
                <a:extLst>
                  <a:ext uri="{FF2B5EF4-FFF2-40B4-BE49-F238E27FC236}">
                    <a16:creationId xmlns:a16="http://schemas.microsoft.com/office/drawing/2014/main" id="{6A4718BB-4B21-B4FD-AC96-8E4CA63FE523}"/>
                  </a:ext>
                </a:extLst>
              </p:cNvPr>
              <p:cNvPicPr/>
              <p:nvPr/>
            </p:nvPicPr>
            <p:blipFill>
              <a:blip r:embed="rId33"/>
              <a:stretch>
                <a:fillRect/>
              </a:stretch>
            </p:blipFill>
            <p:spPr>
              <a:xfrm>
                <a:off x="6286556" y="845988"/>
                <a:ext cx="358560" cy="42336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58" name="Ink 57">
                <a:extLst>
                  <a:ext uri="{FF2B5EF4-FFF2-40B4-BE49-F238E27FC236}">
                    <a16:creationId xmlns:a16="http://schemas.microsoft.com/office/drawing/2014/main" id="{23A889CE-0436-2573-916A-C30F93628FF2}"/>
                  </a:ext>
                </a:extLst>
              </p14:cNvPr>
              <p14:cNvContentPartPr/>
              <p14:nvPr/>
            </p14:nvContentPartPr>
            <p14:xfrm>
              <a:off x="4751516" y="3030108"/>
              <a:ext cx="516960" cy="630360"/>
            </p14:xfrm>
          </p:contentPart>
        </mc:Choice>
        <mc:Fallback>
          <p:pic>
            <p:nvPicPr>
              <p:cNvPr id="58" name="Ink 57">
                <a:extLst>
                  <a:ext uri="{FF2B5EF4-FFF2-40B4-BE49-F238E27FC236}">
                    <a16:creationId xmlns:a16="http://schemas.microsoft.com/office/drawing/2014/main" id="{23A889CE-0436-2573-916A-C30F93628FF2}"/>
                  </a:ext>
                </a:extLst>
              </p:cNvPr>
              <p:cNvPicPr/>
              <p:nvPr/>
            </p:nvPicPr>
            <p:blipFill>
              <a:blip r:embed="rId35"/>
              <a:stretch>
                <a:fillRect/>
              </a:stretch>
            </p:blipFill>
            <p:spPr>
              <a:xfrm>
                <a:off x="4742516" y="3021108"/>
                <a:ext cx="534600" cy="64800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53" name="Ink 52">
                <a:extLst>
                  <a:ext uri="{FF2B5EF4-FFF2-40B4-BE49-F238E27FC236}">
                    <a16:creationId xmlns:a16="http://schemas.microsoft.com/office/drawing/2014/main" id="{18756953-88EA-938E-36BC-F0A7E40C9551}"/>
                  </a:ext>
                </a:extLst>
              </p14:cNvPr>
              <p14:cNvContentPartPr/>
              <p14:nvPr/>
            </p14:nvContentPartPr>
            <p14:xfrm>
              <a:off x="5860676" y="1706388"/>
              <a:ext cx="244440" cy="559800"/>
            </p14:xfrm>
          </p:contentPart>
        </mc:Choice>
        <mc:Fallback>
          <p:pic>
            <p:nvPicPr>
              <p:cNvPr id="53" name="Ink 52">
                <a:extLst>
                  <a:ext uri="{FF2B5EF4-FFF2-40B4-BE49-F238E27FC236}">
                    <a16:creationId xmlns:a16="http://schemas.microsoft.com/office/drawing/2014/main" id="{18756953-88EA-938E-36BC-F0A7E40C9551}"/>
                  </a:ext>
                </a:extLst>
              </p:cNvPr>
              <p:cNvPicPr/>
              <p:nvPr/>
            </p:nvPicPr>
            <p:blipFill>
              <a:blip r:embed="rId37"/>
              <a:stretch>
                <a:fillRect/>
              </a:stretch>
            </p:blipFill>
            <p:spPr>
              <a:xfrm>
                <a:off x="5851676" y="1697748"/>
                <a:ext cx="262080" cy="57744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54" name="Ink 53">
                <a:extLst>
                  <a:ext uri="{FF2B5EF4-FFF2-40B4-BE49-F238E27FC236}">
                    <a16:creationId xmlns:a16="http://schemas.microsoft.com/office/drawing/2014/main" id="{9F650DDD-B11C-D2D3-D29A-9AAC14387709}"/>
                  </a:ext>
                </a:extLst>
              </p14:cNvPr>
              <p14:cNvContentPartPr/>
              <p14:nvPr/>
            </p14:nvContentPartPr>
            <p14:xfrm>
              <a:off x="5072276" y="2293188"/>
              <a:ext cx="923760" cy="627480"/>
            </p14:xfrm>
          </p:contentPart>
        </mc:Choice>
        <mc:Fallback>
          <p:pic>
            <p:nvPicPr>
              <p:cNvPr id="54" name="Ink 53">
                <a:extLst>
                  <a:ext uri="{FF2B5EF4-FFF2-40B4-BE49-F238E27FC236}">
                    <a16:creationId xmlns:a16="http://schemas.microsoft.com/office/drawing/2014/main" id="{9F650DDD-B11C-D2D3-D29A-9AAC14387709}"/>
                  </a:ext>
                </a:extLst>
              </p:cNvPr>
              <p:cNvPicPr/>
              <p:nvPr/>
            </p:nvPicPr>
            <p:blipFill>
              <a:blip r:embed="rId39"/>
              <a:stretch>
                <a:fillRect/>
              </a:stretch>
            </p:blipFill>
            <p:spPr>
              <a:xfrm>
                <a:off x="5063636" y="2284188"/>
                <a:ext cx="941400" cy="64512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55" name="Ink 54">
                <a:extLst>
                  <a:ext uri="{FF2B5EF4-FFF2-40B4-BE49-F238E27FC236}">
                    <a16:creationId xmlns:a16="http://schemas.microsoft.com/office/drawing/2014/main" id="{DE23766D-9628-4178-E662-CB79D791C1F6}"/>
                  </a:ext>
                </a:extLst>
              </p14:cNvPr>
              <p14:cNvContentPartPr/>
              <p14:nvPr/>
            </p14:nvContentPartPr>
            <p14:xfrm>
              <a:off x="4976516" y="2504148"/>
              <a:ext cx="381960" cy="88920"/>
            </p14:xfrm>
          </p:contentPart>
        </mc:Choice>
        <mc:Fallback>
          <p:pic>
            <p:nvPicPr>
              <p:cNvPr id="55" name="Ink 54">
                <a:extLst>
                  <a:ext uri="{FF2B5EF4-FFF2-40B4-BE49-F238E27FC236}">
                    <a16:creationId xmlns:a16="http://schemas.microsoft.com/office/drawing/2014/main" id="{DE23766D-9628-4178-E662-CB79D791C1F6}"/>
                  </a:ext>
                </a:extLst>
              </p:cNvPr>
              <p:cNvPicPr/>
              <p:nvPr/>
            </p:nvPicPr>
            <p:blipFill>
              <a:blip r:embed="rId41"/>
              <a:stretch>
                <a:fillRect/>
              </a:stretch>
            </p:blipFill>
            <p:spPr>
              <a:xfrm>
                <a:off x="4967516" y="2495148"/>
                <a:ext cx="399600" cy="10656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56" name="Ink 55">
                <a:extLst>
                  <a:ext uri="{FF2B5EF4-FFF2-40B4-BE49-F238E27FC236}">
                    <a16:creationId xmlns:a16="http://schemas.microsoft.com/office/drawing/2014/main" id="{18AA1493-133B-9EFC-C215-231FD1E18B8A}"/>
                  </a:ext>
                </a:extLst>
              </p14:cNvPr>
              <p14:cNvContentPartPr/>
              <p14:nvPr/>
            </p14:nvContentPartPr>
            <p14:xfrm>
              <a:off x="5426156" y="2235948"/>
              <a:ext cx="35280" cy="323280"/>
            </p14:xfrm>
          </p:contentPart>
        </mc:Choice>
        <mc:Fallback>
          <p:pic>
            <p:nvPicPr>
              <p:cNvPr id="56" name="Ink 55">
                <a:extLst>
                  <a:ext uri="{FF2B5EF4-FFF2-40B4-BE49-F238E27FC236}">
                    <a16:creationId xmlns:a16="http://schemas.microsoft.com/office/drawing/2014/main" id="{18AA1493-133B-9EFC-C215-231FD1E18B8A}"/>
                  </a:ext>
                </a:extLst>
              </p:cNvPr>
              <p:cNvPicPr/>
              <p:nvPr/>
            </p:nvPicPr>
            <p:blipFill>
              <a:blip r:embed="rId43"/>
              <a:stretch>
                <a:fillRect/>
              </a:stretch>
            </p:blipFill>
            <p:spPr>
              <a:xfrm>
                <a:off x="5417516" y="2226948"/>
                <a:ext cx="52920" cy="34092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69" name="Ink 68">
                <a:extLst>
                  <a:ext uri="{FF2B5EF4-FFF2-40B4-BE49-F238E27FC236}">
                    <a16:creationId xmlns:a16="http://schemas.microsoft.com/office/drawing/2014/main" id="{FB1636D8-EE8A-60EA-60DB-D27CDBD58BC3}"/>
                  </a:ext>
                </a:extLst>
              </p14:cNvPr>
              <p14:cNvContentPartPr/>
              <p14:nvPr/>
            </p14:nvContentPartPr>
            <p14:xfrm>
              <a:off x="5336156" y="3657228"/>
              <a:ext cx="514440" cy="485280"/>
            </p14:xfrm>
          </p:contentPart>
        </mc:Choice>
        <mc:Fallback>
          <p:pic>
            <p:nvPicPr>
              <p:cNvPr id="69" name="Ink 68">
                <a:extLst>
                  <a:ext uri="{FF2B5EF4-FFF2-40B4-BE49-F238E27FC236}">
                    <a16:creationId xmlns:a16="http://schemas.microsoft.com/office/drawing/2014/main" id="{FB1636D8-EE8A-60EA-60DB-D27CDBD58BC3}"/>
                  </a:ext>
                </a:extLst>
              </p:cNvPr>
              <p:cNvPicPr/>
              <p:nvPr/>
            </p:nvPicPr>
            <p:blipFill>
              <a:blip r:embed="rId45"/>
              <a:stretch>
                <a:fillRect/>
              </a:stretch>
            </p:blipFill>
            <p:spPr>
              <a:xfrm>
                <a:off x="5327156" y="3648588"/>
                <a:ext cx="532080" cy="50292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70" name="Ink 69">
                <a:extLst>
                  <a:ext uri="{FF2B5EF4-FFF2-40B4-BE49-F238E27FC236}">
                    <a16:creationId xmlns:a16="http://schemas.microsoft.com/office/drawing/2014/main" id="{219874BB-4518-9494-61A2-953EADF17108}"/>
                  </a:ext>
                </a:extLst>
              </p14:cNvPr>
              <p14:cNvContentPartPr/>
              <p14:nvPr/>
            </p14:nvContentPartPr>
            <p14:xfrm>
              <a:off x="5710556" y="3642108"/>
              <a:ext cx="191880" cy="12240"/>
            </p14:xfrm>
          </p:contentPart>
        </mc:Choice>
        <mc:Fallback>
          <p:pic>
            <p:nvPicPr>
              <p:cNvPr id="70" name="Ink 69">
                <a:extLst>
                  <a:ext uri="{FF2B5EF4-FFF2-40B4-BE49-F238E27FC236}">
                    <a16:creationId xmlns:a16="http://schemas.microsoft.com/office/drawing/2014/main" id="{219874BB-4518-9494-61A2-953EADF17108}"/>
                  </a:ext>
                </a:extLst>
              </p:cNvPr>
              <p:cNvPicPr/>
              <p:nvPr/>
            </p:nvPicPr>
            <p:blipFill>
              <a:blip r:embed="rId47"/>
              <a:stretch>
                <a:fillRect/>
              </a:stretch>
            </p:blipFill>
            <p:spPr>
              <a:xfrm>
                <a:off x="5701916" y="3633108"/>
                <a:ext cx="209520" cy="2988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71" name="Ink 70">
                <a:extLst>
                  <a:ext uri="{FF2B5EF4-FFF2-40B4-BE49-F238E27FC236}">
                    <a16:creationId xmlns:a16="http://schemas.microsoft.com/office/drawing/2014/main" id="{359559EC-550C-484A-8EB9-C394D7BF6370}"/>
                  </a:ext>
                </a:extLst>
              </p14:cNvPr>
              <p14:cNvContentPartPr/>
              <p14:nvPr/>
            </p14:nvContentPartPr>
            <p14:xfrm>
              <a:off x="5930516" y="3411708"/>
              <a:ext cx="165600" cy="468360"/>
            </p14:xfrm>
          </p:contentPart>
        </mc:Choice>
        <mc:Fallback>
          <p:pic>
            <p:nvPicPr>
              <p:cNvPr id="71" name="Ink 70">
                <a:extLst>
                  <a:ext uri="{FF2B5EF4-FFF2-40B4-BE49-F238E27FC236}">
                    <a16:creationId xmlns:a16="http://schemas.microsoft.com/office/drawing/2014/main" id="{359559EC-550C-484A-8EB9-C394D7BF6370}"/>
                  </a:ext>
                </a:extLst>
              </p:cNvPr>
              <p:cNvPicPr/>
              <p:nvPr/>
            </p:nvPicPr>
            <p:blipFill>
              <a:blip r:embed="rId49"/>
              <a:stretch>
                <a:fillRect/>
              </a:stretch>
            </p:blipFill>
            <p:spPr>
              <a:xfrm>
                <a:off x="5921876" y="3403068"/>
                <a:ext cx="183240" cy="48600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72" name="Ink 71">
                <a:extLst>
                  <a:ext uri="{FF2B5EF4-FFF2-40B4-BE49-F238E27FC236}">
                    <a16:creationId xmlns:a16="http://schemas.microsoft.com/office/drawing/2014/main" id="{3D32CF02-5967-C69E-5394-9B0567634A5B}"/>
                  </a:ext>
                </a:extLst>
              </p14:cNvPr>
              <p14:cNvContentPartPr/>
              <p14:nvPr/>
            </p14:nvContentPartPr>
            <p14:xfrm>
              <a:off x="5737916" y="4276428"/>
              <a:ext cx="288000" cy="599760"/>
            </p14:xfrm>
          </p:contentPart>
        </mc:Choice>
        <mc:Fallback>
          <p:pic>
            <p:nvPicPr>
              <p:cNvPr id="72" name="Ink 71">
                <a:extLst>
                  <a:ext uri="{FF2B5EF4-FFF2-40B4-BE49-F238E27FC236}">
                    <a16:creationId xmlns:a16="http://schemas.microsoft.com/office/drawing/2014/main" id="{3D32CF02-5967-C69E-5394-9B0567634A5B}"/>
                  </a:ext>
                </a:extLst>
              </p:cNvPr>
              <p:cNvPicPr/>
              <p:nvPr/>
            </p:nvPicPr>
            <p:blipFill>
              <a:blip r:embed="rId51"/>
              <a:stretch>
                <a:fillRect/>
              </a:stretch>
            </p:blipFill>
            <p:spPr>
              <a:xfrm>
                <a:off x="5729276" y="4267428"/>
                <a:ext cx="305640" cy="61740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74" name="Ink 73">
                <a:extLst>
                  <a:ext uri="{FF2B5EF4-FFF2-40B4-BE49-F238E27FC236}">
                    <a16:creationId xmlns:a16="http://schemas.microsoft.com/office/drawing/2014/main" id="{0E4B1CE8-FEF5-121B-56FA-97FECED02B84}"/>
                  </a:ext>
                </a:extLst>
              </p14:cNvPr>
              <p14:cNvContentPartPr/>
              <p14:nvPr/>
            </p14:nvContentPartPr>
            <p14:xfrm>
              <a:off x="6370796" y="2227668"/>
              <a:ext cx="973440" cy="657720"/>
            </p14:xfrm>
          </p:contentPart>
        </mc:Choice>
        <mc:Fallback>
          <p:pic>
            <p:nvPicPr>
              <p:cNvPr id="74" name="Ink 73">
                <a:extLst>
                  <a:ext uri="{FF2B5EF4-FFF2-40B4-BE49-F238E27FC236}">
                    <a16:creationId xmlns:a16="http://schemas.microsoft.com/office/drawing/2014/main" id="{0E4B1CE8-FEF5-121B-56FA-97FECED02B84}"/>
                  </a:ext>
                </a:extLst>
              </p:cNvPr>
              <p:cNvPicPr/>
              <p:nvPr/>
            </p:nvPicPr>
            <p:blipFill>
              <a:blip r:embed="rId53"/>
              <a:stretch>
                <a:fillRect/>
              </a:stretch>
            </p:blipFill>
            <p:spPr>
              <a:xfrm>
                <a:off x="6361796" y="2218668"/>
                <a:ext cx="991080" cy="67536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75" name="Ink 74">
                <a:extLst>
                  <a:ext uri="{FF2B5EF4-FFF2-40B4-BE49-F238E27FC236}">
                    <a16:creationId xmlns:a16="http://schemas.microsoft.com/office/drawing/2014/main" id="{AE49354D-F72B-B22C-A82E-F64623D96746}"/>
                  </a:ext>
                </a:extLst>
              </p14:cNvPr>
              <p14:cNvContentPartPr/>
              <p14:nvPr/>
            </p14:nvContentPartPr>
            <p14:xfrm>
              <a:off x="7104836" y="2233068"/>
              <a:ext cx="436680" cy="124560"/>
            </p14:xfrm>
          </p:contentPart>
        </mc:Choice>
        <mc:Fallback>
          <p:pic>
            <p:nvPicPr>
              <p:cNvPr id="75" name="Ink 74">
                <a:extLst>
                  <a:ext uri="{FF2B5EF4-FFF2-40B4-BE49-F238E27FC236}">
                    <a16:creationId xmlns:a16="http://schemas.microsoft.com/office/drawing/2014/main" id="{AE49354D-F72B-B22C-A82E-F64623D96746}"/>
                  </a:ext>
                </a:extLst>
              </p:cNvPr>
              <p:cNvPicPr/>
              <p:nvPr/>
            </p:nvPicPr>
            <p:blipFill>
              <a:blip r:embed="rId55"/>
              <a:stretch>
                <a:fillRect/>
              </a:stretch>
            </p:blipFill>
            <p:spPr>
              <a:xfrm>
                <a:off x="7096196" y="2224428"/>
                <a:ext cx="454320" cy="14220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76" name="Ink 75">
                <a:extLst>
                  <a:ext uri="{FF2B5EF4-FFF2-40B4-BE49-F238E27FC236}">
                    <a16:creationId xmlns:a16="http://schemas.microsoft.com/office/drawing/2014/main" id="{F888DDD0-23AC-B8DB-8B03-007F57E8AFDA}"/>
                  </a:ext>
                </a:extLst>
              </p14:cNvPr>
              <p14:cNvContentPartPr/>
              <p14:nvPr/>
            </p14:nvContentPartPr>
            <p14:xfrm>
              <a:off x="7599476" y="2188428"/>
              <a:ext cx="198720" cy="450000"/>
            </p14:xfrm>
          </p:contentPart>
        </mc:Choice>
        <mc:Fallback>
          <p:pic>
            <p:nvPicPr>
              <p:cNvPr id="76" name="Ink 75">
                <a:extLst>
                  <a:ext uri="{FF2B5EF4-FFF2-40B4-BE49-F238E27FC236}">
                    <a16:creationId xmlns:a16="http://schemas.microsoft.com/office/drawing/2014/main" id="{F888DDD0-23AC-B8DB-8B03-007F57E8AFDA}"/>
                  </a:ext>
                </a:extLst>
              </p:cNvPr>
              <p:cNvPicPr/>
              <p:nvPr/>
            </p:nvPicPr>
            <p:blipFill>
              <a:blip r:embed="rId57"/>
              <a:stretch>
                <a:fillRect/>
              </a:stretch>
            </p:blipFill>
            <p:spPr>
              <a:xfrm>
                <a:off x="7590836" y="2179788"/>
                <a:ext cx="216360" cy="46764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77" name="Ink 76">
                <a:extLst>
                  <a:ext uri="{FF2B5EF4-FFF2-40B4-BE49-F238E27FC236}">
                    <a16:creationId xmlns:a16="http://schemas.microsoft.com/office/drawing/2014/main" id="{F1ADDD87-F8D1-363D-54A3-2E052749D66D}"/>
                  </a:ext>
                </a:extLst>
              </p14:cNvPr>
              <p14:cNvContentPartPr/>
              <p14:nvPr/>
            </p14:nvContentPartPr>
            <p14:xfrm>
              <a:off x="7419836" y="2979708"/>
              <a:ext cx="137520" cy="263160"/>
            </p14:xfrm>
          </p:contentPart>
        </mc:Choice>
        <mc:Fallback>
          <p:pic>
            <p:nvPicPr>
              <p:cNvPr id="77" name="Ink 76">
                <a:extLst>
                  <a:ext uri="{FF2B5EF4-FFF2-40B4-BE49-F238E27FC236}">
                    <a16:creationId xmlns:a16="http://schemas.microsoft.com/office/drawing/2014/main" id="{F1ADDD87-F8D1-363D-54A3-2E052749D66D}"/>
                  </a:ext>
                </a:extLst>
              </p:cNvPr>
              <p:cNvPicPr/>
              <p:nvPr/>
            </p:nvPicPr>
            <p:blipFill>
              <a:blip r:embed="rId59"/>
              <a:stretch>
                <a:fillRect/>
              </a:stretch>
            </p:blipFill>
            <p:spPr>
              <a:xfrm>
                <a:off x="7411196" y="2971068"/>
                <a:ext cx="155160" cy="28080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78" name="Ink 77">
                <a:extLst>
                  <a:ext uri="{FF2B5EF4-FFF2-40B4-BE49-F238E27FC236}">
                    <a16:creationId xmlns:a16="http://schemas.microsoft.com/office/drawing/2014/main" id="{A5DC76EA-389D-9E3F-BF30-5B764FEC7F83}"/>
                  </a:ext>
                </a:extLst>
              </p14:cNvPr>
              <p14:cNvContentPartPr/>
              <p14:nvPr/>
            </p14:nvContentPartPr>
            <p14:xfrm>
              <a:off x="7674356" y="3338988"/>
              <a:ext cx="438840" cy="450360"/>
            </p14:xfrm>
          </p:contentPart>
        </mc:Choice>
        <mc:Fallback>
          <p:pic>
            <p:nvPicPr>
              <p:cNvPr id="78" name="Ink 77">
                <a:extLst>
                  <a:ext uri="{FF2B5EF4-FFF2-40B4-BE49-F238E27FC236}">
                    <a16:creationId xmlns:a16="http://schemas.microsoft.com/office/drawing/2014/main" id="{A5DC76EA-389D-9E3F-BF30-5B764FEC7F83}"/>
                  </a:ext>
                </a:extLst>
              </p:cNvPr>
              <p:cNvPicPr/>
              <p:nvPr/>
            </p:nvPicPr>
            <p:blipFill>
              <a:blip r:embed="rId61"/>
              <a:stretch>
                <a:fillRect/>
              </a:stretch>
            </p:blipFill>
            <p:spPr>
              <a:xfrm>
                <a:off x="7665356" y="3329988"/>
                <a:ext cx="456480" cy="46800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79" name="Ink 78">
                <a:extLst>
                  <a:ext uri="{FF2B5EF4-FFF2-40B4-BE49-F238E27FC236}">
                    <a16:creationId xmlns:a16="http://schemas.microsoft.com/office/drawing/2014/main" id="{2F20BB05-8474-A873-F932-89FB00C1A2F8}"/>
                  </a:ext>
                </a:extLst>
              </p14:cNvPr>
              <p14:cNvContentPartPr/>
              <p14:nvPr/>
            </p14:nvContentPartPr>
            <p14:xfrm>
              <a:off x="8094116" y="3476508"/>
              <a:ext cx="86040" cy="16200"/>
            </p14:xfrm>
          </p:contentPart>
        </mc:Choice>
        <mc:Fallback>
          <p:pic>
            <p:nvPicPr>
              <p:cNvPr id="79" name="Ink 78">
                <a:extLst>
                  <a:ext uri="{FF2B5EF4-FFF2-40B4-BE49-F238E27FC236}">
                    <a16:creationId xmlns:a16="http://schemas.microsoft.com/office/drawing/2014/main" id="{2F20BB05-8474-A873-F932-89FB00C1A2F8}"/>
                  </a:ext>
                </a:extLst>
              </p:cNvPr>
              <p:cNvPicPr/>
              <p:nvPr/>
            </p:nvPicPr>
            <p:blipFill>
              <a:blip r:embed="rId63"/>
              <a:stretch>
                <a:fillRect/>
              </a:stretch>
            </p:blipFill>
            <p:spPr>
              <a:xfrm>
                <a:off x="8085476" y="3467868"/>
                <a:ext cx="103680" cy="3384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80" name="Ink 79">
                <a:extLst>
                  <a:ext uri="{FF2B5EF4-FFF2-40B4-BE49-F238E27FC236}">
                    <a16:creationId xmlns:a16="http://schemas.microsoft.com/office/drawing/2014/main" id="{D3F3B1E2-7B42-8EDA-6D11-34D6528FF2FF}"/>
                  </a:ext>
                </a:extLst>
              </p14:cNvPr>
              <p14:cNvContentPartPr/>
              <p14:nvPr/>
            </p14:nvContentPartPr>
            <p14:xfrm>
              <a:off x="8244236" y="3251868"/>
              <a:ext cx="61560" cy="401400"/>
            </p14:xfrm>
          </p:contentPart>
        </mc:Choice>
        <mc:Fallback>
          <p:pic>
            <p:nvPicPr>
              <p:cNvPr id="80" name="Ink 79">
                <a:extLst>
                  <a:ext uri="{FF2B5EF4-FFF2-40B4-BE49-F238E27FC236}">
                    <a16:creationId xmlns:a16="http://schemas.microsoft.com/office/drawing/2014/main" id="{D3F3B1E2-7B42-8EDA-6D11-34D6528FF2FF}"/>
                  </a:ext>
                </a:extLst>
              </p:cNvPr>
              <p:cNvPicPr/>
              <p:nvPr/>
            </p:nvPicPr>
            <p:blipFill>
              <a:blip r:embed="rId65"/>
              <a:stretch>
                <a:fillRect/>
              </a:stretch>
            </p:blipFill>
            <p:spPr>
              <a:xfrm>
                <a:off x="8235596" y="3243228"/>
                <a:ext cx="79200" cy="41904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81" name="Ink 80">
                <a:extLst>
                  <a:ext uri="{FF2B5EF4-FFF2-40B4-BE49-F238E27FC236}">
                    <a16:creationId xmlns:a16="http://schemas.microsoft.com/office/drawing/2014/main" id="{AD5944A7-D500-93F3-2B47-2D7D13BB395F}"/>
                  </a:ext>
                </a:extLst>
              </p14:cNvPr>
              <p14:cNvContentPartPr/>
              <p14:nvPr/>
            </p14:nvContentPartPr>
            <p14:xfrm>
              <a:off x="7893236" y="3837588"/>
              <a:ext cx="474840" cy="680040"/>
            </p14:xfrm>
          </p:contentPart>
        </mc:Choice>
        <mc:Fallback>
          <p:pic>
            <p:nvPicPr>
              <p:cNvPr id="81" name="Ink 80">
                <a:extLst>
                  <a:ext uri="{FF2B5EF4-FFF2-40B4-BE49-F238E27FC236}">
                    <a16:creationId xmlns:a16="http://schemas.microsoft.com/office/drawing/2014/main" id="{AD5944A7-D500-93F3-2B47-2D7D13BB395F}"/>
                  </a:ext>
                </a:extLst>
              </p:cNvPr>
              <p:cNvPicPr/>
              <p:nvPr/>
            </p:nvPicPr>
            <p:blipFill>
              <a:blip r:embed="rId67"/>
              <a:stretch>
                <a:fillRect/>
              </a:stretch>
            </p:blipFill>
            <p:spPr>
              <a:xfrm>
                <a:off x="7884236" y="3828588"/>
                <a:ext cx="492480" cy="69768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83" name="Ink 82">
                <a:extLst>
                  <a:ext uri="{FF2B5EF4-FFF2-40B4-BE49-F238E27FC236}">
                    <a16:creationId xmlns:a16="http://schemas.microsoft.com/office/drawing/2014/main" id="{14A5068D-BFFC-5628-D645-0E5F687C00D5}"/>
                  </a:ext>
                </a:extLst>
              </p14:cNvPr>
              <p14:cNvContentPartPr/>
              <p14:nvPr/>
            </p14:nvContentPartPr>
            <p14:xfrm>
              <a:off x="6295196" y="479148"/>
              <a:ext cx="1301040" cy="946080"/>
            </p14:xfrm>
          </p:contentPart>
        </mc:Choice>
        <mc:Fallback>
          <p:pic>
            <p:nvPicPr>
              <p:cNvPr id="83" name="Ink 82">
                <a:extLst>
                  <a:ext uri="{FF2B5EF4-FFF2-40B4-BE49-F238E27FC236}">
                    <a16:creationId xmlns:a16="http://schemas.microsoft.com/office/drawing/2014/main" id="{14A5068D-BFFC-5628-D645-0E5F687C00D5}"/>
                  </a:ext>
                </a:extLst>
              </p:cNvPr>
              <p:cNvPicPr/>
              <p:nvPr/>
            </p:nvPicPr>
            <p:blipFill>
              <a:blip r:embed="rId69"/>
              <a:stretch>
                <a:fillRect/>
              </a:stretch>
            </p:blipFill>
            <p:spPr>
              <a:xfrm>
                <a:off x="6286556" y="470148"/>
                <a:ext cx="1318680" cy="96372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84" name="Ink 83">
                <a:extLst>
                  <a:ext uri="{FF2B5EF4-FFF2-40B4-BE49-F238E27FC236}">
                    <a16:creationId xmlns:a16="http://schemas.microsoft.com/office/drawing/2014/main" id="{35B11E26-253B-D267-F11D-B5CD24D47C11}"/>
                  </a:ext>
                </a:extLst>
              </p14:cNvPr>
              <p14:cNvContentPartPr/>
              <p14:nvPr/>
            </p14:nvContentPartPr>
            <p14:xfrm>
              <a:off x="7719716" y="1513428"/>
              <a:ext cx="2880" cy="360"/>
            </p14:xfrm>
          </p:contentPart>
        </mc:Choice>
        <mc:Fallback>
          <p:pic>
            <p:nvPicPr>
              <p:cNvPr id="84" name="Ink 83">
                <a:extLst>
                  <a:ext uri="{FF2B5EF4-FFF2-40B4-BE49-F238E27FC236}">
                    <a16:creationId xmlns:a16="http://schemas.microsoft.com/office/drawing/2014/main" id="{35B11E26-253B-D267-F11D-B5CD24D47C11}"/>
                  </a:ext>
                </a:extLst>
              </p:cNvPr>
              <p:cNvPicPr/>
              <p:nvPr/>
            </p:nvPicPr>
            <p:blipFill>
              <a:blip r:embed="rId71"/>
              <a:stretch>
                <a:fillRect/>
              </a:stretch>
            </p:blipFill>
            <p:spPr>
              <a:xfrm>
                <a:off x="7710716" y="1504788"/>
                <a:ext cx="2052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85" name="Ink 84">
                <a:extLst>
                  <a:ext uri="{FF2B5EF4-FFF2-40B4-BE49-F238E27FC236}">
                    <a16:creationId xmlns:a16="http://schemas.microsoft.com/office/drawing/2014/main" id="{45E867ED-448B-D129-03A3-8478AE96670A}"/>
                  </a:ext>
                </a:extLst>
              </p14:cNvPr>
              <p14:cNvContentPartPr/>
              <p14:nvPr/>
            </p14:nvContentPartPr>
            <p14:xfrm>
              <a:off x="8184116" y="1393548"/>
              <a:ext cx="360" cy="360"/>
            </p14:xfrm>
          </p:contentPart>
        </mc:Choice>
        <mc:Fallback>
          <p:pic>
            <p:nvPicPr>
              <p:cNvPr id="85" name="Ink 84">
                <a:extLst>
                  <a:ext uri="{FF2B5EF4-FFF2-40B4-BE49-F238E27FC236}">
                    <a16:creationId xmlns:a16="http://schemas.microsoft.com/office/drawing/2014/main" id="{45E867ED-448B-D129-03A3-8478AE96670A}"/>
                  </a:ext>
                </a:extLst>
              </p:cNvPr>
              <p:cNvPicPr/>
              <p:nvPr/>
            </p:nvPicPr>
            <p:blipFill>
              <a:blip r:embed="rId71"/>
              <a:stretch>
                <a:fillRect/>
              </a:stretch>
            </p:blipFill>
            <p:spPr>
              <a:xfrm>
                <a:off x="8175476" y="1384548"/>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73">
            <p14:nvContentPartPr>
              <p14:cNvPr id="86" name="Ink 85">
                <a:extLst>
                  <a:ext uri="{FF2B5EF4-FFF2-40B4-BE49-F238E27FC236}">
                    <a16:creationId xmlns:a16="http://schemas.microsoft.com/office/drawing/2014/main" id="{8B56AA6C-00BA-B2A2-1628-232D98BBC6A8}"/>
                  </a:ext>
                </a:extLst>
              </p14:cNvPr>
              <p14:cNvContentPartPr/>
              <p14:nvPr/>
            </p14:nvContentPartPr>
            <p14:xfrm>
              <a:off x="8409116" y="1348548"/>
              <a:ext cx="360" cy="360"/>
            </p14:xfrm>
          </p:contentPart>
        </mc:Choice>
        <mc:Fallback>
          <p:pic>
            <p:nvPicPr>
              <p:cNvPr id="86" name="Ink 85">
                <a:extLst>
                  <a:ext uri="{FF2B5EF4-FFF2-40B4-BE49-F238E27FC236}">
                    <a16:creationId xmlns:a16="http://schemas.microsoft.com/office/drawing/2014/main" id="{8B56AA6C-00BA-B2A2-1628-232D98BBC6A8}"/>
                  </a:ext>
                </a:extLst>
              </p:cNvPr>
              <p:cNvPicPr/>
              <p:nvPr/>
            </p:nvPicPr>
            <p:blipFill>
              <a:blip r:embed="rId71"/>
              <a:stretch>
                <a:fillRect/>
              </a:stretch>
            </p:blipFill>
            <p:spPr>
              <a:xfrm>
                <a:off x="8400476" y="1339908"/>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25" name="Ink 24">
                <a:extLst>
                  <a:ext uri="{FF2B5EF4-FFF2-40B4-BE49-F238E27FC236}">
                    <a16:creationId xmlns:a16="http://schemas.microsoft.com/office/drawing/2014/main" id="{E9081C08-426F-E53B-22FA-25139A29703D}"/>
                  </a:ext>
                </a:extLst>
              </p14:cNvPr>
              <p14:cNvContentPartPr/>
              <p14:nvPr/>
            </p14:nvContentPartPr>
            <p14:xfrm>
              <a:off x="2462636" y="2562828"/>
              <a:ext cx="640800" cy="366480"/>
            </p14:xfrm>
          </p:contentPart>
        </mc:Choice>
        <mc:Fallback>
          <p:pic>
            <p:nvPicPr>
              <p:cNvPr id="25" name="Ink 24">
                <a:extLst>
                  <a:ext uri="{FF2B5EF4-FFF2-40B4-BE49-F238E27FC236}">
                    <a16:creationId xmlns:a16="http://schemas.microsoft.com/office/drawing/2014/main" id="{E9081C08-426F-E53B-22FA-25139A29703D}"/>
                  </a:ext>
                </a:extLst>
              </p:cNvPr>
              <p:cNvPicPr/>
              <p:nvPr/>
            </p:nvPicPr>
            <p:blipFill>
              <a:blip r:embed="rId75"/>
              <a:stretch>
                <a:fillRect/>
              </a:stretch>
            </p:blipFill>
            <p:spPr>
              <a:xfrm>
                <a:off x="2453636" y="2553828"/>
                <a:ext cx="658440" cy="38412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29" name="Ink 28">
                <a:extLst>
                  <a:ext uri="{FF2B5EF4-FFF2-40B4-BE49-F238E27FC236}">
                    <a16:creationId xmlns:a16="http://schemas.microsoft.com/office/drawing/2014/main" id="{0A57C3E9-187D-0C0A-F31F-5D6D7A63B444}"/>
                  </a:ext>
                </a:extLst>
              </p14:cNvPr>
              <p14:cNvContentPartPr/>
              <p14:nvPr/>
            </p14:nvContentPartPr>
            <p14:xfrm>
              <a:off x="2246996" y="2637708"/>
              <a:ext cx="541080" cy="536760"/>
            </p14:xfrm>
          </p:contentPart>
        </mc:Choice>
        <mc:Fallback>
          <p:pic>
            <p:nvPicPr>
              <p:cNvPr id="29" name="Ink 28">
                <a:extLst>
                  <a:ext uri="{FF2B5EF4-FFF2-40B4-BE49-F238E27FC236}">
                    <a16:creationId xmlns:a16="http://schemas.microsoft.com/office/drawing/2014/main" id="{0A57C3E9-187D-0C0A-F31F-5D6D7A63B444}"/>
                  </a:ext>
                </a:extLst>
              </p:cNvPr>
              <p:cNvPicPr/>
              <p:nvPr/>
            </p:nvPicPr>
            <p:blipFill>
              <a:blip r:embed="rId77"/>
              <a:stretch>
                <a:fillRect/>
              </a:stretch>
            </p:blipFill>
            <p:spPr>
              <a:xfrm>
                <a:off x="2238356" y="2628708"/>
                <a:ext cx="558720" cy="55440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32" name="Ink 31">
                <a:extLst>
                  <a:ext uri="{FF2B5EF4-FFF2-40B4-BE49-F238E27FC236}">
                    <a16:creationId xmlns:a16="http://schemas.microsoft.com/office/drawing/2014/main" id="{C079EDEC-B44F-A7CE-209F-BDC1DBAA5533}"/>
                  </a:ext>
                </a:extLst>
              </p14:cNvPr>
              <p14:cNvContentPartPr/>
              <p14:nvPr/>
            </p14:nvContentPartPr>
            <p14:xfrm>
              <a:off x="1828676" y="3016068"/>
              <a:ext cx="123840" cy="343440"/>
            </p14:xfrm>
          </p:contentPart>
        </mc:Choice>
        <mc:Fallback>
          <p:pic>
            <p:nvPicPr>
              <p:cNvPr id="32" name="Ink 31">
                <a:extLst>
                  <a:ext uri="{FF2B5EF4-FFF2-40B4-BE49-F238E27FC236}">
                    <a16:creationId xmlns:a16="http://schemas.microsoft.com/office/drawing/2014/main" id="{C079EDEC-B44F-A7CE-209F-BDC1DBAA5533}"/>
                  </a:ext>
                </a:extLst>
              </p:cNvPr>
              <p:cNvPicPr/>
              <p:nvPr/>
            </p:nvPicPr>
            <p:blipFill>
              <a:blip r:embed="rId79"/>
              <a:stretch>
                <a:fillRect/>
              </a:stretch>
            </p:blipFill>
            <p:spPr>
              <a:xfrm>
                <a:off x="1819676" y="3007068"/>
                <a:ext cx="141480" cy="36108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33" name="Ink 32">
                <a:extLst>
                  <a:ext uri="{FF2B5EF4-FFF2-40B4-BE49-F238E27FC236}">
                    <a16:creationId xmlns:a16="http://schemas.microsoft.com/office/drawing/2014/main" id="{D6C0CC15-44EB-314C-71B0-F263B7294991}"/>
                  </a:ext>
                </a:extLst>
              </p14:cNvPr>
              <p14:cNvContentPartPr/>
              <p14:nvPr/>
            </p14:nvContentPartPr>
            <p14:xfrm>
              <a:off x="1265636" y="3432588"/>
              <a:ext cx="503280" cy="333360"/>
            </p14:xfrm>
          </p:contentPart>
        </mc:Choice>
        <mc:Fallback>
          <p:pic>
            <p:nvPicPr>
              <p:cNvPr id="33" name="Ink 32">
                <a:extLst>
                  <a:ext uri="{FF2B5EF4-FFF2-40B4-BE49-F238E27FC236}">
                    <a16:creationId xmlns:a16="http://schemas.microsoft.com/office/drawing/2014/main" id="{D6C0CC15-44EB-314C-71B0-F263B7294991}"/>
                  </a:ext>
                </a:extLst>
              </p:cNvPr>
              <p:cNvPicPr/>
              <p:nvPr/>
            </p:nvPicPr>
            <p:blipFill>
              <a:blip r:embed="rId81"/>
              <a:stretch>
                <a:fillRect/>
              </a:stretch>
            </p:blipFill>
            <p:spPr>
              <a:xfrm>
                <a:off x="1256996" y="3423588"/>
                <a:ext cx="520920" cy="35100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37" name="Ink 36">
                <a:extLst>
                  <a:ext uri="{FF2B5EF4-FFF2-40B4-BE49-F238E27FC236}">
                    <a16:creationId xmlns:a16="http://schemas.microsoft.com/office/drawing/2014/main" id="{58339703-FD1A-8EA0-FCCB-F71B64ED5B88}"/>
                  </a:ext>
                </a:extLst>
              </p14:cNvPr>
              <p14:cNvContentPartPr/>
              <p14:nvPr/>
            </p14:nvContentPartPr>
            <p14:xfrm>
              <a:off x="1152956" y="3671988"/>
              <a:ext cx="117360" cy="228600"/>
            </p14:xfrm>
          </p:contentPart>
        </mc:Choice>
        <mc:Fallback>
          <p:pic>
            <p:nvPicPr>
              <p:cNvPr id="37" name="Ink 36">
                <a:extLst>
                  <a:ext uri="{FF2B5EF4-FFF2-40B4-BE49-F238E27FC236}">
                    <a16:creationId xmlns:a16="http://schemas.microsoft.com/office/drawing/2014/main" id="{58339703-FD1A-8EA0-FCCB-F71B64ED5B88}"/>
                  </a:ext>
                </a:extLst>
              </p:cNvPr>
              <p:cNvPicPr/>
              <p:nvPr/>
            </p:nvPicPr>
            <p:blipFill>
              <a:blip r:embed="rId83"/>
              <a:stretch>
                <a:fillRect/>
              </a:stretch>
            </p:blipFill>
            <p:spPr>
              <a:xfrm>
                <a:off x="1144316" y="3663348"/>
                <a:ext cx="135000" cy="24624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38" name="Ink 37">
                <a:extLst>
                  <a:ext uri="{FF2B5EF4-FFF2-40B4-BE49-F238E27FC236}">
                    <a16:creationId xmlns:a16="http://schemas.microsoft.com/office/drawing/2014/main" id="{FED74054-6348-2A86-4128-57F8085CF99A}"/>
                  </a:ext>
                </a:extLst>
              </p14:cNvPr>
              <p14:cNvContentPartPr/>
              <p14:nvPr/>
            </p14:nvContentPartPr>
            <p14:xfrm>
              <a:off x="1168436" y="3312348"/>
              <a:ext cx="237600" cy="360"/>
            </p14:xfrm>
          </p:contentPart>
        </mc:Choice>
        <mc:Fallback>
          <p:pic>
            <p:nvPicPr>
              <p:cNvPr id="38" name="Ink 37">
                <a:extLst>
                  <a:ext uri="{FF2B5EF4-FFF2-40B4-BE49-F238E27FC236}">
                    <a16:creationId xmlns:a16="http://schemas.microsoft.com/office/drawing/2014/main" id="{FED74054-6348-2A86-4128-57F8085CF99A}"/>
                  </a:ext>
                </a:extLst>
              </p:cNvPr>
              <p:cNvPicPr/>
              <p:nvPr/>
            </p:nvPicPr>
            <p:blipFill>
              <a:blip r:embed="rId85"/>
              <a:stretch>
                <a:fillRect/>
              </a:stretch>
            </p:blipFill>
            <p:spPr>
              <a:xfrm>
                <a:off x="1159796" y="3303708"/>
                <a:ext cx="25524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39" name="Ink 38">
                <a:extLst>
                  <a:ext uri="{FF2B5EF4-FFF2-40B4-BE49-F238E27FC236}">
                    <a16:creationId xmlns:a16="http://schemas.microsoft.com/office/drawing/2014/main" id="{FE61170C-2B32-70A4-C488-16B96EB9C0F5}"/>
                  </a:ext>
                </a:extLst>
              </p14:cNvPr>
              <p14:cNvContentPartPr/>
              <p14:nvPr/>
            </p14:nvContentPartPr>
            <p14:xfrm>
              <a:off x="1483436" y="3139548"/>
              <a:ext cx="106560" cy="397800"/>
            </p14:xfrm>
          </p:contentPart>
        </mc:Choice>
        <mc:Fallback>
          <p:pic>
            <p:nvPicPr>
              <p:cNvPr id="39" name="Ink 38">
                <a:extLst>
                  <a:ext uri="{FF2B5EF4-FFF2-40B4-BE49-F238E27FC236}">
                    <a16:creationId xmlns:a16="http://schemas.microsoft.com/office/drawing/2014/main" id="{FE61170C-2B32-70A4-C488-16B96EB9C0F5}"/>
                  </a:ext>
                </a:extLst>
              </p:cNvPr>
              <p:cNvPicPr/>
              <p:nvPr/>
            </p:nvPicPr>
            <p:blipFill>
              <a:blip r:embed="rId87"/>
              <a:stretch>
                <a:fillRect/>
              </a:stretch>
            </p:blipFill>
            <p:spPr>
              <a:xfrm>
                <a:off x="1474796" y="3130908"/>
                <a:ext cx="124200" cy="41544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59" name="Ink 58">
                <a:extLst>
                  <a:ext uri="{FF2B5EF4-FFF2-40B4-BE49-F238E27FC236}">
                    <a16:creationId xmlns:a16="http://schemas.microsoft.com/office/drawing/2014/main" id="{EAED7B69-DF69-270E-D7E6-605F7154C4F5}"/>
                  </a:ext>
                </a:extLst>
              </p14:cNvPr>
              <p14:cNvContentPartPr/>
              <p14:nvPr/>
            </p14:nvContentPartPr>
            <p14:xfrm>
              <a:off x="3904076" y="3507108"/>
              <a:ext cx="397800" cy="326520"/>
            </p14:xfrm>
          </p:contentPart>
        </mc:Choice>
        <mc:Fallback>
          <p:pic>
            <p:nvPicPr>
              <p:cNvPr id="59" name="Ink 58">
                <a:extLst>
                  <a:ext uri="{FF2B5EF4-FFF2-40B4-BE49-F238E27FC236}">
                    <a16:creationId xmlns:a16="http://schemas.microsoft.com/office/drawing/2014/main" id="{EAED7B69-DF69-270E-D7E6-605F7154C4F5}"/>
                  </a:ext>
                </a:extLst>
              </p:cNvPr>
              <p:cNvPicPr/>
              <p:nvPr/>
            </p:nvPicPr>
            <p:blipFill>
              <a:blip r:embed="rId89"/>
              <a:stretch>
                <a:fillRect/>
              </a:stretch>
            </p:blipFill>
            <p:spPr>
              <a:xfrm>
                <a:off x="3895436" y="3498468"/>
                <a:ext cx="415440" cy="34416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60" name="Ink 59">
                <a:extLst>
                  <a:ext uri="{FF2B5EF4-FFF2-40B4-BE49-F238E27FC236}">
                    <a16:creationId xmlns:a16="http://schemas.microsoft.com/office/drawing/2014/main" id="{39C14331-B2CC-6018-9694-43FC1860088F}"/>
                  </a:ext>
                </a:extLst>
              </p14:cNvPr>
              <p14:cNvContentPartPr/>
              <p14:nvPr/>
            </p14:nvContentPartPr>
            <p14:xfrm>
              <a:off x="3911636" y="3621228"/>
              <a:ext cx="176040" cy="6480"/>
            </p14:xfrm>
          </p:contentPart>
        </mc:Choice>
        <mc:Fallback>
          <p:pic>
            <p:nvPicPr>
              <p:cNvPr id="60" name="Ink 59">
                <a:extLst>
                  <a:ext uri="{FF2B5EF4-FFF2-40B4-BE49-F238E27FC236}">
                    <a16:creationId xmlns:a16="http://schemas.microsoft.com/office/drawing/2014/main" id="{39C14331-B2CC-6018-9694-43FC1860088F}"/>
                  </a:ext>
                </a:extLst>
              </p:cNvPr>
              <p:cNvPicPr/>
              <p:nvPr/>
            </p:nvPicPr>
            <p:blipFill>
              <a:blip r:embed="rId91"/>
              <a:stretch>
                <a:fillRect/>
              </a:stretch>
            </p:blipFill>
            <p:spPr>
              <a:xfrm>
                <a:off x="3902996" y="3612588"/>
                <a:ext cx="193680" cy="2412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61" name="Ink 60">
                <a:extLst>
                  <a:ext uri="{FF2B5EF4-FFF2-40B4-BE49-F238E27FC236}">
                    <a16:creationId xmlns:a16="http://schemas.microsoft.com/office/drawing/2014/main" id="{D6EE00D1-4B67-B334-8C63-D06D0C0258C5}"/>
                  </a:ext>
                </a:extLst>
              </p14:cNvPr>
              <p14:cNvContentPartPr/>
              <p14:nvPr/>
            </p14:nvContentPartPr>
            <p14:xfrm>
              <a:off x="4166876" y="3356628"/>
              <a:ext cx="55800" cy="327240"/>
            </p14:xfrm>
          </p:contentPart>
        </mc:Choice>
        <mc:Fallback>
          <p:pic>
            <p:nvPicPr>
              <p:cNvPr id="61" name="Ink 60">
                <a:extLst>
                  <a:ext uri="{FF2B5EF4-FFF2-40B4-BE49-F238E27FC236}">
                    <a16:creationId xmlns:a16="http://schemas.microsoft.com/office/drawing/2014/main" id="{D6EE00D1-4B67-B334-8C63-D06D0C0258C5}"/>
                  </a:ext>
                </a:extLst>
              </p:cNvPr>
              <p:cNvPicPr/>
              <p:nvPr/>
            </p:nvPicPr>
            <p:blipFill>
              <a:blip r:embed="rId93"/>
              <a:stretch>
                <a:fillRect/>
              </a:stretch>
            </p:blipFill>
            <p:spPr>
              <a:xfrm>
                <a:off x="4157876" y="3347988"/>
                <a:ext cx="73440" cy="34488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62" name="Ink 61">
                <a:extLst>
                  <a:ext uri="{FF2B5EF4-FFF2-40B4-BE49-F238E27FC236}">
                    <a16:creationId xmlns:a16="http://schemas.microsoft.com/office/drawing/2014/main" id="{59D87C4D-0A16-3852-87F1-E2CFE5CBCD04}"/>
                  </a:ext>
                </a:extLst>
              </p14:cNvPr>
              <p14:cNvContentPartPr/>
              <p14:nvPr/>
            </p14:nvContentPartPr>
            <p14:xfrm>
              <a:off x="3627236" y="4014708"/>
              <a:ext cx="108720" cy="489240"/>
            </p14:xfrm>
          </p:contentPart>
        </mc:Choice>
        <mc:Fallback>
          <p:pic>
            <p:nvPicPr>
              <p:cNvPr id="62" name="Ink 61">
                <a:extLst>
                  <a:ext uri="{FF2B5EF4-FFF2-40B4-BE49-F238E27FC236}">
                    <a16:creationId xmlns:a16="http://schemas.microsoft.com/office/drawing/2014/main" id="{59D87C4D-0A16-3852-87F1-E2CFE5CBCD04}"/>
                  </a:ext>
                </a:extLst>
              </p:cNvPr>
              <p:cNvPicPr/>
              <p:nvPr/>
            </p:nvPicPr>
            <p:blipFill>
              <a:blip r:embed="rId95"/>
              <a:stretch>
                <a:fillRect/>
              </a:stretch>
            </p:blipFill>
            <p:spPr>
              <a:xfrm>
                <a:off x="3618596" y="4005708"/>
                <a:ext cx="126360" cy="50688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63" name="Ink 62">
                <a:extLst>
                  <a:ext uri="{FF2B5EF4-FFF2-40B4-BE49-F238E27FC236}">
                    <a16:creationId xmlns:a16="http://schemas.microsoft.com/office/drawing/2014/main" id="{F774E34E-3049-47F1-5154-24E5B802B96A}"/>
                  </a:ext>
                </a:extLst>
              </p14:cNvPr>
              <p14:cNvContentPartPr/>
              <p14:nvPr/>
            </p14:nvContentPartPr>
            <p14:xfrm>
              <a:off x="2846396" y="4496388"/>
              <a:ext cx="541080" cy="485280"/>
            </p14:xfrm>
          </p:contentPart>
        </mc:Choice>
        <mc:Fallback>
          <p:pic>
            <p:nvPicPr>
              <p:cNvPr id="63" name="Ink 62">
                <a:extLst>
                  <a:ext uri="{FF2B5EF4-FFF2-40B4-BE49-F238E27FC236}">
                    <a16:creationId xmlns:a16="http://schemas.microsoft.com/office/drawing/2014/main" id="{F774E34E-3049-47F1-5154-24E5B802B96A}"/>
                  </a:ext>
                </a:extLst>
              </p:cNvPr>
              <p:cNvPicPr/>
              <p:nvPr/>
            </p:nvPicPr>
            <p:blipFill>
              <a:blip r:embed="rId97"/>
              <a:stretch>
                <a:fillRect/>
              </a:stretch>
            </p:blipFill>
            <p:spPr>
              <a:xfrm>
                <a:off x="2837756" y="4487748"/>
                <a:ext cx="558720" cy="50292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64" name="Ink 63">
                <a:extLst>
                  <a:ext uri="{FF2B5EF4-FFF2-40B4-BE49-F238E27FC236}">
                    <a16:creationId xmlns:a16="http://schemas.microsoft.com/office/drawing/2014/main" id="{4CE6DF0F-40E1-904A-227A-C62D9B0A2D41}"/>
                  </a:ext>
                </a:extLst>
              </p14:cNvPr>
              <p14:cNvContentPartPr/>
              <p14:nvPr/>
            </p14:nvContentPartPr>
            <p14:xfrm>
              <a:off x="2787716" y="4526628"/>
              <a:ext cx="164880" cy="31320"/>
            </p14:xfrm>
          </p:contentPart>
        </mc:Choice>
        <mc:Fallback>
          <p:pic>
            <p:nvPicPr>
              <p:cNvPr id="64" name="Ink 63">
                <a:extLst>
                  <a:ext uri="{FF2B5EF4-FFF2-40B4-BE49-F238E27FC236}">
                    <a16:creationId xmlns:a16="http://schemas.microsoft.com/office/drawing/2014/main" id="{4CE6DF0F-40E1-904A-227A-C62D9B0A2D41}"/>
                  </a:ext>
                </a:extLst>
              </p:cNvPr>
              <p:cNvPicPr/>
              <p:nvPr/>
            </p:nvPicPr>
            <p:blipFill>
              <a:blip r:embed="rId99"/>
              <a:stretch>
                <a:fillRect/>
              </a:stretch>
            </p:blipFill>
            <p:spPr>
              <a:xfrm>
                <a:off x="2779076" y="4517628"/>
                <a:ext cx="182520" cy="4896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65" name="Ink 64">
                <a:extLst>
                  <a:ext uri="{FF2B5EF4-FFF2-40B4-BE49-F238E27FC236}">
                    <a16:creationId xmlns:a16="http://schemas.microsoft.com/office/drawing/2014/main" id="{7B3FCABC-C7B3-3CDF-0417-4B85ECB2E6B9}"/>
                  </a:ext>
                </a:extLst>
              </p14:cNvPr>
              <p14:cNvContentPartPr/>
              <p14:nvPr/>
            </p14:nvContentPartPr>
            <p14:xfrm>
              <a:off x="3132236" y="4386228"/>
              <a:ext cx="14400" cy="320400"/>
            </p14:xfrm>
          </p:contentPart>
        </mc:Choice>
        <mc:Fallback>
          <p:pic>
            <p:nvPicPr>
              <p:cNvPr id="65" name="Ink 64">
                <a:extLst>
                  <a:ext uri="{FF2B5EF4-FFF2-40B4-BE49-F238E27FC236}">
                    <a16:creationId xmlns:a16="http://schemas.microsoft.com/office/drawing/2014/main" id="{7B3FCABC-C7B3-3CDF-0417-4B85ECB2E6B9}"/>
                  </a:ext>
                </a:extLst>
              </p:cNvPr>
              <p:cNvPicPr/>
              <p:nvPr/>
            </p:nvPicPr>
            <p:blipFill>
              <a:blip r:embed="rId101"/>
              <a:stretch>
                <a:fillRect/>
              </a:stretch>
            </p:blipFill>
            <p:spPr>
              <a:xfrm>
                <a:off x="3123596" y="4377588"/>
                <a:ext cx="32040" cy="33804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66" name="Ink 65">
                <a:extLst>
                  <a:ext uri="{FF2B5EF4-FFF2-40B4-BE49-F238E27FC236}">
                    <a16:creationId xmlns:a16="http://schemas.microsoft.com/office/drawing/2014/main" id="{725B477C-D2BA-7E5E-1E4E-4194E8E4926E}"/>
                  </a:ext>
                </a:extLst>
              </p14:cNvPr>
              <p14:cNvContentPartPr/>
              <p14:nvPr/>
            </p14:nvContentPartPr>
            <p14:xfrm>
              <a:off x="2830556" y="4929108"/>
              <a:ext cx="187920" cy="431640"/>
            </p14:xfrm>
          </p:contentPart>
        </mc:Choice>
        <mc:Fallback>
          <p:pic>
            <p:nvPicPr>
              <p:cNvPr id="66" name="Ink 65">
                <a:extLst>
                  <a:ext uri="{FF2B5EF4-FFF2-40B4-BE49-F238E27FC236}">
                    <a16:creationId xmlns:a16="http://schemas.microsoft.com/office/drawing/2014/main" id="{725B477C-D2BA-7E5E-1E4E-4194E8E4926E}"/>
                  </a:ext>
                </a:extLst>
              </p:cNvPr>
              <p:cNvPicPr/>
              <p:nvPr/>
            </p:nvPicPr>
            <p:blipFill>
              <a:blip r:embed="rId103"/>
              <a:stretch>
                <a:fillRect/>
              </a:stretch>
            </p:blipFill>
            <p:spPr>
              <a:xfrm>
                <a:off x="2821916" y="4920468"/>
                <a:ext cx="205560" cy="44928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41" name="Ink 40">
                <a:extLst>
                  <a:ext uri="{FF2B5EF4-FFF2-40B4-BE49-F238E27FC236}">
                    <a16:creationId xmlns:a16="http://schemas.microsoft.com/office/drawing/2014/main" id="{A3B25EF5-6D36-2BEC-9548-88636F91AA00}"/>
                  </a:ext>
                </a:extLst>
              </p14:cNvPr>
              <p14:cNvContentPartPr/>
              <p14:nvPr/>
            </p14:nvContentPartPr>
            <p14:xfrm>
              <a:off x="838676" y="4092108"/>
              <a:ext cx="110160" cy="294120"/>
            </p14:xfrm>
          </p:contentPart>
        </mc:Choice>
        <mc:Fallback>
          <p:pic>
            <p:nvPicPr>
              <p:cNvPr id="41" name="Ink 40">
                <a:extLst>
                  <a:ext uri="{FF2B5EF4-FFF2-40B4-BE49-F238E27FC236}">
                    <a16:creationId xmlns:a16="http://schemas.microsoft.com/office/drawing/2014/main" id="{A3B25EF5-6D36-2BEC-9548-88636F91AA00}"/>
                  </a:ext>
                </a:extLst>
              </p:cNvPr>
              <p:cNvPicPr/>
              <p:nvPr/>
            </p:nvPicPr>
            <p:blipFill>
              <a:blip r:embed="rId105"/>
              <a:stretch>
                <a:fillRect/>
              </a:stretch>
            </p:blipFill>
            <p:spPr>
              <a:xfrm>
                <a:off x="830036" y="4083468"/>
                <a:ext cx="127800" cy="31176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42" name="Ink 41">
                <a:extLst>
                  <a:ext uri="{FF2B5EF4-FFF2-40B4-BE49-F238E27FC236}">
                    <a16:creationId xmlns:a16="http://schemas.microsoft.com/office/drawing/2014/main" id="{3343F178-4894-8E06-306A-0E09F56D47F6}"/>
                  </a:ext>
                </a:extLst>
              </p14:cNvPr>
              <p14:cNvContentPartPr/>
              <p14:nvPr/>
            </p14:nvContentPartPr>
            <p14:xfrm>
              <a:off x="472196" y="4496388"/>
              <a:ext cx="291960" cy="448920"/>
            </p14:xfrm>
          </p:contentPart>
        </mc:Choice>
        <mc:Fallback>
          <p:pic>
            <p:nvPicPr>
              <p:cNvPr id="42" name="Ink 41">
                <a:extLst>
                  <a:ext uri="{FF2B5EF4-FFF2-40B4-BE49-F238E27FC236}">
                    <a16:creationId xmlns:a16="http://schemas.microsoft.com/office/drawing/2014/main" id="{3343F178-4894-8E06-306A-0E09F56D47F6}"/>
                  </a:ext>
                </a:extLst>
              </p:cNvPr>
              <p:cNvPicPr/>
              <p:nvPr/>
            </p:nvPicPr>
            <p:blipFill>
              <a:blip r:embed="rId107"/>
              <a:stretch>
                <a:fillRect/>
              </a:stretch>
            </p:blipFill>
            <p:spPr>
              <a:xfrm>
                <a:off x="463556" y="4487748"/>
                <a:ext cx="309600" cy="46656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43" name="Ink 42">
                <a:extLst>
                  <a:ext uri="{FF2B5EF4-FFF2-40B4-BE49-F238E27FC236}">
                    <a16:creationId xmlns:a16="http://schemas.microsoft.com/office/drawing/2014/main" id="{2C1BC01E-5985-4C77-B112-5DC31A057E5D}"/>
                  </a:ext>
                </a:extLst>
              </p14:cNvPr>
              <p14:cNvContentPartPr/>
              <p14:nvPr/>
            </p14:nvContentPartPr>
            <p14:xfrm>
              <a:off x="404156" y="4796268"/>
              <a:ext cx="326880" cy="301680"/>
            </p14:xfrm>
          </p:contentPart>
        </mc:Choice>
        <mc:Fallback>
          <p:pic>
            <p:nvPicPr>
              <p:cNvPr id="43" name="Ink 42">
                <a:extLst>
                  <a:ext uri="{FF2B5EF4-FFF2-40B4-BE49-F238E27FC236}">
                    <a16:creationId xmlns:a16="http://schemas.microsoft.com/office/drawing/2014/main" id="{2C1BC01E-5985-4C77-B112-5DC31A057E5D}"/>
                  </a:ext>
                </a:extLst>
              </p:cNvPr>
              <p:cNvPicPr/>
              <p:nvPr/>
            </p:nvPicPr>
            <p:blipFill>
              <a:blip r:embed="rId109"/>
              <a:stretch>
                <a:fillRect/>
              </a:stretch>
            </p:blipFill>
            <p:spPr>
              <a:xfrm>
                <a:off x="395156" y="4787268"/>
                <a:ext cx="344520" cy="31932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44" name="Ink 43">
                <a:extLst>
                  <a:ext uri="{FF2B5EF4-FFF2-40B4-BE49-F238E27FC236}">
                    <a16:creationId xmlns:a16="http://schemas.microsoft.com/office/drawing/2014/main" id="{1D91EEEA-14F3-9003-5559-E1467F3DE644}"/>
                  </a:ext>
                </a:extLst>
              </p14:cNvPr>
              <p14:cNvContentPartPr/>
              <p14:nvPr/>
            </p14:nvContentPartPr>
            <p14:xfrm>
              <a:off x="359516" y="4541748"/>
              <a:ext cx="123480" cy="360"/>
            </p14:xfrm>
          </p:contentPart>
        </mc:Choice>
        <mc:Fallback>
          <p:pic>
            <p:nvPicPr>
              <p:cNvPr id="44" name="Ink 43">
                <a:extLst>
                  <a:ext uri="{FF2B5EF4-FFF2-40B4-BE49-F238E27FC236}">
                    <a16:creationId xmlns:a16="http://schemas.microsoft.com/office/drawing/2014/main" id="{1D91EEEA-14F3-9003-5559-E1467F3DE644}"/>
                  </a:ext>
                </a:extLst>
              </p:cNvPr>
              <p:cNvPicPr/>
              <p:nvPr/>
            </p:nvPicPr>
            <p:blipFill>
              <a:blip r:embed="rId111"/>
              <a:stretch>
                <a:fillRect/>
              </a:stretch>
            </p:blipFill>
            <p:spPr>
              <a:xfrm>
                <a:off x="350516" y="4533108"/>
                <a:ext cx="14112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45" name="Ink 44">
                <a:extLst>
                  <a:ext uri="{FF2B5EF4-FFF2-40B4-BE49-F238E27FC236}">
                    <a16:creationId xmlns:a16="http://schemas.microsoft.com/office/drawing/2014/main" id="{78C30A5B-58E7-EE79-27A4-1D319836D7E2}"/>
                  </a:ext>
                </a:extLst>
              </p14:cNvPr>
              <p14:cNvContentPartPr/>
              <p14:nvPr/>
            </p14:nvContentPartPr>
            <p14:xfrm>
              <a:off x="584516" y="4310268"/>
              <a:ext cx="98640" cy="259920"/>
            </p14:xfrm>
          </p:contentPart>
        </mc:Choice>
        <mc:Fallback>
          <p:pic>
            <p:nvPicPr>
              <p:cNvPr id="45" name="Ink 44">
                <a:extLst>
                  <a:ext uri="{FF2B5EF4-FFF2-40B4-BE49-F238E27FC236}">
                    <a16:creationId xmlns:a16="http://schemas.microsoft.com/office/drawing/2014/main" id="{78C30A5B-58E7-EE79-27A4-1D319836D7E2}"/>
                  </a:ext>
                </a:extLst>
              </p:cNvPr>
              <p:cNvPicPr/>
              <p:nvPr/>
            </p:nvPicPr>
            <p:blipFill>
              <a:blip r:embed="rId113"/>
              <a:stretch>
                <a:fillRect/>
              </a:stretch>
            </p:blipFill>
            <p:spPr>
              <a:xfrm>
                <a:off x="575516" y="4301268"/>
                <a:ext cx="116280" cy="27756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47" name="Ink 46">
                <a:extLst>
                  <a:ext uri="{FF2B5EF4-FFF2-40B4-BE49-F238E27FC236}">
                    <a16:creationId xmlns:a16="http://schemas.microsoft.com/office/drawing/2014/main" id="{1437FC43-AD98-C0B9-DF49-4DC3EC87A66E}"/>
                  </a:ext>
                </a:extLst>
              </p14:cNvPr>
              <p14:cNvContentPartPr/>
              <p14:nvPr/>
            </p14:nvContentPartPr>
            <p14:xfrm>
              <a:off x="251516" y="5122788"/>
              <a:ext cx="223920" cy="431640"/>
            </p14:xfrm>
          </p:contentPart>
        </mc:Choice>
        <mc:Fallback>
          <p:pic>
            <p:nvPicPr>
              <p:cNvPr id="47" name="Ink 46">
                <a:extLst>
                  <a:ext uri="{FF2B5EF4-FFF2-40B4-BE49-F238E27FC236}">
                    <a16:creationId xmlns:a16="http://schemas.microsoft.com/office/drawing/2014/main" id="{1437FC43-AD98-C0B9-DF49-4DC3EC87A66E}"/>
                  </a:ext>
                </a:extLst>
              </p:cNvPr>
              <p:cNvPicPr/>
              <p:nvPr/>
            </p:nvPicPr>
            <p:blipFill>
              <a:blip r:embed="rId115"/>
              <a:stretch>
                <a:fillRect/>
              </a:stretch>
            </p:blipFill>
            <p:spPr>
              <a:xfrm>
                <a:off x="242516" y="5113788"/>
                <a:ext cx="241560" cy="44928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89" name="Ink 88">
                <a:extLst>
                  <a:ext uri="{FF2B5EF4-FFF2-40B4-BE49-F238E27FC236}">
                    <a16:creationId xmlns:a16="http://schemas.microsoft.com/office/drawing/2014/main" id="{3D1BBC16-AB20-540C-C307-F684E4D5F490}"/>
                  </a:ext>
                </a:extLst>
              </p14:cNvPr>
              <p14:cNvContentPartPr/>
              <p14:nvPr/>
            </p14:nvContentPartPr>
            <p14:xfrm>
              <a:off x="1019036" y="4466508"/>
              <a:ext cx="469440" cy="587520"/>
            </p14:xfrm>
          </p:contentPart>
        </mc:Choice>
        <mc:Fallback>
          <p:pic>
            <p:nvPicPr>
              <p:cNvPr id="89" name="Ink 88">
                <a:extLst>
                  <a:ext uri="{FF2B5EF4-FFF2-40B4-BE49-F238E27FC236}">
                    <a16:creationId xmlns:a16="http://schemas.microsoft.com/office/drawing/2014/main" id="{3D1BBC16-AB20-540C-C307-F684E4D5F490}"/>
                  </a:ext>
                </a:extLst>
              </p:cNvPr>
              <p:cNvPicPr/>
              <p:nvPr/>
            </p:nvPicPr>
            <p:blipFill>
              <a:blip r:embed="rId117"/>
              <a:stretch>
                <a:fillRect/>
              </a:stretch>
            </p:blipFill>
            <p:spPr>
              <a:xfrm>
                <a:off x="1010036" y="4457508"/>
                <a:ext cx="487080" cy="60516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90" name="Ink 89">
                <a:extLst>
                  <a:ext uri="{FF2B5EF4-FFF2-40B4-BE49-F238E27FC236}">
                    <a16:creationId xmlns:a16="http://schemas.microsoft.com/office/drawing/2014/main" id="{23F5960D-687F-D4CF-1762-4F1A367B8D08}"/>
                  </a:ext>
                </a:extLst>
              </p14:cNvPr>
              <p14:cNvContentPartPr/>
              <p14:nvPr/>
            </p14:nvContentPartPr>
            <p14:xfrm>
              <a:off x="1438796" y="4480548"/>
              <a:ext cx="303120" cy="76320"/>
            </p14:xfrm>
          </p:contentPart>
        </mc:Choice>
        <mc:Fallback>
          <p:pic>
            <p:nvPicPr>
              <p:cNvPr id="90" name="Ink 89">
                <a:extLst>
                  <a:ext uri="{FF2B5EF4-FFF2-40B4-BE49-F238E27FC236}">
                    <a16:creationId xmlns:a16="http://schemas.microsoft.com/office/drawing/2014/main" id="{23F5960D-687F-D4CF-1762-4F1A367B8D08}"/>
                  </a:ext>
                </a:extLst>
              </p:cNvPr>
              <p:cNvPicPr/>
              <p:nvPr/>
            </p:nvPicPr>
            <p:blipFill>
              <a:blip r:embed="rId119"/>
              <a:stretch>
                <a:fillRect/>
              </a:stretch>
            </p:blipFill>
            <p:spPr>
              <a:xfrm>
                <a:off x="1429796" y="4471548"/>
                <a:ext cx="320760" cy="9396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91" name="Ink 90">
                <a:extLst>
                  <a:ext uri="{FF2B5EF4-FFF2-40B4-BE49-F238E27FC236}">
                    <a16:creationId xmlns:a16="http://schemas.microsoft.com/office/drawing/2014/main" id="{970FC27E-9696-685A-7117-998851DCE030}"/>
                  </a:ext>
                </a:extLst>
              </p14:cNvPr>
              <p14:cNvContentPartPr/>
              <p14:nvPr/>
            </p14:nvContentPartPr>
            <p14:xfrm>
              <a:off x="1798436" y="4300908"/>
              <a:ext cx="384840" cy="608400"/>
            </p14:xfrm>
          </p:contentPart>
        </mc:Choice>
        <mc:Fallback>
          <p:pic>
            <p:nvPicPr>
              <p:cNvPr id="91" name="Ink 90">
                <a:extLst>
                  <a:ext uri="{FF2B5EF4-FFF2-40B4-BE49-F238E27FC236}">
                    <a16:creationId xmlns:a16="http://schemas.microsoft.com/office/drawing/2014/main" id="{970FC27E-9696-685A-7117-998851DCE030}"/>
                  </a:ext>
                </a:extLst>
              </p:cNvPr>
              <p:cNvPicPr/>
              <p:nvPr/>
            </p:nvPicPr>
            <p:blipFill>
              <a:blip r:embed="rId121"/>
              <a:stretch>
                <a:fillRect/>
              </a:stretch>
            </p:blipFill>
            <p:spPr>
              <a:xfrm>
                <a:off x="1789796" y="4291908"/>
                <a:ext cx="402480" cy="62604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93" name="Ink 92">
                <a:extLst>
                  <a:ext uri="{FF2B5EF4-FFF2-40B4-BE49-F238E27FC236}">
                    <a16:creationId xmlns:a16="http://schemas.microsoft.com/office/drawing/2014/main" id="{AE3D9B4B-C3E0-1A4E-612F-D8CC22A79909}"/>
                  </a:ext>
                </a:extLst>
              </p14:cNvPr>
              <p14:cNvContentPartPr/>
              <p14:nvPr/>
            </p14:nvContentPartPr>
            <p14:xfrm>
              <a:off x="1168436" y="5306028"/>
              <a:ext cx="204480" cy="15480"/>
            </p14:xfrm>
          </p:contentPart>
        </mc:Choice>
        <mc:Fallback>
          <p:pic>
            <p:nvPicPr>
              <p:cNvPr id="93" name="Ink 92">
                <a:extLst>
                  <a:ext uri="{FF2B5EF4-FFF2-40B4-BE49-F238E27FC236}">
                    <a16:creationId xmlns:a16="http://schemas.microsoft.com/office/drawing/2014/main" id="{AE3D9B4B-C3E0-1A4E-612F-D8CC22A79909}"/>
                  </a:ext>
                </a:extLst>
              </p:cNvPr>
              <p:cNvPicPr/>
              <p:nvPr/>
            </p:nvPicPr>
            <p:blipFill>
              <a:blip r:embed="rId123"/>
              <a:stretch>
                <a:fillRect/>
              </a:stretch>
            </p:blipFill>
            <p:spPr>
              <a:xfrm>
                <a:off x="1159796" y="5297388"/>
                <a:ext cx="222120" cy="3312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94" name="Ink 93">
                <a:extLst>
                  <a:ext uri="{FF2B5EF4-FFF2-40B4-BE49-F238E27FC236}">
                    <a16:creationId xmlns:a16="http://schemas.microsoft.com/office/drawing/2014/main" id="{3B8905F0-3614-D10A-68A3-680B0D7A26CB}"/>
                  </a:ext>
                </a:extLst>
              </p14:cNvPr>
              <p14:cNvContentPartPr/>
              <p14:nvPr/>
            </p14:nvContentPartPr>
            <p14:xfrm>
              <a:off x="1543556" y="5228268"/>
              <a:ext cx="15480" cy="356760"/>
            </p14:xfrm>
          </p:contentPart>
        </mc:Choice>
        <mc:Fallback>
          <p:pic>
            <p:nvPicPr>
              <p:cNvPr id="94" name="Ink 93">
                <a:extLst>
                  <a:ext uri="{FF2B5EF4-FFF2-40B4-BE49-F238E27FC236}">
                    <a16:creationId xmlns:a16="http://schemas.microsoft.com/office/drawing/2014/main" id="{3B8905F0-3614-D10A-68A3-680B0D7A26CB}"/>
                  </a:ext>
                </a:extLst>
              </p:cNvPr>
              <p:cNvPicPr/>
              <p:nvPr/>
            </p:nvPicPr>
            <p:blipFill>
              <a:blip r:embed="rId125"/>
              <a:stretch>
                <a:fillRect/>
              </a:stretch>
            </p:blipFill>
            <p:spPr>
              <a:xfrm>
                <a:off x="1534916" y="5219268"/>
                <a:ext cx="33120" cy="37440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95" name="Ink 94">
                <a:extLst>
                  <a:ext uri="{FF2B5EF4-FFF2-40B4-BE49-F238E27FC236}">
                    <a16:creationId xmlns:a16="http://schemas.microsoft.com/office/drawing/2014/main" id="{9A2B6103-BD78-10D2-45D3-588DB7783945}"/>
                  </a:ext>
                </a:extLst>
              </p14:cNvPr>
              <p14:cNvContentPartPr/>
              <p14:nvPr/>
            </p14:nvContentPartPr>
            <p14:xfrm>
              <a:off x="1078436" y="4897788"/>
              <a:ext cx="892440" cy="908640"/>
            </p14:xfrm>
          </p:contentPart>
        </mc:Choice>
        <mc:Fallback>
          <p:pic>
            <p:nvPicPr>
              <p:cNvPr id="95" name="Ink 94">
                <a:extLst>
                  <a:ext uri="{FF2B5EF4-FFF2-40B4-BE49-F238E27FC236}">
                    <a16:creationId xmlns:a16="http://schemas.microsoft.com/office/drawing/2014/main" id="{9A2B6103-BD78-10D2-45D3-588DB7783945}"/>
                  </a:ext>
                </a:extLst>
              </p:cNvPr>
              <p:cNvPicPr/>
              <p:nvPr/>
            </p:nvPicPr>
            <p:blipFill>
              <a:blip r:embed="rId127"/>
              <a:stretch>
                <a:fillRect/>
              </a:stretch>
            </p:blipFill>
            <p:spPr>
              <a:xfrm>
                <a:off x="1069796" y="4889148"/>
                <a:ext cx="910080" cy="92628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97" name="Ink 96">
                <a:extLst>
                  <a:ext uri="{FF2B5EF4-FFF2-40B4-BE49-F238E27FC236}">
                    <a16:creationId xmlns:a16="http://schemas.microsoft.com/office/drawing/2014/main" id="{B155EBA2-42AA-0547-0737-ED9B375CFF9D}"/>
                  </a:ext>
                </a:extLst>
              </p14:cNvPr>
              <p14:cNvContentPartPr/>
              <p14:nvPr/>
            </p14:nvContentPartPr>
            <p14:xfrm>
              <a:off x="1339796" y="4209108"/>
              <a:ext cx="371880" cy="836280"/>
            </p14:xfrm>
          </p:contentPart>
        </mc:Choice>
        <mc:Fallback>
          <p:pic>
            <p:nvPicPr>
              <p:cNvPr id="97" name="Ink 96">
                <a:extLst>
                  <a:ext uri="{FF2B5EF4-FFF2-40B4-BE49-F238E27FC236}">
                    <a16:creationId xmlns:a16="http://schemas.microsoft.com/office/drawing/2014/main" id="{B155EBA2-42AA-0547-0737-ED9B375CFF9D}"/>
                  </a:ext>
                </a:extLst>
              </p:cNvPr>
              <p:cNvPicPr/>
              <p:nvPr/>
            </p:nvPicPr>
            <p:blipFill>
              <a:blip r:embed="rId129"/>
              <a:stretch>
                <a:fillRect/>
              </a:stretch>
            </p:blipFill>
            <p:spPr>
              <a:xfrm>
                <a:off x="1330796" y="4200468"/>
                <a:ext cx="389520" cy="85392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98" name="Ink 97">
                <a:extLst>
                  <a:ext uri="{FF2B5EF4-FFF2-40B4-BE49-F238E27FC236}">
                    <a16:creationId xmlns:a16="http://schemas.microsoft.com/office/drawing/2014/main" id="{FD8996DA-11E5-AB05-133B-05B227168AEB}"/>
                  </a:ext>
                </a:extLst>
              </p14:cNvPr>
              <p14:cNvContentPartPr/>
              <p14:nvPr/>
            </p14:nvContentPartPr>
            <p14:xfrm>
              <a:off x="1290116" y="4054308"/>
              <a:ext cx="405360" cy="345240"/>
            </p14:xfrm>
          </p:contentPart>
        </mc:Choice>
        <mc:Fallback>
          <p:pic>
            <p:nvPicPr>
              <p:cNvPr id="98" name="Ink 97">
                <a:extLst>
                  <a:ext uri="{FF2B5EF4-FFF2-40B4-BE49-F238E27FC236}">
                    <a16:creationId xmlns:a16="http://schemas.microsoft.com/office/drawing/2014/main" id="{FD8996DA-11E5-AB05-133B-05B227168AEB}"/>
                  </a:ext>
                </a:extLst>
              </p:cNvPr>
              <p:cNvPicPr/>
              <p:nvPr/>
            </p:nvPicPr>
            <p:blipFill>
              <a:blip r:embed="rId131"/>
              <a:stretch>
                <a:fillRect/>
              </a:stretch>
            </p:blipFill>
            <p:spPr>
              <a:xfrm>
                <a:off x="1281476" y="4045668"/>
                <a:ext cx="423000" cy="36288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99" name="Ink 98">
                <a:extLst>
                  <a:ext uri="{FF2B5EF4-FFF2-40B4-BE49-F238E27FC236}">
                    <a16:creationId xmlns:a16="http://schemas.microsoft.com/office/drawing/2014/main" id="{A9479CFE-2E4D-20A9-C0BC-A64C5CB32707}"/>
                  </a:ext>
                </a:extLst>
              </p14:cNvPr>
              <p14:cNvContentPartPr/>
              <p14:nvPr/>
            </p14:nvContentPartPr>
            <p14:xfrm>
              <a:off x="1930556" y="4073388"/>
              <a:ext cx="276480" cy="364680"/>
            </p14:xfrm>
          </p:contentPart>
        </mc:Choice>
        <mc:Fallback>
          <p:pic>
            <p:nvPicPr>
              <p:cNvPr id="99" name="Ink 98">
                <a:extLst>
                  <a:ext uri="{FF2B5EF4-FFF2-40B4-BE49-F238E27FC236}">
                    <a16:creationId xmlns:a16="http://schemas.microsoft.com/office/drawing/2014/main" id="{A9479CFE-2E4D-20A9-C0BC-A64C5CB32707}"/>
                  </a:ext>
                </a:extLst>
              </p:cNvPr>
              <p:cNvPicPr/>
              <p:nvPr/>
            </p:nvPicPr>
            <p:blipFill>
              <a:blip r:embed="rId133"/>
              <a:stretch>
                <a:fillRect/>
              </a:stretch>
            </p:blipFill>
            <p:spPr>
              <a:xfrm>
                <a:off x="1921556" y="4064748"/>
                <a:ext cx="294120" cy="38232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101" name="Ink 100">
                <a:extLst>
                  <a:ext uri="{FF2B5EF4-FFF2-40B4-BE49-F238E27FC236}">
                    <a16:creationId xmlns:a16="http://schemas.microsoft.com/office/drawing/2014/main" id="{1FE0A847-7D08-8A72-A752-395325F603A7}"/>
                  </a:ext>
                </a:extLst>
              </p14:cNvPr>
              <p14:cNvContentPartPr/>
              <p14:nvPr/>
            </p14:nvContentPartPr>
            <p14:xfrm>
              <a:off x="297956" y="4277508"/>
              <a:ext cx="420480" cy="639000"/>
            </p14:xfrm>
          </p:contentPart>
        </mc:Choice>
        <mc:Fallback>
          <p:pic>
            <p:nvPicPr>
              <p:cNvPr id="101" name="Ink 100">
                <a:extLst>
                  <a:ext uri="{FF2B5EF4-FFF2-40B4-BE49-F238E27FC236}">
                    <a16:creationId xmlns:a16="http://schemas.microsoft.com/office/drawing/2014/main" id="{1FE0A847-7D08-8A72-A752-395325F603A7}"/>
                  </a:ext>
                </a:extLst>
              </p:cNvPr>
              <p:cNvPicPr/>
              <p:nvPr/>
            </p:nvPicPr>
            <p:blipFill>
              <a:blip r:embed="rId135"/>
              <a:stretch>
                <a:fillRect/>
              </a:stretch>
            </p:blipFill>
            <p:spPr>
              <a:xfrm>
                <a:off x="289316" y="4268508"/>
                <a:ext cx="438120" cy="65664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102" name="Ink 101">
                <a:extLst>
                  <a:ext uri="{FF2B5EF4-FFF2-40B4-BE49-F238E27FC236}">
                    <a16:creationId xmlns:a16="http://schemas.microsoft.com/office/drawing/2014/main" id="{5CA1B5F3-C294-0DB1-CB87-917017D0229B}"/>
                  </a:ext>
                </a:extLst>
              </p14:cNvPr>
              <p14:cNvContentPartPr/>
              <p14:nvPr/>
            </p14:nvContentPartPr>
            <p14:xfrm>
              <a:off x="614396" y="4091748"/>
              <a:ext cx="270720" cy="274320"/>
            </p14:xfrm>
          </p:contentPart>
        </mc:Choice>
        <mc:Fallback>
          <p:pic>
            <p:nvPicPr>
              <p:cNvPr id="102" name="Ink 101">
                <a:extLst>
                  <a:ext uri="{FF2B5EF4-FFF2-40B4-BE49-F238E27FC236}">
                    <a16:creationId xmlns:a16="http://schemas.microsoft.com/office/drawing/2014/main" id="{5CA1B5F3-C294-0DB1-CB87-917017D0229B}"/>
                  </a:ext>
                </a:extLst>
              </p:cNvPr>
              <p:cNvPicPr/>
              <p:nvPr/>
            </p:nvPicPr>
            <p:blipFill>
              <a:blip r:embed="rId137"/>
              <a:stretch>
                <a:fillRect/>
              </a:stretch>
            </p:blipFill>
            <p:spPr>
              <a:xfrm>
                <a:off x="605756" y="4082748"/>
                <a:ext cx="288360" cy="29196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103" name="Ink 102">
                <a:extLst>
                  <a:ext uri="{FF2B5EF4-FFF2-40B4-BE49-F238E27FC236}">
                    <a16:creationId xmlns:a16="http://schemas.microsoft.com/office/drawing/2014/main" id="{B1A5FC03-06A8-4F2B-2C37-98916FCFCDC8}"/>
                  </a:ext>
                </a:extLst>
              </p14:cNvPr>
              <p14:cNvContentPartPr/>
              <p14:nvPr/>
            </p14:nvContentPartPr>
            <p14:xfrm>
              <a:off x="299396" y="3885108"/>
              <a:ext cx="81360" cy="366840"/>
            </p14:xfrm>
          </p:contentPart>
        </mc:Choice>
        <mc:Fallback>
          <p:pic>
            <p:nvPicPr>
              <p:cNvPr id="103" name="Ink 102">
                <a:extLst>
                  <a:ext uri="{FF2B5EF4-FFF2-40B4-BE49-F238E27FC236}">
                    <a16:creationId xmlns:a16="http://schemas.microsoft.com/office/drawing/2014/main" id="{B1A5FC03-06A8-4F2B-2C37-98916FCFCDC8}"/>
                  </a:ext>
                </a:extLst>
              </p:cNvPr>
              <p:cNvPicPr/>
              <p:nvPr/>
            </p:nvPicPr>
            <p:blipFill>
              <a:blip r:embed="rId139"/>
              <a:stretch>
                <a:fillRect/>
              </a:stretch>
            </p:blipFill>
            <p:spPr>
              <a:xfrm>
                <a:off x="290756" y="3876468"/>
                <a:ext cx="99000" cy="38448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104" name="Ink 103">
                <a:extLst>
                  <a:ext uri="{FF2B5EF4-FFF2-40B4-BE49-F238E27FC236}">
                    <a16:creationId xmlns:a16="http://schemas.microsoft.com/office/drawing/2014/main" id="{528663F6-1DFA-5E29-2CB6-07BCE2C91A09}"/>
                  </a:ext>
                </a:extLst>
              </p14:cNvPr>
              <p14:cNvContentPartPr/>
              <p14:nvPr/>
            </p14:nvContentPartPr>
            <p14:xfrm>
              <a:off x="404156" y="4146108"/>
              <a:ext cx="360" cy="6480"/>
            </p14:xfrm>
          </p:contentPart>
        </mc:Choice>
        <mc:Fallback>
          <p:pic>
            <p:nvPicPr>
              <p:cNvPr id="104" name="Ink 103">
                <a:extLst>
                  <a:ext uri="{FF2B5EF4-FFF2-40B4-BE49-F238E27FC236}">
                    <a16:creationId xmlns:a16="http://schemas.microsoft.com/office/drawing/2014/main" id="{528663F6-1DFA-5E29-2CB6-07BCE2C91A09}"/>
                  </a:ext>
                </a:extLst>
              </p:cNvPr>
              <p:cNvPicPr/>
              <p:nvPr/>
            </p:nvPicPr>
            <p:blipFill>
              <a:blip r:embed="rId71"/>
              <a:stretch>
                <a:fillRect/>
              </a:stretch>
            </p:blipFill>
            <p:spPr>
              <a:xfrm>
                <a:off x="395516" y="4137108"/>
                <a:ext cx="18000" cy="24120"/>
              </a:xfrm>
              <a:prstGeom prst="rect">
                <a:avLst/>
              </a:prstGeom>
            </p:spPr>
          </p:pic>
        </mc:Fallback>
      </mc:AlternateContent>
      <mc:AlternateContent xmlns:mc="http://schemas.openxmlformats.org/markup-compatibility/2006">
        <mc:Choice xmlns:p14="http://schemas.microsoft.com/office/powerpoint/2010/main" Requires="p14">
          <p:contentPart p14:bwMode="auto" r:id="rId141">
            <p14:nvContentPartPr>
              <p14:cNvPr id="105" name="Ink 104">
                <a:extLst>
                  <a:ext uri="{FF2B5EF4-FFF2-40B4-BE49-F238E27FC236}">
                    <a16:creationId xmlns:a16="http://schemas.microsoft.com/office/drawing/2014/main" id="{092C2B21-1D03-7E22-FB3B-FBDFB1BDBE93}"/>
                  </a:ext>
                </a:extLst>
              </p14:cNvPr>
              <p14:cNvContentPartPr/>
              <p14:nvPr/>
            </p14:nvContentPartPr>
            <p14:xfrm>
              <a:off x="2068076" y="4226748"/>
              <a:ext cx="360" cy="360"/>
            </p14:xfrm>
          </p:contentPart>
        </mc:Choice>
        <mc:Fallback>
          <p:pic>
            <p:nvPicPr>
              <p:cNvPr id="105" name="Ink 104">
                <a:extLst>
                  <a:ext uri="{FF2B5EF4-FFF2-40B4-BE49-F238E27FC236}">
                    <a16:creationId xmlns:a16="http://schemas.microsoft.com/office/drawing/2014/main" id="{092C2B21-1D03-7E22-FB3B-FBDFB1BDBE93}"/>
                  </a:ext>
                </a:extLst>
              </p:cNvPr>
              <p:cNvPicPr/>
              <p:nvPr/>
            </p:nvPicPr>
            <p:blipFill>
              <a:blip r:embed="rId71"/>
              <a:stretch>
                <a:fillRect/>
              </a:stretch>
            </p:blipFill>
            <p:spPr>
              <a:xfrm>
                <a:off x="2059436" y="4218108"/>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110" name="Ink 109">
                <a:extLst>
                  <a:ext uri="{FF2B5EF4-FFF2-40B4-BE49-F238E27FC236}">
                    <a16:creationId xmlns:a16="http://schemas.microsoft.com/office/drawing/2014/main" id="{FB0406CF-CDA5-8154-CED6-CDFAFBDCC10F}"/>
                  </a:ext>
                </a:extLst>
              </p14:cNvPr>
              <p14:cNvContentPartPr/>
              <p14:nvPr/>
            </p14:nvContentPartPr>
            <p14:xfrm>
              <a:off x="149276" y="4195068"/>
              <a:ext cx="390960" cy="77040"/>
            </p14:xfrm>
          </p:contentPart>
        </mc:Choice>
        <mc:Fallback>
          <p:pic>
            <p:nvPicPr>
              <p:cNvPr id="110" name="Ink 109">
                <a:extLst>
                  <a:ext uri="{FF2B5EF4-FFF2-40B4-BE49-F238E27FC236}">
                    <a16:creationId xmlns:a16="http://schemas.microsoft.com/office/drawing/2014/main" id="{FB0406CF-CDA5-8154-CED6-CDFAFBDCC10F}"/>
                  </a:ext>
                </a:extLst>
              </p:cNvPr>
              <p:cNvPicPr/>
              <p:nvPr/>
            </p:nvPicPr>
            <p:blipFill>
              <a:blip r:embed="rId143"/>
              <a:stretch>
                <a:fillRect/>
              </a:stretch>
            </p:blipFill>
            <p:spPr>
              <a:xfrm>
                <a:off x="140636" y="4186068"/>
                <a:ext cx="408600" cy="9468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111" name="Ink 110">
                <a:extLst>
                  <a:ext uri="{FF2B5EF4-FFF2-40B4-BE49-F238E27FC236}">
                    <a16:creationId xmlns:a16="http://schemas.microsoft.com/office/drawing/2014/main" id="{35D8EA95-0B03-1303-2205-3521CB7A1724}"/>
                  </a:ext>
                </a:extLst>
              </p14:cNvPr>
              <p14:cNvContentPartPr/>
              <p14:nvPr/>
            </p14:nvContentPartPr>
            <p14:xfrm>
              <a:off x="1813196" y="4376148"/>
              <a:ext cx="766440" cy="15840"/>
            </p14:xfrm>
          </p:contentPart>
        </mc:Choice>
        <mc:Fallback>
          <p:pic>
            <p:nvPicPr>
              <p:cNvPr id="111" name="Ink 110">
                <a:extLst>
                  <a:ext uri="{FF2B5EF4-FFF2-40B4-BE49-F238E27FC236}">
                    <a16:creationId xmlns:a16="http://schemas.microsoft.com/office/drawing/2014/main" id="{35D8EA95-0B03-1303-2205-3521CB7A1724}"/>
                  </a:ext>
                </a:extLst>
              </p:cNvPr>
              <p:cNvPicPr/>
              <p:nvPr/>
            </p:nvPicPr>
            <p:blipFill>
              <a:blip r:embed="rId145"/>
              <a:stretch>
                <a:fillRect/>
              </a:stretch>
            </p:blipFill>
            <p:spPr>
              <a:xfrm>
                <a:off x="1804556" y="4367508"/>
                <a:ext cx="784080" cy="33480"/>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113" name="Ink 112">
                <a:extLst>
                  <a:ext uri="{FF2B5EF4-FFF2-40B4-BE49-F238E27FC236}">
                    <a16:creationId xmlns:a16="http://schemas.microsoft.com/office/drawing/2014/main" id="{804434AA-50F7-CCCD-CAA5-BB1A1D107F67}"/>
                  </a:ext>
                </a:extLst>
              </p14:cNvPr>
              <p14:cNvContentPartPr/>
              <p14:nvPr/>
            </p14:nvContentPartPr>
            <p14:xfrm>
              <a:off x="868556" y="2832108"/>
              <a:ext cx="1047960" cy="921240"/>
            </p14:xfrm>
          </p:contentPart>
        </mc:Choice>
        <mc:Fallback>
          <p:pic>
            <p:nvPicPr>
              <p:cNvPr id="113" name="Ink 112">
                <a:extLst>
                  <a:ext uri="{FF2B5EF4-FFF2-40B4-BE49-F238E27FC236}">
                    <a16:creationId xmlns:a16="http://schemas.microsoft.com/office/drawing/2014/main" id="{804434AA-50F7-CCCD-CAA5-BB1A1D107F67}"/>
                  </a:ext>
                </a:extLst>
              </p:cNvPr>
              <p:cNvPicPr/>
              <p:nvPr/>
            </p:nvPicPr>
            <p:blipFill>
              <a:blip r:embed="rId147"/>
              <a:stretch>
                <a:fillRect/>
              </a:stretch>
            </p:blipFill>
            <p:spPr>
              <a:xfrm>
                <a:off x="859916" y="2823468"/>
                <a:ext cx="1065600" cy="93888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114" name="Ink 113">
                <a:extLst>
                  <a:ext uri="{FF2B5EF4-FFF2-40B4-BE49-F238E27FC236}">
                    <a16:creationId xmlns:a16="http://schemas.microsoft.com/office/drawing/2014/main" id="{43BCD93A-10D0-8646-539B-59AC65058C1C}"/>
                  </a:ext>
                </a:extLst>
              </p14:cNvPr>
              <p14:cNvContentPartPr/>
              <p14:nvPr/>
            </p14:nvContentPartPr>
            <p14:xfrm>
              <a:off x="1648316" y="2681988"/>
              <a:ext cx="362520" cy="343800"/>
            </p14:xfrm>
          </p:contentPart>
        </mc:Choice>
        <mc:Fallback>
          <p:pic>
            <p:nvPicPr>
              <p:cNvPr id="114" name="Ink 113">
                <a:extLst>
                  <a:ext uri="{FF2B5EF4-FFF2-40B4-BE49-F238E27FC236}">
                    <a16:creationId xmlns:a16="http://schemas.microsoft.com/office/drawing/2014/main" id="{43BCD93A-10D0-8646-539B-59AC65058C1C}"/>
                  </a:ext>
                </a:extLst>
              </p:cNvPr>
              <p:cNvPicPr/>
              <p:nvPr/>
            </p:nvPicPr>
            <p:blipFill>
              <a:blip r:embed="rId149"/>
              <a:stretch>
                <a:fillRect/>
              </a:stretch>
            </p:blipFill>
            <p:spPr>
              <a:xfrm>
                <a:off x="1639676" y="2673348"/>
                <a:ext cx="380160" cy="361440"/>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115" name="Ink 114">
                <a:extLst>
                  <a:ext uri="{FF2B5EF4-FFF2-40B4-BE49-F238E27FC236}">
                    <a16:creationId xmlns:a16="http://schemas.microsoft.com/office/drawing/2014/main" id="{987D85CC-2E22-B7D1-A1DE-E15E83349368}"/>
                  </a:ext>
                </a:extLst>
              </p14:cNvPr>
              <p14:cNvContentPartPr/>
              <p14:nvPr/>
            </p14:nvContentPartPr>
            <p14:xfrm>
              <a:off x="1408916" y="2423868"/>
              <a:ext cx="66240" cy="446040"/>
            </p14:xfrm>
          </p:contentPart>
        </mc:Choice>
        <mc:Fallback>
          <p:pic>
            <p:nvPicPr>
              <p:cNvPr id="115" name="Ink 114">
                <a:extLst>
                  <a:ext uri="{FF2B5EF4-FFF2-40B4-BE49-F238E27FC236}">
                    <a16:creationId xmlns:a16="http://schemas.microsoft.com/office/drawing/2014/main" id="{987D85CC-2E22-B7D1-A1DE-E15E83349368}"/>
                  </a:ext>
                </a:extLst>
              </p:cNvPr>
              <p:cNvPicPr/>
              <p:nvPr/>
            </p:nvPicPr>
            <p:blipFill>
              <a:blip r:embed="rId151"/>
              <a:stretch>
                <a:fillRect/>
              </a:stretch>
            </p:blipFill>
            <p:spPr>
              <a:xfrm>
                <a:off x="1399916" y="2414868"/>
                <a:ext cx="83880" cy="463680"/>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116" name="Ink 115">
                <a:extLst>
                  <a:ext uri="{FF2B5EF4-FFF2-40B4-BE49-F238E27FC236}">
                    <a16:creationId xmlns:a16="http://schemas.microsoft.com/office/drawing/2014/main" id="{212D8598-C9C0-DCD4-BBF2-AF8843E267FB}"/>
                  </a:ext>
                </a:extLst>
              </p14:cNvPr>
              <p14:cNvContentPartPr/>
              <p14:nvPr/>
            </p14:nvContentPartPr>
            <p14:xfrm>
              <a:off x="2128556" y="1671828"/>
              <a:ext cx="1092600" cy="1266480"/>
            </p14:xfrm>
          </p:contentPart>
        </mc:Choice>
        <mc:Fallback>
          <p:pic>
            <p:nvPicPr>
              <p:cNvPr id="116" name="Ink 115">
                <a:extLst>
                  <a:ext uri="{FF2B5EF4-FFF2-40B4-BE49-F238E27FC236}">
                    <a16:creationId xmlns:a16="http://schemas.microsoft.com/office/drawing/2014/main" id="{212D8598-C9C0-DCD4-BBF2-AF8843E267FB}"/>
                  </a:ext>
                </a:extLst>
              </p:cNvPr>
              <p:cNvPicPr/>
              <p:nvPr/>
            </p:nvPicPr>
            <p:blipFill>
              <a:blip r:embed="rId153"/>
              <a:stretch>
                <a:fillRect/>
              </a:stretch>
            </p:blipFill>
            <p:spPr>
              <a:xfrm>
                <a:off x="2119556" y="1662828"/>
                <a:ext cx="1110240" cy="128412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117" name="Ink 116">
                <a:extLst>
                  <a:ext uri="{FF2B5EF4-FFF2-40B4-BE49-F238E27FC236}">
                    <a16:creationId xmlns:a16="http://schemas.microsoft.com/office/drawing/2014/main" id="{84CD569F-E9D7-D061-BF18-F0E5F0351BA3}"/>
                  </a:ext>
                </a:extLst>
              </p14:cNvPr>
              <p14:cNvContentPartPr/>
              <p14:nvPr/>
            </p14:nvContentPartPr>
            <p14:xfrm>
              <a:off x="3252476" y="1528908"/>
              <a:ext cx="156600" cy="233640"/>
            </p14:xfrm>
          </p:contentPart>
        </mc:Choice>
        <mc:Fallback>
          <p:pic>
            <p:nvPicPr>
              <p:cNvPr id="117" name="Ink 116">
                <a:extLst>
                  <a:ext uri="{FF2B5EF4-FFF2-40B4-BE49-F238E27FC236}">
                    <a16:creationId xmlns:a16="http://schemas.microsoft.com/office/drawing/2014/main" id="{84CD569F-E9D7-D061-BF18-F0E5F0351BA3}"/>
                  </a:ext>
                </a:extLst>
              </p:cNvPr>
              <p:cNvPicPr/>
              <p:nvPr/>
            </p:nvPicPr>
            <p:blipFill>
              <a:blip r:embed="rId155"/>
              <a:stretch>
                <a:fillRect/>
              </a:stretch>
            </p:blipFill>
            <p:spPr>
              <a:xfrm>
                <a:off x="3243476" y="1520268"/>
                <a:ext cx="174240" cy="251280"/>
              </a:xfrm>
              <a:prstGeom prst="rect">
                <a:avLst/>
              </a:prstGeom>
            </p:spPr>
          </p:pic>
        </mc:Fallback>
      </mc:AlternateContent>
      <mc:AlternateContent xmlns:mc="http://schemas.openxmlformats.org/markup-compatibility/2006">
        <mc:Choice xmlns:p14="http://schemas.microsoft.com/office/powerpoint/2010/main" Requires="p14">
          <p:contentPart p14:bwMode="auto" r:id="rId156">
            <p14:nvContentPartPr>
              <p14:cNvPr id="118" name="Ink 117">
                <a:extLst>
                  <a:ext uri="{FF2B5EF4-FFF2-40B4-BE49-F238E27FC236}">
                    <a16:creationId xmlns:a16="http://schemas.microsoft.com/office/drawing/2014/main" id="{4DF4AF5A-0012-55C4-2150-41C01134C19C}"/>
                  </a:ext>
                </a:extLst>
              </p14:cNvPr>
              <p14:cNvContentPartPr/>
              <p14:nvPr/>
            </p14:nvContentPartPr>
            <p14:xfrm>
              <a:off x="2615996" y="1051908"/>
              <a:ext cx="255960" cy="492120"/>
            </p14:xfrm>
          </p:contentPart>
        </mc:Choice>
        <mc:Fallback>
          <p:pic>
            <p:nvPicPr>
              <p:cNvPr id="118" name="Ink 117">
                <a:extLst>
                  <a:ext uri="{FF2B5EF4-FFF2-40B4-BE49-F238E27FC236}">
                    <a16:creationId xmlns:a16="http://schemas.microsoft.com/office/drawing/2014/main" id="{4DF4AF5A-0012-55C4-2150-41C01134C19C}"/>
                  </a:ext>
                </a:extLst>
              </p:cNvPr>
              <p:cNvPicPr/>
              <p:nvPr/>
            </p:nvPicPr>
            <p:blipFill>
              <a:blip r:embed="rId157"/>
              <a:stretch>
                <a:fillRect/>
              </a:stretch>
            </p:blipFill>
            <p:spPr>
              <a:xfrm>
                <a:off x="2607356" y="1042908"/>
                <a:ext cx="273600" cy="509760"/>
              </a:xfrm>
              <a:prstGeom prst="rect">
                <a:avLst/>
              </a:prstGeom>
            </p:spPr>
          </p:pic>
        </mc:Fallback>
      </mc:AlternateContent>
      <mc:AlternateContent xmlns:mc="http://schemas.openxmlformats.org/markup-compatibility/2006">
        <mc:Choice xmlns:p14="http://schemas.microsoft.com/office/powerpoint/2010/main" Requires="p14">
          <p:contentPart p14:bwMode="auto" r:id="rId158">
            <p14:nvContentPartPr>
              <p14:cNvPr id="119" name="Ink 118">
                <a:extLst>
                  <a:ext uri="{FF2B5EF4-FFF2-40B4-BE49-F238E27FC236}">
                    <a16:creationId xmlns:a16="http://schemas.microsoft.com/office/drawing/2014/main" id="{E2E059AC-DEC6-BB90-DD8B-B79D3EED8E0D}"/>
                  </a:ext>
                </a:extLst>
              </p14:cNvPr>
              <p14:cNvContentPartPr/>
              <p14:nvPr/>
            </p14:nvContentPartPr>
            <p14:xfrm>
              <a:off x="3446876" y="1180788"/>
              <a:ext cx="875880" cy="558000"/>
            </p14:xfrm>
          </p:contentPart>
        </mc:Choice>
        <mc:Fallback>
          <p:pic>
            <p:nvPicPr>
              <p:cNvPr id="119" name="Ink 118">
                <a:extLst>
                  <a:ext uri="{FF2B5EF4-FFF2-40B4-BE49-F238E27FC236}">
                    <a16:creationId xmlns:a16="http://schemas.microsoft.com/office/drawing/2014/main" id="{E2E059AC-DEC6-BB90-DD8B-B79D3EED8E0D}"/>
                  </a:ext>
                </a:extLst>
              </p:cNvPr>
              <p:cNvPicPr/>
              <p:nvPr/>
            </p:nvPicPr>
            <p:blipFill>
              <a:blip r:embed="rId159"/>
              <a:stretch>
                <a:fillRect/>
              </a:stretch>
            </p:blipFill>
            <p:spPr>
              <a:xfrm>
                <a:off x="3437876" y="1172148"/>
                <a:ext cx="893520" cy="575640"/>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120" name="Ink 119">
                <a:extLst>
                  <a:ext uri="{FF2B5EF4-FFF2-40B4-BE49-F238E27FC236}">
                    <a16:creationId xmlns:a16="http://schemas.microsoft.com/office/drawing/2014/main" id="{9A64A0FE-48E2-82C3-7D73-F60152844BA6}"/>
                  </a:ext>
                </a:extLst>
              </p14:cNvPr>
              <p14:cNvContentPartPr/>
              <p14:nvPr/>
            </p14:nvContentPartPr>
            <p14:xfrm>
              <a:off x="4212236" y="974148"/>
              <a:ext cx="182520" cy="213840"/>
            </p14:xfrm>
          </p:contentPart>
        </mc:Choice>
        <mc:Fallback>
          <p:pic>
            <p:nvPicPr>
              <p:cNvPr id="120" name="Ink 119">
                <a:extLst>
                  <a:ext uri="{FF2B5EF4-FFF2-40B4-BE49-F238E27FC236}">
                    <a16:creationId xmlns:a16="http://schemas.microsoft.com/office/drawing/2014/main" id="{9A64A0FE-48E2-82C3-7D73-F60152844BA6}"/>
                  </a:ext>
                </a:extLst>
              </p:cNvPr>
              <p:cNvPicPr/>
              <p:nvPr/>
            </p:nvPicPr>
            <p:blipFill>
              <a:blip r:embed="rId161"/>
              <a:stretch>
                <a:fillRect/>
              </a:stretch>
            </p:blipFill>
            <p:spPr>
              <a:xfrm>
                <a:off x="4203236" y="965508"/>
                <a:ext cx="200160" cy="231480"/>
              </a:xfrm>
              <a:prstGeom prst="rect">
                <a:avLst/>
              </a:prstGeom>
            </p:spPr>
          </p:pic>
        </mc:Fallback>
      </mc:AlternateContent>
      <mc:AlternateContent xmlns:mc="http://schemas.openxmlformats.org/markup-compatibility/2006">
        <mc:Choice xmlns:p14="http://schemas.microsoft.com/office/powerpoint/2010/main" Requires="p14">
          <p:contentPart p14:bwMode="auto" r:id="rId162">
            <p14:nvContentPartPr>
              <p14:cNvPr id="121" name="Ink 120">
                <a:extLst>
                  <a:ext uri="{FF2B5EF4-FFF2-40B4-BE49-F238E27FC236}">
                    <a16:creationId xmlns:a16="http://schemas.microsoft.com/office/drawing/2014/main" id="{C789E963-40DB-4494-F671-9E882DB7039B}"/>
                  </a:ext>
                </a:extLst>
              </p14:cNvPr>
              <p14:cNvContentPartPr/>
              <p14:nvPr/>
            </p14:nvContentPartPr>
            <p14:xfrm>
              <a:off x="3627236" y="771828"/>
              <a:ext cx="50400" cy="202680"/>
            </p14:xfrm>
          </p:contentPart>
        </mc:Choice>
        <mc:Fallback>
          <p:pic>
            <p:nvPicPr>
              <p:cNvPr id="121" name="Ink 120">
                <a:extLst>
                  <a:ext uri="{FF2B5EF4-FFF2-40B4-BE49-F238E27FC236}">
                    <a16:creationId xmlns:a16="http://schemas.microsoft.com/office/drawing/2014/main" id="{C789E963-40DB-4494-F671-9E882DB7039B}"/>
                  </a:ext>
                </a:extLst>
              </p:cNvPr>
              <p:cNvPicPr/>
              <p:nvPr/>
            </p:nvPicPr>
            <p:blipFill>
              <a:blip r:embed="rId163"/>
              <a:stretch>
                <a:fillRect/>
              </a:stretch>
            </p:blipFill>
            <p:spPr>
              <a:xfrm>
                <a:off x="3618596" y="762828"/>
                <a:ext cx="68040" cy="220320"/>
              </a:xfrm>
              <a:prstGeom prst="rect">
                <a:avLst/>
              </a:prstGeom>
            </p:spPr>
          </p:pic>
        </mc:Fallback>
      </mc:AlternateContent>
      <mc:AlternateContent xmlns:mc="http://schemas.openxmlformats.org/markup-compatibility/2006">
        <mc:Choice xmlns:p14="http://schemas.microsoft.com/office/powerpoint/2010/main" Requires="p14">
          <p:contentPart p14:bwMode="auto" r:id="rId164">
            <p14:nvContentPartPr>
              <p14:cNvPr id="122" name="Ink 121">
                <a:extLst>
                  <a:ext uri="{FF2B5EF4-FFF2-40B4-BE49-F238E27FC236}">
                    <a16:creationId xmlns:a16="http://schemas.microsoft.com/office/drawing/2014/main" id="{770E4717-1E3F-24A3-D5A8-A1D9F258A0C6}"/>
                  </a:ext>
                </a:extLst>
              </p14:cNvPr>
              <p14:cNvContentPartPr/>
              <p14:nvPr/>
            </p14:nvContentPartPr>
            <p14:xfrm>
              <a:off x="4554236" y="461868"/>
              <a:ext cx="1064520" cy="752400"/>
            </p14:xfrm>
          </p:contentPart>
        </mc:Choice>
        <mc:Fallback>
          <p:pic>
            <p:nvPicPr>
              <p:cNvPr id="122" name="Ink 121">
                <a:extLst>
                  <a:ext uri="{FF2B5EF4-FFF2-40B4-BE49-F238E27FC236}">
                    <a16:creationId xmlns:a16="http://schemas.microsoft.com/office/drawing/2014/main" id="{770E4717-1E3F-24A3-D5A8-A1D9F258A0C6}"/>
                  </a:ext>
                </a:extLst>
              </p:cNvPr>
              <p:cNvPicPr/>
              <p:nvPr/>
            </p:nvPicPr>
            <p:blipFill>
              <a:blip r:embed="rId165"/>
              <a:stretch>
                <a:fillRect/>
              </a:stretch>
            </p:blipFill>
            <p:spPr>
              <a:xfrm>
                <a:off x="4545596" y="453228"/>
                <a:ext cx="1082160" cy="770040"/>
              </a:xfrm>
              <a:prstGeom prst="rect">
                <a:avLst/>
              </a:prstGeom>
            </p:spPr>
          </p:pic>
        </mc:Fallback>
      </mc:AlternateContent>
      <mc:AlternateContent xmlns:mc="http://schemas.openxmlformats.org/markup-compatibility/2006">
        <mc:Choice xmlns:p14="http://schemas.microsoft.com/office/powerpoint/2010/main" Requires="p14">
          <p:contentPart p14:bwMode="auto" r:id="rId166">
            <p14:nvContentPartPr>
              <p14:cNvPr id="123" name="Ink 122">
                <a:extLst>
                  <a:ext uri="{FF2B5EF4-FFF2-40B4-BE49-F238E27FC236}">
                    <a16:creationId xmlns:a16="http://schemas.microsoft.com/office/drawing/2014/main" id="{CFEF9E48-199F-DD65-83B6-94FD16D14289}"/>
                  </a:ext>
                </a:extLst>
              </p14:cNvPr>
              <p14:cNvContentPartPr/>
              <p14:nvPr/>
            </p14:nvContentPartPr>
            <p14:xfrm>
              <a:off x="5501036" y="404268"/>
              <a:ext cx="306000" cy="272520"/>
            </p14:xfrm>
          </p:contentPart>
        </mc:Choice>
        <mc:Fallback>
          <p:pic>
            <p:nvPicPr>
              <p:cNvPr id="123" name="Ink 122">
                <a:extLst>
                  <a:ext uri="{FF2B5EF4-FFF2-40B4-BE49-F238E27FC236}">
                    <a16:creationId xmlns:a16="http://schemas.microsoft.com/office/drawing/2014/main" id="{CFEF9E48-199F-DD65-83B6-94FD16D14289}"/>
                  </a:ext>
                </a:extLst>
              </p:cNvPr>
              <p:cNvPicPr/>
              <p:nvPr/>
            </p:nvPicPr>
            <p:blipFill>
              <a:blip r:embed="rId167"/>
              <a:stretch>
                <a:fillRect/>
              </a:stretch>
            </p:blipFill>
            <p:spPr>
              <a:xfrm>
                <a:off x="5492036" y="395268"/>
                <a:ext cx="323640" cy="290160"/>
              </a:xfrm>
              <a:prstGeom prst="rect">
                <a:avLst/>
              </a:prstGeom>
            </p:spPr>
          </p:pic>
        </mc:Fallback>
      </mc:AlternateContent>
      <mc:AlternateContent xmlns:mc="http://schemas.openxmlformats.org/markup-compatibility/2006">
        <mc:Choice xmlns:p14="http://schemas.microsoft.com/office/powerpoint/2010/main" Requires="p14">
          <p:contentPart p14:bwMode="auto" r:id="rId168">
            <p14:nvContentPartPr>
              <p14:cNvPr id="124" name="Ink 123">
                <a:extLst>
                  <a:ext uri="{FF2B5EF4-FFF2-40B4-BE49-F238E27FC236}">
                    <a16:creationId xmlns:a16="http://schemas.microsoft.com/office/drawing/2014/main" id="{7DD9B54C-B5E2-E9F3-1D2B-BEBB9FA86C6F}"/>
                  </a:ext>
                </a:extLst>
              </p14:cNvPr>
              <p14:cNvContentPartPr/>
              <p14:nvPr/>
            </p14:nvContentPartPr>
            <p14:xfrm>
              <a:off x="5096396" y="153348"/>
              <a:ext cx="231840" cy="383760"/>
            </p14:xfrm>
          </p:contentPart>
        </mc:Choice>
        <mc:Fallback>
          <p:pic>
            <p:nvPicPr>
              <p:cNvPr id="124" name="Ink 123">
                <a:extLst>
                  <a:ext uri="{FF2B5EF4-FFF2-40B4-BE49-F238E27FC236}">
                    <a16:creationId xmlns:a16="http://schemas.microsoft.com/office/drawing/2014/main" id="{7DD9B54C-B5E2-E9F3-1D2B-BEBB9FA86C6F}"/>
                  </a:ext>
                </a:extLst>
              </p:cNvPr>
              <p:cNvPicPr/>
              <p:nvPr/>
            </p:nvPicPr>
            <p:blipFill>
              <a:blip r:embed="rId169"/>
              <a:stretch>
                <a:fillRect/>
              </a:stretch>
            </p:blipFill>
            <p:spPr>
              <a:xfrm>
                <a:off x="5087756" y="144348"/>
                <a:ext cx="249480" cy="401400"/>
              </a:xfrm>
              <a:prstGeom prst="rect">
                <a:avLst/>
              </a:prstGeom>
            </p:spPr>
          </p:pic>
        </mc:Fallback>
      </mc:AlternateContent>
      <mc:AlternateContent xmlns:mc="http://schemas.openxmlformats.org/markup-compatibility/2006">
        <mc:Choice xmlns:p14="http://schemas.microsoft.com/office/powerpoint/2010/main" Requires="p14">
          <p:contentPart p14:bwMode="auto" r:id="rId170">
            <p14:nvContentPartPr>
              <p14:cNvPr id="126" name="Ink 125">
                <a:extLst>
                  <a:ext uri="{FF2B5EF4-FFF2-40B4-BE49-F238E27FC236}">
                    <a16:creationId xmlns:a16="http://schemas.microsoft.com/office/drawing/2014/main" id="{A07F874C-C839-8AAF-7C1F-14F7327AAEB3}"/>
                  </a:ext>
                </a:extLst>
              </p14:cNvPr>
              <p14:cNvContentPartPr/>
              <p14:nvPr/>
            </p14:nvContentPartPr>
            <p14:xfrm>
              <a:off x="158276" y="3798348"/>
              <a:ext cx="401040" cy="401400"/>
            </p14:xfrm>
          </p:contentPart>
        </mc:Choice>
        <mc:Fallback>
          <p:pic>
            <p:nvPicPr>
              <p:cNvPr id="126" name="Ink 125">
                <a:extLst>
                  <a:ext uri="{FF2B5EF4-FFF2-40B4-BE49-F238E27FC236}">
                    <a16:creationId xmlns:a16="http://schemas.microsoft.com/office/drawing/2014/main" id="{A07F874C-C839-8AAF-7C1F-14F7327AAEB3}"/>
                  </a:ext>
                </a:extLst>
              </p:cNvPr>
              <p:cNvPicPr/>
              <p:nvPr/>
            </p:nvPicPr>
            <p:blipFill>
              <a:blip r:embed="rId171"/>
              <a:stretch>
                <a:fillRect/>
              </a:stretch>
            </p:blipFill>
            <p:spPr>
              <a:xfrm>
                <a:off x="149276" y="3789348"/>
                <a:ext cx="418680" cy="419040"/>
              </a:xfrm>
              <a:prstGeom prst="rect">
                <a:avLst/>
              </a:prstGeom>
            </p:spPr>
          </p:pic>
        </mc:Fallback>
      </mc:AlternateContent>
      <mc:AlternateContent xmlns:mc="http://schemas.openxmlformats.org/markup-compatibility/2006">
        <mc:Choice xmlns:p14="http://schemas.microsoft.com/office/powerpoint/2010/main" Requires="p14">
          <p:contentPart p14:bwMode="auto" r:id="rId172">
            <p14:nvContentPartPr>
              <p14:cNvPr id="128" name="Ink 127">
                <a:extLst>
                  <a:ext uri="{FF2B5EF4-FFF2-40B4-BE49-F238E27FC236}">
                    <a16:creationId xmlns:a16="http://schemas.microsoft.com/office/drawing/2014/main" id="{23C87AEF-33ED-750E-C921-0AFD521C453C}"/>
                  </a:ext>
                </a:extLst>
              </p14:cNvPr>
              <p14:cNvContentPartPr/>
              <p14:nvPr/>
            </p14:nvContentPartPr>
            <p14:xfrm>
              <a:off x="907436" y="2315868"/>
              <a:ext cx="687600" cy="548640"/>
            </p14:xfrm>
          </p:contentPart>
        </mc:Choice>
        <mc:Fallback>
          <p:pic>
            <p:nvPicPr>
              <p:cNvPr id="128" name="Ink 127">
                <a:extLst>
                  <a:ext uri="{FF2B5EF4-FFF2-40B4-BE49-F238E27FC236}">
                    <a16:creationId xmlns:a16="http://schemas.microsoft.com/office/drawing/2014/main" id="{23C87AEF-33ED-750E-C921-0AFD521C453C}"/>
                  </a:ext>
                </a:extLst>
              </p:cNvPr>
              <p:cNvPicPr/>
              <p:nvPr/>
            </p:nvPicPr>
            <p:blipFill>
              <a:blip r:embed="rId173"/>
              <a:stretch>
                <a:fillRect/>
              </a:stretch>
            </p:blipFill>
            <p:spPr>
              <a:xfrm>
                <a:off x="898436" y="2306868"/>
                <a:ext cx="705240" cy="566280"/>
              </a:xfrm>
              <a:prstGeom prst="rect">
                <a:avLst/>
              </a:prstGeom>
            </p:spPr>
          </p:pic>
        </mc:Fallback>
      </mc:AlternateContent>
      <p:grpSp>
        <p:nvGrpSpPr>
          <p:cNvPr id="131" name="Group 130">
            <a:extLst>
              <a:ext uri="{FF2B5EF4-FFF2-40B4-BE49-F238E27FC236}">
                <a16:creationId xmlns:a16="http://schemas.microsoft.com/office/drawing/2014/main" id="{495823D1-528B-A056-D464-207D663FD739}"/>
              </a:ext>
            </a:extLst>
          </p:cNvPr>
          <p:cNvGrpSpPr/>
          <p:nvPr/>
        </p:nvGrpSpPr>
        <p:grpSpPr>
          <a:xfrm>
            <a:off x="421076" y="1331628"/>
            <a:ext cx="1167120" cy="966600"/>
            <a:chOff x="421076" y="1331628"/>
            <a:chExt cx="1167120" cy="966600"/>
          </a:xfrm>
        </p:grpSpPr>
        <mc:AlternateContent xmlns:mc="http://schemas.openxmlformats.org/markup-compatibility/2006">
          <mc:Choice xmlns:p14="http://schemas.microsoft.com/office/powerpoint/2010/main" Requires="p14">
            <p:contentPart p14:bwMode="auto" r:id="rId174">
              <p14:nvContentPartPr>
                <p14:cNvPr id="107" name="Ink 106">
                  <a:extLst>
                    <a:ext uri="{FF2B5EF4-FFF2-40B4-BE49-F238E27FC236}">
                      <a16:creationId xmlns:a16="http://schemas.microsoft.com/office/drawing/2014/main" id="{2A24F31B-D62C-F981-C371-E9D22DE473CD}"/>
                    </a:ext>
                  </a:extLst>
                </p14:cNvPr>
                <p14:cNvContentPartPr/>
                <p14:nvPr/>
              </p14:nvContentPartPr>
              <p14:xfrm>
                <a:off x="838316" y="1764708"/>
                <a:ext cx="452160" cy="370440"/>
              </p14:xfrm>
            </p:contentPart>
          </mc:Choice>
          <mc:Fallback>
            <p:pic>
              <p:nvPicPr>
                <p:cNvPr id="107" name="Ink 106">
                  <a:extLst>
                    <a:ext uri="{FF2B5EF4-FFF2-40B4-BE49-F238E27FC236}">
                      <a16:creationId xmlns:a16="http://schemas.microsoft.com/office/drawing/2014/main" id="{2A24F31B-D62C-F981-C371-E9D22DE473CD}"/>
                    </a:ext>
                  </a:extLst>
                </p:cNvPr>
                <p:cNvPicPr/>
                <p:nvPr/>
              </p:nvPicPr>
              <p:blipFill>
                <a:blip r:embed="rId175"/>
                <a:stretch>
                  <a:fillRect/>
                </a:stretch>
              </p:blipFill>
              <p:spPr>
                <a:xfrm>
                  <a:off x="829676" y="1755708"/>
                  <a:ext cx="469800" cy="388080"/>
                </a:xfrm>
                <a:prstGeom prst="rect">
                  <a:avLst/>
                </a:prstGeom>
              </p:spPr>
            </p:pic>
          </mc:Fallback>
        </mc:AlternateContent>
        <mc:AlternateContent xmlns:mc="http://schemas.openxmlformats.org/markup-compatibility/2006">
          <mc:Choice xmlns:p14="http://schemas.microsoft.com/office/powerpoint/2010/main" Requires="p14">
            <p:contentPart p14:bwMode="auto" r:id="rId176">
              <p14:nvContentPartPr>
                <p14:cNvPr id="108" name="Ink 107">
                  <a:extLst>
                    <a:ext uri="{FF2B5EF4-FFF2-40B4-BE49-F238E27FC236}">
                      <a16:creationId xmlns:a16="http://schemas.microsoft.com/office/drawing/2014/main" id="{E03B4227-BA78-6D9E-F3DE-DAB5A6DDEB20}"/>
                    </a:ext>
                  </a:extLst>
                </p14:cNvPr>
                <p14:cNvContentPartPr/>
                <p14:nvPr/>
              </p14:nvContentPartPr>
              <p14:xfrm>
                <a:off x="1318556" y="1738428"/>
                <a:ext cx="269640" cy="559800"/>
              </p14:xfrm>
            </p:contentPart>
          </mc:Choice>
          <mc:Fallback>
            <p:pic>
              <p:nvPicPr>
                <p:cNvPr id="108" name="Ink 107">
                  <a:extLst>
                    <a:ext uri="{FF2B5EF4-FFF2-40B4-BE49-F238E27FC236}">
                      <a16:creationId xmlns:a16="http://schemas.microsoft.com/office/drawing/2014/main" id="{E03B4227-BA78-6D9E-F3DE-DAB5A6DDEB20}"/>
                    </a:ext>
                  </a:extLst>
                </p:cNvPr>
                <p:cNvPicPr/>
                <p:nvPr/>
              </p:nvPicPr>
              <p:blipFill>
                <a:blip r:embed="rId177"/>
                <a:stretch>
                  <a:fillRect/>
                </a:stretch>
              </p:blipFill>
              <p:spPr>
                <a:xfrm>
                  <a:off x="1309916" y="1729788"/>
                  <a:ext cx="287280" cy="577440"/>
                </a:xfrm>
                <a:prstGeom prst="rect">
                  <a:avLst/>
                </a:prstGeom>
              </p:spPr>
            </p:pic>
          </mc:Fallback>
        </mc:AlternateContent>
        <mc:AlternateContent xmlns:mc="http://schemas.openxmlformats.org/markup-compatibility/2006">
          <mc:Choice xmlns:p14="http://schemas.microsoft.com/office/powerpoint/2010/main" Requires="p14">
            <p:contentPart p14:bwMode="auto" r:id="rId178">
              <p14:nvContentPartPr>
                <p14:cNvPr id="130" name="Ink 129">
                  <a:extLst>
                    <a:ext uri="{FF2B5EF4-FFF2-40B4-BE49-F238E27FC236}">
                      <a16:creationId xmlns:a16="http://schemas.microsoft.com/office/drawing/2014/main" id="{658B8B50-47BB-B8B1-60F8-F66EF0FAABFC}"/>
                    </a:ext>
                  </a:extLst>
                </p14:cNvPr>
                <p14:cNvContentPartPr/>
                <p14:nvPr/>
              </p14:nvContentPartPr>
              <p14:xfrm>
                <a:off x="421076" y="1331628"/>
                <a:ext cx="943920" cy="936720"/>
              </p14:xfrm>
            </p:contentPart>
          </mc:Choice>
          <mc:Fallback>
            <p:pic>
              <p:nvPicPr>
                <p:cNvPr id="130" name="Ink 129">
                  <a:extLst>
                    <a:ext uri="{FF2B5EF4-FFF2-40B4-BE49-F238E27FC236}">
                      <a16:creationId xmlns:a16="http://schemas.microsoft.com/office/drawing/2014/main" id="{658B8B50-47BB-B8B1-60F8-F66EF0FAABFC}"/>
                    </a:ext>
                  </a:extLst>
                </p:cNvPr>
                <p:cNvPicPr/>
                <p:nvPr/>
              </p:nvPicPr>
              <p:blipFill>
                <a:blip r:embed="rId179"/>
                <a:stretch>
                  <a:fillRect/>
                </a:stretch>
              </p:blipFill>
              <p:spPr>
                <a:xfrm>
                  <a:off x="412436" y="1322988"/>
                  <a:ext cx="961560" cy="954360"/>
                </a:xfrm>
                <a:prstGeom prst="rect">
                  <a:avLst/>
                </a:prstGeom>
              </p:spPr>
            </p:pic>
          </mc:Fallback>
        </mc:AlternateContent>
      </p:grpSp>
    </p:spTree>
    <p:extLst>
      <p:ext uri="{BB962C8B-B14F-4D97-AF65-F5344CB8AC3E}">
        <p14:creationId xmlns:p14="http://schemas.microsoft.com/office/powerpoint/2010/main" val="1448637533"/>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363B4A70-DFE1-B31D-C97F-80AEC6D6D826}"/>
                  </a:ext>
                </a:extLst>
              </p14:cNvPr>
              <p14:cNvContentPartPr/>
              <p14:nvPr/>
            </p14:nvContentPartPr>
            <p14:xfrm>
              <a:off x="5081276" y="344538"/>
              <a:ext cx="360" cy="360"/>
            </p14:xfrm>
          </p:contentPart>
        </mc:Choice>
        <mc:Fallback>
          <p:pic>
            <p:nvPicPr>
              <p:cNvPr id="4" name="Ink 3">
                <a:extLst>
                  <a:ext uri="{FF2B5EF4-FFF2-40B4-BE49-F238E27FC236}">
                    <a16:creationId xmlns:a16="http://schemas.microsoft.com/office/drawing/2014/main" id="{363B4A70-DFE1-B31D-C97F-80AEC6D6D826}"/>
                  </a:ext>
                </a:extLst>
              </p:cNvPr>
              <p:cNvPicPr/>
              <p:nvPr/>
            </p:nvPicPr>
            <p:blipFill>
              <a:blip r:embed="rId3"/>
              <a:stretch>
                <a:fillRect/>
              </a:stretch>
            </p:blipFill>
            <p:spPr>
              <a:xfrm>
                <a:off x="5072276" y="335538"/>
                <a:ext cx="18000" cy="18000"/>
              </a:xfrm>
              <a:prstGeom prst="rect">
                <a:avLst/>
              </a:prstGeom>
            </p:spPr>
          </p:pic>
        </mc:Fallback>
      </mc:AlternateContent>
      <p:sp>
        <p:nvSpPr>
          <p:cNvPr id="10" name="TextBox 9">
            <a:extLst>
              <a:ext uri="{FF2B5EF4-FFF2-40B4-BE49-F238E27FC236}">
                <a16:creationId xmlns:a16="http://schemas.microsoft.com/office/drawing/2014/main" id="{0FF11FC3-174C-D03F-61D8-EE88F366A0D5}"/>
              </a:ext>
            </a:extLst>
          </p:cNvPr>
          <p:cNvSpPr txBox="1"/>
          <p:nvPr/>
        </p:nvSpPr>
        <p:spPr>
          <a:xfrm>
            <a:off x="310031" y="2221255"/>
            <a:ext cx="12356658" cy="1569660"/>
          </a:xfrm>
          <a:prstGeom prst="rect">
            <a:avLst/>
          </a:prstGeom>
          <a:noFill/>
        </p:spPr>
        <p:txBody>
          <a:bodyPr wrap="square">
            <a:spAutoFit/>
          </a:bodyPr>
          <a:lstStyle/>
          <a:p>
            <a:r>
              <a:rPr lang="en-US" sz="2400" b="1"/>
              <a:t>Với mỗi lần trừ (5 – x) với x thuộc {1,2,3}</a:t>
            </a:r>
          </a:p>
          <a:p>
            <a:r>
              <a:rPr lang="en-US" sz="2400" b="1"/>
              <a:t>Target number bị giảm đi x đơn vị.</a:t>
            </a:r>
          </a:p>
          <a:p>
            <a:r>
              <a:rPr lang="en-US" sz="2400" b="1"/>
              <a:t>canSum(5, {1,2,3}) </a:t>
            </a:r>
            <a:r>
              <a:rPr lang="en-US" sz="2400" b="1">
                <a:sym typeface="Wingdings" panose="05000000000000000000" pitchFamily="2" charset="2"/>
              </a:rPr>
              <a:t> canSum(4, {1,2,3})</a:t>
            </a:r>
          </a:p>
          <a:p>
            <a:r>
              <a:rPr lang="en-US" sz="2400" b="1">
                <a:sym typeface="Wingdings" panose="05000000000000000000" pitchFamily="2" charset="2"/>
              </a:rPr>
              <a:t>canSum(n, {a</a:t>
            </a:r>
            <a:r>
              <a:rPr lang="en-US" sz="2400" b="1" baseline="-25000">
                <a:sym typeface="Wingdings" panose="05000000000000000000" pitchFamily="2" charset="2"/>
              </a:rPr>
              <a:t>i</a:t>
            </a:r>
            <a:r>
              <a:rPr lang="en-US" sz="2400" b="1">
                <a:sym typeface="Wingdings" panose="05000000000000000000" pitchFamily="2" charset="2"/>
              </a:rPr>
              <a:t>, i thuộc [0, k]}) = canSum(n – a</a:t>
            </a:r>
            <a:r>
              <a:rPr lang="en-US" sz="2400" b="1" baseline="-25000">
                <a:sym typeface="Wingdings" panose="05000000000000000000" pitchFamily="2" charset="2"/>
              </a:rPr>
              <a:t>i</a:t>
            </a:r>
            <a:r>
              <a:rPr lang="en-US" sz="2400" b="1">
                <a:sym typeface="Wingdings" panose="05000000000000000000" pitchFamily="2" charset="2"/>
              </a:rPr>
              <a:t>, {a</a:t>
            </a:r>
            <a:r>
              <a:rPr lang="en-US" sz="2400" b="1" baseline="-25000">
                <a:sym typeface="Wingdings" panose="05000000000000000000" pitchFamily="2" charset="2"/>
              </a:rPr>
              <a:t>i</a:t>
            </a:r>
            <a:r>
              <a:rPr lang="en-US" sz="2400" b="1">
                <a:sym typeface="Wingdings" panose="05000000000000000000" pitchFamily="2" charset="2"/>
              </a:rPr>
              <a:t>, i thuộc [0, k]}) </a:t>
            </a:r>
            <a:endParaRPr lang="en-US" sz="2400" b="1"/>
          </a:p>
        </p:txBody>
      </p:sp>
    </p:spTree>
    <p:extLst>
      <p:ext uri="{BB962C8B-B14F-4D97-AF65-F5344CB8AC3E}">
        <p14:creationId xmlns:p14="http://schemas.microsoft.com/office/powerpoint/2010/main" val="3440473053"/>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1663DDD-80AA-D15B-0270-4C8CFE9E1C36}"/>
              </a:ext>
            </a:extLst>
          </p:cNvPr>
          <p:cNvSpPr txBox="1"/>
          <p:nvPr/>
        </p:nvSpPr>
        <p:spPr>
          <a:xfrm>
            <a:off x="618344" y="2474893"/>
            <a:ext cx="11763531" cy="954107"/>
          </a:xfrm>
          <a:prstGeom prst="rect">
            <a:avLst/>
          </a:prstGeom>
          <a:noFill/>
        </p:spPr>
        <p:txBody>
          <a:bodyPr wrap="square">
            <a:spAutoFit/>
          </a:bodyPr>
          <a:lstStyle/>
          <a:p>
            <a:pPr algn="ctr"/>
            <a:r>
              <a:rPr lang="en-US" sz="2800" b="1">
                <a:sym typeface="Wingdings" panose="05000000000000000000" pitchFamily="2" charset="2"/>
              </a:rPr>
              <a:t>canSum(n, {a</a:t>
            </a:r>
            <a:r>
              <a:rPr lang="en-US" sz="2800" b="1" baseline="-25000">
                <a:sym typeface="Wingdings" panose="05000000000000000000" pitchFamily="2" charset="2"/>
              </a:rPr>
              <a:t>i</a:t>
            </a:r>
            <a:r>
              <a:rPr lang="en-US" sz="2800" b="1">
                <a:sym typeface="Wingdings" panose="05000000000000000000" pitchFamily="2" charset="2"/>
              </a:rPr>
              <a:t>, i thuộc [0, k]}) </a:t>
            </a:r>
          </a:p>
          <a:p>
            <a:pPr algn="ctr"/>
            <a:r>
              <a:rPr lang="en-US" sz="2800" b="1">
                <a:sym typeface="Wingdings" panose="05000000000000000000" pitchFamily="2" charset="2"/>
              </a:rPr>
              <a:t>= canSum(n – a</a:t>
            </a:r>
            <a:r>
              <a:rPr lang="en-US" sz="2800" b="1" baseline="-25000">
                <a:sym typeface="Wingdings" panose="05000000000000000000" pitchFamily="2" charset="2"/>
              </a:rPr>
              <a:t>i</a:t>
            </a:r>
            <a:r>
              <a:rPr lang="en-US" sz="2800" b="1">
                <a:sym typeface="Wingdings" panose="05000000000000000000" pitchFamily="2" charset="2"/>
              </a:rPr>
              <a:t>, {a</a:t>
            </a:r>
            <a:r>
              <a:rPr lang="en-US" sz="2800" b="1" baseline="-25000">
                <a:sym typeface="Wingdings" panose="05000000000000000000" pitchFamily="2" charset="2"/>
              </a:rPr>
              <a:t>i</a:t>
            </a:r>
            <a:r>
              <a:rPr lang="en-US" sz="2800" b="1">
                <a:sym typeface="Wingdings" panose="05000000000000000000" pitchFamily="2" charset="2"/>
              </a:rPr>
              <a:t>, i thuộc [0, k]}), với i thuộc [0, k]. </a:t>
            </a:r>
            <a:endParaRPr lang="en-US" sz="2800" b="1"/>
          </a:p>
        </p:txBody>
      </p:sp>
    </p:spTree>
    <p:extLst>
      <p:ext uri="{BB962C8B-B14F-4D97-AF65-F5344CB8AC3E}">
        <p14:creationId xmlns:p14="http://schemas.microsoft.com/office/powerpoint/2010/main" val="441355345"/>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5F259F8-5706-63FD-C2AC-13E98DE83843}"/>
              </a:ext>
            </a:extLst>
          </p:cNvPr>
          <p:cNvGrpSpPr/>
          <p:nvPr/>
        </p:nvGrpSpPr>
        <p:grpSpPr>
          <a:xfrm>
            <a:off x="1585753" y="1964824"/>
            <a:ext cx="9481119" cy="2118292"/>
            <a:chOff x="2522816" y="2129717"/>
            <a:chExt cx="7154682" cy="2118292"/>
          </a:xfrm>
        </p:grpSpPr>
        <p:grpSp>
          <p:nvGrpSpPr>
            <p:cNvPr id="4" name="Group 3">
              <a:extLst>
                <a:ext uri="{FF2B5EF4-FFF2-40B4-BE49-F238E27FC236}">
                  <a16:creationId xmlns:a16="http://schemas.microsoft.com/office/drawing/2014/main" id="{FD13F2FA-945F-9717-8DB8-115DB266E88D}"/>
                </a:ext>
              </a:extLst>
            </p:cNvPr>
            <p:cNvGrpSpPr/>
            <p:nvPr/>
          </p:nvGrpSpPr>
          <p:grpSpPr>
            <a:xfrm>
              <a:off x="2522816" y="2129717"/>
              <a:ext cx="7154682" cy="2118292"/>
              <a:chOff x="-1259839" y="1666620"/>
              <a:chExt cx="12741083" cy="2837440"/>
            </a:xfrm>
          </p:grpSpPr>
          <p:sp>
            <p:nvSpPr>
              <p:cNvPr id="5" name="TextBox 4">
                <a:extLst>
                  <a:ext uri="{FF2B5EF4-FFF2-40B4-BE49-F238E27FC236}">
                    <a16:creationId xmlns:a16="http://schemas.microsoft.com/office/drawing/2014/main" id="{BB3F03CF-4286-E82D-E02A-15CBF9301662}"/>
                  </a:ext>
                </a:extLst>
              </p:cNvPr>
              <p:cNvSpPr txBox="1"/>
              <p:nvPr/>
            </p:nvSpPr>
            <p:spPr>
              <a:xfrm>
                <a:off x="-1259839" y="2277829"/>
                <a:ext cx="5402624" cy="1113116"/>
              </a:xfrm>
              <a:prstGeom prst="rect">
                <a:avLst/>
              </a:prstGeom>
              <a:noFill/>
            </p:spPr>
            <p:txBody>
              <a:bodyPr wrap="square" rtlCol="0">
                <a:spAutoFit/>
              </a:bodyPr>
              <a:lstStyle/>
              <a:p>
                <a:r>
                  <a:rPr lang="en-US" sz="2400" b="1">
                    <a:solidFill>
                      <a:srgbClr val="ED7D31"/>
                    </a:solidFill>
                    <a:sym typeface="Wingdings" panose="05000000000000000000" pitchFamily="2" charset="2"/>
                  </a:rPr>
                  <a:t>canSum(n, </a:t>
                </a:r>
              </a:p>
              <a:p>
                <a:r>
                  <a:rPr lang="en-US" sz="2400" b="1">
                    <a:solidFill>
                      <a:srgbClr val="ED7D31"/>
                    </a:solidFill>
                    <a:sym typeface="Wingdings" panose="05000000000000000000" pitchFamily="2" charset="2"/>
                  </a:rPr>
                  <a:t>{a</a:t>
                </a:r>
                <a:r>
                  <a:rPr lang="en-US" sz="2400" b="1" baseline="-25000">
                    <a:solidFill>
                      <a:srgbClr val="ED7D31"/>
                    </a:solidFill>
                    <a:sym typeface="Wingdings" panose="05000000000000000000" pitchFamily="2" charset="2"/>
                  </a:rPr>
                  <a:t>i</a:t>
                </a:r>
                <a:r>
                  <a:rPr lang="en-US" sz="2400" b="1">
                    <a:solidFill>
                      <a:srgbClr val="ED7D31"/>
                    </a:solidFill>
                    <a:sym typeface="Wingdings" panose="05000000000000000000" pitchFamily="2" charset="2"/>
                  </a:rPr>
                  <a:t>, i thuộc [0, k]}) =</a:t>
                </a:r>
              </a:p>
            </p:txBody>
          </p:sp>
          <p:sp>
            <p:nvSpPr>
              <p:cNvPr id="6" name="Left Brace 5">
                <a:extLst>
                  <a:ext uri="{FF2B5EF4-FFF2-40B4-BE49-F238E27FC236}">
                    <a16:creationId xmlns:a16="http://schemas.microsoft.com/office/drawing/2014/main" id="{54753880-9D77-1817-478A-37308485C6BB}"/>
                  </a:ext>
                </a:extLst>
              </p:cNvPr>
              <p:cNvSpPr/>
              <p:nvPr/>
            </p:nvSpPr>
            <p:spPr>
              <a:xfrm>
                <a:off x="4161762" y="1785603"/>
                <a:ext cx="490546" cy="2718457"/>
              </a:xfrm>
              <a:prstGeom prst="leftBrace">
                <a:avLst>
                  <a:gd name="adj1" fmla="val 31992"/>
                  <a:gd name="adj2" fmla="val 48710"/>
                </a:avLst>
              </a:prstGeom>
              <a:ln w="381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accent2"/>
                  </a:solidFill>
                </a:endParaRPr>
              </a:p>
            </p:txBody>
          </p:sp>
          <p:sp>
            <p:nvSpPr>
              <p:cNvPr id="7" name="TextBox 6">
                <a:extLst>
                  <a:ext uri="{FF2B5EF4-FFF2-40B4-BE49-F238E27FC236}">
                    <a16:creationId xmlns:a16="http://schemas.microsoft.com/office/drawing/2014/main" id="{0CD31E32-79CF-7B9C-8FB0-C063FEAFD2D0}"/>
                  </a:ext>
                </a:extLst>
              </p:cNvPr>
              <p:cNvSpPr txBox="1"/>
              <p:nvPr/>
            </p:nvSpPr>
            <p:spPr>
              <a:xfrm>
                <a:off x="4671284" y="1666620"/>
                <a:ext cx="2759929" cy="618398"/>
              </a:xfrm>
              <a:prstGeom prst="rect">
                <a:avLst/>
              </a:prstGeom>
              <a:noFill/>
            </p:spPr>
            <p:txBody>
              <a:bodyPr wrap="none" rtlCol="0">
                <a:spAutoFit/>
              </a:bodyPr>
              <a:lstStyle/>
              <a:p>
                <a:r>
                  <a:rPr lang="en-US" sz="2400" b="1">
                    <a:solidFill>
                      <a:schemeClr val="accent2"/>
                    </a:solidFill>
                  </a:rPr>
                  <a:t>0 nếu n &lt; 0</a:t>
                </a:r>
              </a:p>
            </p:txBody>
          </p:sp>
          <p:sp>
            <p:nvSpPr>
              <p:cNvPr id="8" name="TextBox 7">
                <a:extLst>
                  <a:ext uri="{FF2B5EF4-FFF2-40B4-BE49-F238E27FC236}">
                    <a16:creationId xmlns:a16="http://schemas.microsoft.com/office/drawing/2014/main" id="{7917585C-11CF-1ABC-91D9-DF86533B48E3}"/>
                  </a:ext>
                </a:extLst>
              </p:cNvPr>
              <p:cNvSpPr txBox="1"/>
              <p:nvPr/>
            </p:nvSpPr>
            <p:spPr>
              <a:xfrm>
                <a:off x="4671286" y="3334483"/>
                <a:ext cx="6809958" cy="1113116"/>
              </a:xfrm>
              <a:prstGeom prst="rect">
                <a:avLst/>
              </a:prstGeom>
              <a:noFill/>
            </p:spPr>
            <p:txBody>
              <a:bodyPr wrap="square" rtlCol="0">
                <a:spAutoFit/>
              </a:bodyPr>
              <a:lstStyle/>
              <a:p>
                <a:pPr algn="ctr"/>
                <a:r>
                  <a:rPr lang="en-US" sz="2400" b="1">
                    <a:solidFill>
                      <a:srgbClr val="ED7D31"/>
                    </a:solidFill>
                    <a:sym typeface="Wingdings" panose="05000000000000000000" pitchFamily="2" charset="2"/>
                  </a:rPr>
                  <a:t>canSum(n – a</a:t>
                </a:r>
                <a:r>
                  <a:rPr lang="en-US" sz="2400" b="1" baseline="-25000">
                    <a:solidFill>
                      <a:srgbClr val="ED7D31"/>
                    </a:solidFill>
                    <a:sym typeface="Wingdings" panose="05000000000000000000" pitchFamily="2" charset="2"/>
                  </a:rPr>
                  <a:t>i</a:t>
                </a:r>
                <a:r>
                  <a:rPr lang="en-US" sz="2400" b="1">
                    <a:solidFill>
                      <a:srgbClr val="ED7D31"/>
                    </a:solidFill>
                    <a:sym typeface="Wingdings" panose="05000000000000000000" pitchFamily="2" charset="2"/>
                  </a:rPr>
                  <a:t>, {a</a:t>
                </a:r>
                <a:r>
                  <a:rPr lang="en-US" sz="2400" b="1" baseline="-25000">
                    <a:solidFill>
                      <a:srgbClr val="ED7D31"/>
                    </a:solidFill>
                    <a:sym typeface="Wingdings" panose="05000000000000000000" pitchFamily="2" charset="2"/>
                  </a:rPr>
                  <a:t>i</a:t>
                </a:r>
                <a:r>
                  <a:rPr lang="en-US" sz="2400" b="1">
                    <a:solidFill>
                      <a:srgbClr val="ED7D31"/>
                    </a:solidFill>
                    <a:sym typeface="Wingdings" panose="05000000000000000000" pitchFamily="2" charset="2"/>
                  </a:rPr>
                  <a:t>, i 	thuộc [0, k]}), với i thuộc [0, k].</a:t>
                </a:r>
                <a:endParaRPr lang="en-US" sz="2400" b="1">
                  <a:solidFill>
                    <a:srgbClr val="ED7D31"/>
                  </a:solidFill>
                </a:endParaRPr>
              </a:p>
            </p:txBody>
          </p:sp>
        </p:grpSp>
        <p:sp>
          <p:nvSpPr>
            <p:cNvPr id="9" name="TextBox 8">
              <a:extLst>
                <a:ext uri="{FF2B5EF4-FFF2-40B4-BE49-F238E27FC236}">
                  <a16:creationId xmlns:a16="http://schemas.microsoft.com/office/drawing/2014/main" id="{1706852F-990B-75DB-A8AD-BDEA7DFF60C2}"/>
                </a:ext>
              </a:extLst>
            </p:cNvPr>
            <p:cNvSpPr txBox="1"/>
            <p:nvPr/>
          </p:nvSpPr>
          <p:spPr>
            <a:xfrm>
              <a:off x="5853404" y="2901687"/>
              <a:ext cx="2223686" cy="461665"/>
            </a:xfrm>
            <a:prstGeom prst="rect">
              <a:avLst/>
            </a:prstGeom>
            <a:noFill/>
          </p:spPr>
          <p:txBody>
            <a:bodyPr wrap="none" rtlCol="0">
              <a:spAutoFit/>
            </a:bodyPr>
            <a:lstStyle/>
            <a:p>
              <a:r>
                <a:rPr lang="en-US" sz="2400" b="1">
                  <a:solidFill>
                    <a:schemeClr val="accent2"/>
                  </a:solidFill>
                </a:rPr>
                <a:t>1 nếu n == 0</a:t>
              </a:r>
            </a:p>
          </p:txBody>
        </p:sp>
      </p:grpSp>
    </p:spTree>
    <p:extLst>
      <p:ext uri="{BB962C8B-B14F-4D97-AF65-F5344CB8AC3E}">
        <p14:creationId xmlns:p14="http://schemas.microsoft.com/office/powerpoint/2010/main" val="33666431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22A1A13-6644-1318-E3A5-5E4FEC051B18}"/>
              </a:ext>
            </a:extLst>
          </p:cNvPr>
          <p:cNvSpPr txBox="1"/>
          <p:nvPr/>
        </p:nvSpPr>
        <p:spPr>
          <a:xfrm>
            <a:off x="1828051" y="1199211"/>
            <a:ext cx="9594454" cy="3970318"/>
          </a:xfrm>
          <a:prstGeom prst="rect">
            <a:avLst/>
          </a:prstGeom>
          <a:noFill/>
        </p:spPr>
        <p:txBody>
          <a:bodyPr wrap="square" rtlCol="0">
            <a:spAutoFit/>
          </a:bodyPr>
          <a:lstStyle/>
          <a:p>
            <a:r>
              <a:rPr lang="en-US" sz="2800" b="1"/>
              <a:t>Algorithm: canSum(n, k, arr)</a:t>
            </a:r>
          </a:p>
          <a:p>
            <a:r>
              <a:rPr lang="en-US" sz="2800"/>
              <a:t>If n == 0 then return 1;</a:t>
            </a:r>
          </a:p>
          <a:p>
            <a:r>
              <a:rPr lang="en-US" sz="2800"/>
              <a:t>If n &lt; 0 then return 0;</a:t>
            </a:r>
          </a:p>
          <a:p>
            <a:r>
              <a:rPr lang="en-US" sz="2800"/>
              <a:t>For i:=0 to k do</a:t>
            </a:r>
          </a:p>
          <a:p>
            <a:r>
              <a:rPr lang="en-US" sz="2800"/>
              <a:t>Begin:</a:t>
            </a:r>
          </a:p>
          <a:p>
            <a:r>
              <a:rPr lang="en-US" sz="2800"/>
              <a:t>	if canSum(n – arr[i], k, arr) == 1 then 	return 1;</a:t>
            </a:r>
          </a:p>
          <a:p>
            <a:r>
              <a:rPr lang="en-US" sz="2800"/>
              <a:t>End;</a:t>
            </a:r>
          </a:p>
          <a:p>
            <a:r>
              <a:rPr lang="en-US" sz="2800"/>
              <a:t>Return 0;</a:t>
            </a:r>
          </a:p>
        </p:txBody>
      </p:sp>
    </p:spTree>
    <p:extLst>
      <p:ext uri="{BB962C8B-B14F-4D97-AF65-F5344CB8AC3E}">
        <p14:creationId xmlns:p14="http://schemas.microsoft.com/office/powerpoint/2010/main" val="1788965528"/>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431624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a:extLst>
              <a:ext uri="{FF2B5EF4-FFF2-40B4-BE49-F238E27FC236}">
                <a16:creationId xmlns:a16="http://schemas.microsoft.com/office/drawing/2014/main" id="{DCE15C57-A995-D7E2-983F-B8E3320E08EE}"/>
              </a:ext>
            </a:extLst>
          </p:cNvPr>
          <p:cNvSpPr txBox="1"/>
          <p:nvPr/>
        </p:nvSpPr>
        <p:spPr>
          <a:xfrm>
            <a:off x="1409351" y="3887631"/>
            <a:ext cx="5819222" cy="523220"/>
          </a:xfrm>
          <a:prstGeom prst="rect">
            <a:avLst/>
          </a:prstGeom>
          <a:noFill/>
        </p:spPr>
        <p:txBody>
          <a:bodyPr wrap="none" rtlCol="0">
            <a:spAutoFit/>
          </a:bodyPr>
          <a:lstStyle/>
          <a:p>
            <a:r>
              <a:rPr lang="en-US" sz="2800" b="1"/>
              <a:t>Cách 1: Xuống </a:t>
            </a:r>
            <a:r>
              <a:rPr lang="en-US" sz="2800" b="1">
                <a:sym typeface="Wingdings" panose="05000000000000000000" pitchFamily="2" charset="2"/>
              </a:rPr>
              <a:t> Phải  Phải</a:t>
            </a:r>
            <a:endParaRPr lang="en-US" sz="2800" b="1"/>
          </a:p>
        </p:txBody>
      </p:sp>
      <p:sp>
        <p:nvSpPr>
          <p:cNvPr id="24" name="Rectangle: Rounded Corners 23">
            <a:extLst>
              <a:ext uri="{FF2B5EF4-FFF2-40B4-BE49-F238E27FC236}">
                <a16:creationId xmlns:a16="http://schemas.microsoft.com/office/drawing/2014/main" id="{1E1CFA20-0596-2DED-12DB-BB8C07932739}"/>
              </a:ext>
            </a:extLst>
          </p:cNvPr>
          <p:cNvSpPr/>
          <p:nvPr/>
        </p:nvSpPr>
        <p:spPr>
          <a:xfrm>
            <a:off x="3859374" y="2114747"/>
            <a:ext cx="1465943" cy="1306286"/>
          </a:xfrm>
          <a:prstGeom prst="roundRect">
            <a:avLst/>
          </a:prstGeom>
          <a:solidFill>
            <a:schemeClr val="bg1"/>
          </a:solidFill>
          <a:ln w="38100">
            <a:solidFill>
              <a:schemeClr val="tx1">
                <a:lumMod val="85000"/>
                <a:lumOff val="1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Rounded Corners 24">
            <a:extLst>
              <a:ext uri="{FF2B5EF4-FFF2-40B4-BE49-F238E27FC236}">
                <a16:creationId xmlns:a16="http://schemas.microsoft.com/office/drawing/2014/main" id="{F332BDED-BFD0-78C7-EBD4-47F751E9F799}"/>
              </a:ext>
            </a:extLst>
          </p:cNvPr>
          <p:cNvSpPr/>
          <p:nvPr/>
        </p:nvSpPr>
        <p:spPr>
          <a:xfrm>
            <a:off x="5477717" y="2114747"/>
            <a:ext cx="1465943" cy="1306286"/>
          </a:xfrm>
          <a:prstGeom prst="roundRect">
            <a:avLst/>
          </a:prstGeom>
          <a:solidFill>
            <a:schemeClr val="bg1"/>
          </a:solidFill>
          <a:ln w="38100">
            <a:solidFill>
              <a:schemeClr val="tx1">
                <a:lumMod val="85000"/>
                <a:lumOff val="1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Rounded Corners 25">
            <a:extLst>
              <a:ext uri="{FF2B5EF4-FFF2-40B4-BE49-F238E27FC236}">
                <a16:creationId xmlns:a16="http://schemas.microsoft.com/office/drawing/2014/main" id="{B877E182-6B0E-F102-0C9F-B137F43675C2}"/>
              </a:ext>
            </a:extLst>
          </p:cNvPr>
          <p:cNvSpPr/>
          <p:nvPr/>
        </p:nvSpPr>
        <p:spPr>
          <a:xfrm>
            <a:off x="7096060" y="2114747"/>
            <a:ext cx="1465943" cy="1306286"/>
          </a:xfrm>
          <a:prstGeom prst="roundRect">
            <a:avLst/>
          </a:prstGeom>
          <a:solidFill>
            <a:schemeClr val="accent6"/>
          </a:solidFill>
          <a:ln w="38100">
            <a:solidFill>
              <a:schemeClr val="tx1">
                <a:lumMod val="85000"/>
                <a:lumOff val="1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Rounded Corners 26">
            <a:extLst>
              <a:ext uri="{FF2B5EF4-FFF2-40B4-BE49-F238E27FC236}">
                <a16:creationId xmlns:a16="http://schemas.microsoft.com/office/drawing/2014/main" id="{8ACD7D92-7D93-E210-3475-66085C4B0419}"/>
              </a:ext>
            </a:extLst>
          </p:cNvPr>
          <p:cNvSpPr/>
          <p:nvPr/>
        </p:nvSpPr>
        <p:spPr>
          <a:xfrm>
            <a:off x="3859374" y="663319"/>
            <a:ext cx="1465943" cy="1306286"/>
          </a:xfrm>
          <a:prstGeom prst="roundRect">
            <a:avLst/>
          </a:prstGeom>
          <a:solidFill>
            <a:schemeClr val="accent2"/>
          </a:solidFill>
          <a:ln w="38100">
            <a:solidFill>
              <a:schemeClr val="tx1">
                <a:lumMod val="85000"/>
                <a:lumOff val="1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Rounded Corners 27">
            <a:extLst>
              <a:ext uri="{FF2B5EF4-FFF2-40B4-BE49-F238E27FC236}">
                <a16:creationId xmlns:a16="http://schemas.microsoft.com/office/drawing/2014/main" id="{0F3954EC-229C-0350-177D-E052D63D1CBB}"/>
              </a:ext>
            </a:extLst>
          </p:cNvPr>
          <p:cNvSpPr/>
          <p:nvPr/>
        </p:nvSpPr>
        <p:spPr>
          <a:xfrm>
            <a:off x="5477717" y="663319"/>
            <a:ext cx="1465943" cy="1306286"/>
          </a:xfrm>
          <a:prstGeom prst="roundRect">
            <a:avLst/>
          </a:prstGeom>
          <a:solidFill>
            <a:schemeClr val="bg1"/>
          </a:solidFill>
          <a:ln w="38100">
            <a:solidFill>
              <a:schemeClr val="tx1">
                <a:lumMod val="85000"/>
                <a:lumOff val="1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Rounded Corners 28">
            <a:extLst>
              <a:ext uri="{FF2B5EF4-FFF2-40B4-BE49-F238E27FC236}">
                <a16:creationId xmlns:a16="http://schemas.microsoft.com/office/drawing/2014/main" id="{28B522E3-D1E5-2639-4DA8-348CFB212D30}"/>
              </a:ext>
            </a:extLst>
          </p:cNvPr>
          <p:cNvSpPr/>
          <p:nvPr/>
        </p:nvSpPr>
        <p:spPr>
          <a:xfrm>
            <a:off x="7096060" y="663319"/>
            <a:ext cx="1465943" cy="1306286"/>
          </a:xfrm>
          <a:prstGeom prst="roundRect">
            <a:avLst/>
          </a:prstGeom>
          <a:solidFill>
            <a:schemeClr val="bg1"/>
          </a:solidFill>
          <a:ln w="38100">
            <a:solidFill>
              <a:schemeClr val="tx1">
                <a:lumMod val="85000"/>
                <a:lumOff val="1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B7C00A27-59E5-D8B9-0F9F-ABBDBFD08382}"/>
              </a:ext>
            </a:extLst>
          </p:cNvPr>
          <p:cNvGrpSpPr/>
          <p:nvPr/>
        </p:nvGrpSpPr>
        <p:grpSpPr>
          <a:xfrm>
            <a:off x="7439286" y="2263115"/>
            <a:ext cx="779489" cy="1009549"/>
            <a:chOff x="1340073" y="1693379"/>
            <a:chExt cx="779489" cy="1009549"/>
          </a:xfrm>
        </p:grpSpPr>
        <p:sp>
          <p:nvSpPr>
            <p:cNvPr id="31" name="Rectangle 5">
              <a:extLst>
                <a:ext uri="{FF2B5EF4-FFF2-40B4-BE49-F238E27FC236}">
                  <a16:creationId xmlns:a16="http://schemas.microsoft.com/office/drawing/2014/main" id="{92CCC710-C954-C31B-A5A2-E453E9522C2D}"/>
                </a:ext>
              </a:extLst>
            </p:cNvPr>
            <p:cNvSpPr/>
            <p:nvPr/>
          </p:nvSpPr>
          <p:spPr>
            <a:xfrm>
              <a:off x="1623596" y="1850231"/>
              <a:ext cx="200442" cy="152400"/>
            </a:xfrm>
            <a:custGeom>
              <a:avLst/>
              <a:gdLst>
                <a:gd name="connsiteX0" fmla="*/ 0 w 200442"/>
                <a:gd name="connsiteY0" fmla="*/ 0 h 121443"/>
                <a:gd name="connsiteX1" fmla="*/ 200442 w 200442"/>
                <a:gd name="connsiteY1" fmla="*/ 0 h 121443"/>
                <a:gd name="connsiteX2" fmla="*/ 200442 w 200442"/>
                <a:gd name="connsiteY2" fmla="*/ 121443 h 121443"/>
                <a:gd name="connsiteX3" fmla="*/ 0 w 200442"/>
                <a:gd name="connsiteY3" fmla="*/ 121443 h 121443"/>
                <a:gd name="connsiteX4" fmla="*/ 0 w 200442"/>
                <a:gd name="connsiteY4" fmla="*/ 0 h 121443"/>
                <a:gd name="connsiteX0" fmla="*/ 0 w 200442"/>
                <a:gd name="connsiteY0" fmla="*/ 30957 h 152400"/>
                <a:gd name="connsiteX1" fmla="*/ 95667 w 200442"/>
                <a:gd name="connsiteY1" fmla="*/ 0 h 152400"/>
                <a:gd name="connsiteX2" fmla="*/ 200442 w 200442"/>
                <a:gd name="connsiteY2" fmla="*/ 30957 h 152400"/>
                <a:gd name="connsiteX3" fmla="*/ 200442 w 200442"/>
                <a:gd name="connsiteY3" fmla="*/ 152400 h 152400"/>
                <a:gd name="connsiteX4" fmla="*/ 0 w 200442"/>
                <a:gd name="connsiteY4" fmla="*/ 152400 h 152400"/>
                <a:gd name="connsiteX5" fmla="*/ 0 w 200442"/>
                <a:gd name="connsiteY5" fmla="*/ 30957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0442" h="152400">
                  <a:moveTo>
                    <a:pt x="0" y="30957"/>
                  </a:moveTo>
                  <a:cubicBezTo>
                    <a:pt x="31889" y="30163"/>
                    <a:pt x="63778" y="794"/>
                    <a:pt x="95667" y="0"/>
                  </a:cubicBezTo>
                  <a:lnTo>
                    <a:pt x="200442" y="30957"/>
                  </a:lnTo>
                  <a:lnTo>
                    <a:pt x="200442" y="152400"/>
                  </a:lnTo>
                  <a:lnTo>
                    <a:pt x="0" y="152400"/>
                  </a:lnTo>
                  <a:lnTo>
                    <a:pt x="0" y="3095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5">
              <a:extLst>
                <a:ext uri="{FF2B5EF4-FFF2-40B4-BE49-F238E27FC236}">
                  <a16:creationId xmlns:a16="http://schemas.microsoft.com/office/drawing/2014/main" id="{72A46641-028B-10BB-94A3-3C3C68F1F724}"/>
                </a:ext>
              </a:extLst>
            </p:cNvPr>
            <p:cNvSpPr/>
            <p:nvPr/>
          </p:nvSpPr>
          <p:spPr>
            <a:xfrm>
              <a:off x="1597819" y="2021682"/>
              <a:ext cx="250031" cy="47624"/>
            </a:xfrm>
            <a:custGeom>
              <a:avLst/>
              <a:gdLst>
                <a:gd name="connsiteX0" fmla="*/ 0 w 200442"/>
                <a:gd name="connsiteY0" fmla="*/ 0 h 121443"/>
                <a:gd name="connsiteX1" fmla="*/ 200442 w 200442"/>
                <a:gd name="connsiteY1" fmla="*/ 0 h 121443"/>
                <a:gd name="connsiteX2" fmla="*/ 200442 w 200442"/>
                <a:gd name="connsiteY2" fmla="*/ 121443 h 121443"/>
                <a:gd name="connsiteX3" fmla="*/ 0 w 200442"/>
                <a:gd name="connsiteY3" fmla="*/ 121443 h 121443"/>
                <a:gd name="connsiteX4" fmla="*/ 0 w 200442"/>
                <a:gd name="connsiteY4" fmla="*/ 0 h 121443"/>
                <a:gd name="connsiteX0" fmla="*/ 0 w 200442"/>
                <a:gd name="connsiteY0" fmla="*/ 30957 h 152400"/>
                <a:gd name="connsiteX1" fmla="*/ 95667 w 200442"/>
                <a:gd name="connsiteY1" fmla="*/ 0 h 152400"/>
                <a:gd name="connsiteX2" fmla="*/ 200442 w 200442"/>
                <a:gd name="connsiteY2" fmla="*/ 30957 h 152400"/>
                <a:gd name="connsiteX3" fmla="*/ 200442 w 200442"/>
                <a:gd name="connsiteY3" fmla="*/ 152400 h 152400"/>
                <a:gd name="connsiteX4" fmla="*/ 0 w 200442"/>
                <a:gd name="connsiteY4" fmla="*/ 152400 h 152400"/>
                <a:gd name="connsiteX5" fmla="*/ 0 w 200442"/>
                <a:gd name="connsiteY5" fmla="*/ 30957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0442" h="152400">
                  <a:moveTo>
                    <a:pt x="0" y="30957"/>
                  </a:moveTo>
                  <a:cubicBezTo>
                    <a:pt x="31889" y="30163"/>
                    <a:pt x="63778" y="794"/>
                    <a:pt x="95667" y="0"/>
                  </a:cubicBezTo>
                  <a:lnTo>
                    <a:pt x="200442" y="30957"/>
                  </a:lnTo>
                  <a:lnTo>
                    <a:pt x="200442" y="152400"/>
                  </a:lnTo>
                  <a:lnTo>
                    <a:pt x="0" y="152400"/>
                  </a:lnTo>
                  <a:lnTo>
                    <a:pt x="0" y="3095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6">
              <a:extLst>
                <a:ext uri="{FF2B5EF4-FFF2-40B4-BE49-F238E27FC236}">
                  <a16:creationId xmlns:a16="http://schemas.microsoft.com/office/drawing/2014/main" id="{CDFF24D7-1B32-EEF7-F22D-08087542C51D}"/>
                </a:ext>
              </a:extLst>
            </p:cNvPr>
            <p:cNvSpPr/>
            <p:nvPr/>
          </p:nvSpPr>
          <p:spPr>
            <a:xfrm>
              <a:off x="1605944" y="2069306"/>
              <a:ext cx="221874" cy="419976"/>
            </a:xfrm>
            <a:custGeom>
              <a:avLst/>
              <a:gdLst>
                <a:gd name="connsiteX0" fmla="*/ 0 w 181392"/>
                <a:gd name="connsiteY0" fmla="*/ 0 h 422358"/>
                <a:gd name="connsiteX1" fmla="*/ 181392 w 181392"/>
                <a:gd name="connsiteY1" fmla="*/ 0 h 422358"/>
                <a:gd name="connsiteX2" fmla="*/ 181392 w 181392"/>
                <a:gd name="connsiteY2" fmla="*/ 422358 h 422358"/>
                <a:gd name="connsiteX3" fmla="*/ 0 w 181392"/>
                <a:gd name="connsiteY3" fmla="*/ 422358 h 422358"/>
                <a:gd name="connsiteX4" fmla="*/ 0 w 181392"/>
                <a:gd name="connsiteY4" fmla="*/ 0 h 422358"/>
                <a:gd name="connsiteX0" fmla="*/ 26194 w 207586"/>
                <a:gd name="connsiteY0" fmla="*/ 0 h 422358"/>
                <a:gd name="connsiteX1" fmla="*/ 207586 w 207586"/>
                <a:gd name="connsiteY1" fmla="*/ 0 h 422358"/>
                <a:gd name="connsiteX2" fmla="*/ 207586 w 207586"/>
                <a:gd name="connsiteY2" fmla="*/ 422358 h 422358"/>
                <a:gd name="connsiteX3" fmla="*/ 0 w 207586"/>
                <a:gd name="connsiteY3" fmla="*/ 417595 h 422358"/>
                <a:gd name="connsiteX4" fmla="*/ 26194 w 207586"/>
                <a:gd name="connsiteY4" fmla="*/ 0 h 422358"/>
                <a:gd name="connsiteX0" fmla="*/ 26194 w 221874"/>
                <a:gd name="connsiteY0" fmla="*/ 0 h 419976"/>
                <a:gd name="connsiteX1" fmla="*/ 207586 w 221874"/>
                <a:gd name="connsiteY1" fmla="*/ 0 h 419976"/>
                <a:gd name="connsiteX2" fmla="*/ 221874 w 221874"/>
                <a:gd name="connsiteY2" fmla="*/ 419976 h 419976"/>
                <a:gd name="connsiteX3" fmla="*/ 0 w 221874"/>
                <a:gd name="connsiteY3" fmla="*/ 417595 h 419976"/>
                <a:gd name="connsiteX4" fmla="*/ 26194 w 221874"/>
                <a:gd name="connsiteY4" fmla="*/ 0 h 4199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874" h="419976">
                  <a:moveTo>
                    <a:pt x="26194" y="0"/>
                  </a:moveTo>
                  <a:lnTo>
                    <a:pt x="207586" y="0"/>
                  </a:lnTo>
                  <a:lnTo>
                    <a:pt x="221874" y="419976"/>
                  </a:lnTo>
                  <a:lnTo>
                    <a:pt x="0" y="417595"/>
                  </a:lnTo>
                  <a:lnTo>
                    <a:pt x="26194"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38778511-CC9D-EA50-754E-CB7CE388EB21}"/>
                </a:ext>
              </a:extLst>
            </p:cNvPr>
            <p:cNvSpPr/>
            <p:nvPr/>
          </p:nvSpPr>
          <p:spPr>
            <a:xfrm>
              <a:off x="1557338" y="2489282"/>
              <a:ext cx="345281"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17555FE5-1621-753E-E258-FF99F51FCD69}"/>
                </a:ext>
              </a:extLst>
            </p:cNvPr>
            <p:cNvSpPr/>
            <p:nvPr/>
          </p:nvSpPr>
          <p:spPr>
            <a:xfrm>
              <a:off x="1502569" y="2535002"/>
              <a:ext cx="433387" cy="695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Picture 35">
              <a:extLst>
                <a:ext uri="{FF2B5EF4-FFF2-40B4-BE49-F238E27FC236}">
                  <a16:creationId xmlns:a16="http://schemas.microsoft.com/office/drawing/2014/main" id="{56C762AF-C5DF-E5F7-D4E9-C9E56E5A0DE6}"/>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10000" b="92692" l="10000" r="90000">
                          <a14:foregroundMark x1="44889" y1="57308" x2="44889" y2="57308"/>
                          <a14:foregroundMark x1="44778" y1="56346" x2="44889" y2="45192"/>
                          <a14:foregroundMark x1="44111" y1="92692" x2="53000" y2="92692"/>
                          <a14:backgroundMark x1="49111" y1="65769" x2="50222" y2="49615"/>
                        </a14:backgroundRemoval>
                      </a14:imgEffect>
                    </a14:imgLayer>
                  </a14:imgProps>
                </a:ext>
                <a:ext uri="{28A0092B-C50C-407E-A947-70E740481C1C}">
                  <a14:useLocalDpi xmlns:a14="http://schemas.microsoft.com/office/drawing/2010/main" val="0"/>
                </a:ext>
              </a:extLst>
            </a:blip>
            <a:srcRect l="28245" r="27143"/>
            <a:stretch/>
          </p:blipFill>
          <p:spPr>
            <a:xfrm>
              <a:off x="1340073" y="1693379"/>
              <a:ext cx="779489" cy="1009549"/>
            </a:xfrm>
            <a:prstGeom prst="rect">
              <a:avLst/>
            </a:prstGeom>
            <a:noFill/>
            <a:ln w="38100">
              <a:noFill/>
            </a:ln>
          </p:spPr>
        </p:pic>
      </p:grpSp>
    </p:spTree>
    <p:extLst>
      <p:ext uri="{BB962C8B-B14F-4D97-AF65-F5344CB8AC3E}">
        <p14:creationId xmlns:p14="http://schemas.microsoft.com/office/powerpoint/2010/main" val="21500872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a:extLst>
              <a:ext uri="{FF2B5EF4-FFF2-40B4-BE49-F238E27FC236}">
                <a16:creationId xmlns:a16="http://schemas.microsoft.com/office/drawing/2014/main" id="{DCE15C57-A995-D7E2-983F-B8E3320E08EE}"/>
              </a:ext>
            </a:extLst>
          </p:cNvPr>
          <p:cNvSpPr txBox="1"/>
          <p:nvPr/>
        </p:nvSpPr>
        <p:spPr>
          <a:xfrm>
            <a:off x="1409351" y="4615839"/>
            <a:ext cx="1762021" cy="523220"/>
          </a:xfrm>
          <a:prstGeom prst="rect">
            <a:avLst/>
          </a:prstGeom>
          <a:noFill/>
        </p:spPr>
        <p:txBody>
          <a:bodyPr wrap="none" rtlCol="0">
            <a:spAutoFit/>
          </a:bodyPr>
          <a:lstStyle/>
          <a:p>
            <a:r>
              <a:rPr lang="en-US" sz="2800" b="1"/>
              <a:t>Cách 2: </a:t>
            </a:r>
          </a:p>
        </p:txBody>
      </p:sp>
      <p:sp>
        <p:nvSpPr>
          <p:cNvPr id="24" name="Rectangle: Rounded Corners 23">
            <a:extLst>
              <a:ext uri="{FF2B5EF4-FFF2-40B4-BE49-F238E27FC236}">
                <a16:creationId xmlns:a16="http://schemas.microsoft.com/office/drawing/2014/main" id="{1E1CFA20-0596-2DED-12DB-BB8C07932739}"/>
              </a:ext>
            </a:extLst>
          </p:cNvPr>
          <p:cNvSpPr/>
          <p:nvPr/>
        </p:nvSpPr>
        <p:spPr>
          <a:xfrm>
            <a:off x="3859374" y="2114747"/>
            <a:ext cx="1465943" cy="1306286"/>
          </a:xfrm>
          <a:prstGeom prst="roundRect">
            <a:avLst/>
          </a:prstGeom>
          <a:solidFill>
            <a:schemeClr val="bg1"/>
          </a:solidFill>
          <a:ln w="38100">
            <a:solidFill>
              <a:schemeClr val="tx1">
                <a:lumMod val="85000"/>
                <a:lumOff val="1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Rounded Corners 24">
            <a:extLst>
              <a:ext uri="{FF2B5EF4-FFF2-40B4-BE49-F238E27FC236}">
                <a16:creationId xmlns:a16="http://schemas.microsoft.com/office/drawing/2014/main" id="{F332BDED-BFD0-78C7-EBD4-47F751E9F799}"/>
              </a:ext>
            </a:extLst>
          </p:cNvPr>
          <p:cNvSpPr/>
          <p:nvPr/>
        </p:nvSpPr>
        <p:spPr>
          <a:xfrm>
            <a:off x="5477717" y="2114747"/>
            <a:ext cx="1465943" cy="1306286"/>
          </a:xfrm>
          <a:prstGeom prst="roundRect">
            <a:avLst/>
          </a:prstGeom>
          <a:solidFill>
            <a:schemeClr val="bg1"/>
          </a:solidFill>
          <a:ln w="38100">
            <a:solidFill>
              <a:schemeClr val="tx1">
                <a:lumMod val="85000"/>
                <a:lumOff val="1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Rounded Corners 25">
            <a:extLst>
              <a:ext uri="{FF2B5EF4-FFF2-40B4-BE49-F238E27FC236}">
                <a16:creationId xmlns:a16="http://schemas.microsoft.com/office/drawing/2014/main" id="{B877E182-6B0E-F102-0C9F-B137F43675C2}"/>
              </a:ext>
            </a:extLst>
          </p:cNvPr>
          <p:cNvSpPr/>
          <p:nvPr/>
        </p:nvSpPr>
        <p:spPr>
          <a:xfrm>
            <a:off x="7096060" y="2114747"/>
            <a:ext cx="1465943" cy="1306286"/>
          </a:xfrm>
          <a:prstGeom prst="roundRect">
            <a:avLst/>
          </a:prstGeom>
          <a:solidFill>
            <a:schemeClr val="accent6"/>
          </a:solidFill>
          <a:ln w="38100">
            <a:solidFill>
              <a:schemeClr val="tx1">
                <a:lumMod val="85000"/>
                <a:lumOff val="1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Rounded Corners 26">
            <a:extLst>
              <a:ext uri="{FF2B5EF4-FFF2-40B4-BE49-F238E27FC236}">
                <a16:creationId xmlns:a16="http://schemas.microsoft.com/office/drawing/2014/main" id="{8ACD7D92-7D93-E210-3475-66085C4B0419}"/>
              </a:ext>
            </a:extLst>
          </p:cNvPr>
          <p:cNvSpPr/>
          <p:nvPr/>
        </p:nvSpPr>
        <p:spPr>
          <a:xfrm>
            <a:off x="3859374" y="663319"/>
            <a:ext cx="1465943" cy="1306286"/>
          </a:xfrm>
          <a:prstGeom prst="roundRect">
            <a:avLst/>
          </a:prstGeom>
          <a:solidFill>
            <a:schemeClr val="accent2"/>
          </a:solidFill>
          <a:ln w="38100">
            <a:solidFill>
              <a:schemeClr val="tx1">
                <a:lumMod val="85000"/>
                <a:lumOff val="1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Rounded Corners 27">
            <a:extLst>
              <a:ext uri="{FF2B5EF4-FFF2-40B4-BE49-F238E27FC236}">
                <a16:creationId xmlns:a16="http://schemas.microsoft.com/office/drawing/2014/main" id="{0F3954EC-229C-0350-177D-E052D63D1CBB}"/>
              </a:ext>
            </a:extLst>
          </p:cNvPr>
          <p:cNvSpPr/>
          <p:nvPr/>
        </p:nvSpPr>
        <p:spPr>
          <a:xfrm>
            <a:off x="5477717" y="663319"/>
            <a:ext cx="1465943" cy="1306286"/>
          </a:xfrm>
          <a:prstGeom prst="roundRect">
            <a:avLst/>
          </a:prstGeom>
          <a:solidFill>
            <a:schemeClr val="bg1"/>
          </a:solidFill>
          <a:ln w="38100">
            <a:solidFill>
              <a:schemeClr val="tx1">
                <a:lumMod val="85000"/>
                <a:lumOff val="1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Rounded Corners 28">
            <a:extLst>
              <a:ext uri="{FF2B5EF4-FFF2-40B4-BE49-F238E27FC236}">
                <a16:creationId xmlns:a16="http://schemas.microsoft.com/office/drawing/2014/main" id="{28B522E3-D1E5-2639-4DA8-348CFB212D30}"/>
              </a:ext>
            </a:extLst>
          </p:cNvPr>
          <p:cNvSpPr/>
          <p:nvPr/>
        </p:nvSpPr>
        <p:spPr>
          <a:xfrm>
            <a:off x="7096060" y="663319"/>
            <a:ext cx="1465943" cy="1306286"/>
          </a:xfrm>
          <a:prstGeom prst="roundRect">
            <a:avLst/>
          </a:prstGeom>
          <a:solidFill>
            <a:schemeClr val="bg1"/>
          </a:solidFill>
          <a:ln w="38100">
            <a:solidFill>
              <a:schemeClr val="tx1">
                <a:lumMod val="85000"/>
                <a:lumOff val="1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B7C00A27-59E5-D8B9-0F9F-ABBDBFD08382}"/>
              </a:ext>
            </a:extLst>
          </p:cNvPr>
          <p:cNvGrpSpPr/>
          <p:nvPr/>
        </p:nvGrpSpPr>
        <p:grpSpPr>
          <a:xfrm>
            <a:off x="4232284" y="811687"/>
            <a:ext cx="779489" cy="1009549"/>
            <a:chOff x="1340073" y="1693379"/>
            <a:chExt cx="779489" cy="1009549"/>
          </a:xfrm>
        </p:grpSpPr>
        <p:sp>
          <p:nvSpPr>
            <p:cNvPr id="31" name="Rectangle 5">
              <a:extLst>
                <a:ext uri="{FF2B5EF4-FFF2-40B4-BE49-F238E27FC236}">
                  <a16:creationId xmlns:a16="http://schemas.microsoft.com/office/drawing/2014/main" id="{92CCC710-C954-C31B-A5A2-E453E9522C2D}"/>
                </a:ext>
              </a:extLst>
            </p:cNvPr>
            <p:cNvSpPr/>
            <p:nvPr/>
          </p:nvSpPr>
          <p:spPr>
            <a:xfrm>
              <a:off x="1623596" y="1850231"/>
              <a:ext cx="200442" cy="152400"/>
            </a:xfrm>
            <a:custGeom>
              <a:avLst/>
              <a:gdLst>
                <a:gd name="connsiteX0" fmla="*/ 0 w 200442"/>
                <a:gd name="connsiteY0" fmla="*/ 0 h 121443"/>
                <a:gd name="connsiteX1" fmla="*/ 200442 w 200442"/>
                <a:gd name="connsiteY1" fmla="*/ 0 h 121443"/>
                <a:gd name="connsiteX2" fmla="*/ 200442 w 200442"/>
                <a:gd name="connsiteY2" fmla="*/ 121443 h 121443"/>
                <a:gd name="connsiteX3" fmla="*/ 0 w 200442"/>
                <a:gd name="connsiteY3" fmla="*/ 121443 h 121443"/>
                <a:gd name="connsiteX4" fmla="*/ 0 w 200442"/>
                <a:gd name="connsiteY4" fmla="*/ 0 h 121443"/>
                <a:gd name="connsiteX0" fmla="*/ 0 w 200442"/>
                <a:gd name="connsiteY0" fmla="*/ 30957 h 152400"/>
                <a:gd name="connsiteX1" fmla="*/ 95667 w 200442"/>
                <a:gd name="connsiteY1" fmla="*/ 0 h 152400"/>
                <a:gd name="connsiteX2" fmla="*/ 200442 w 200442"/>
                <a:gd name="connsiteY2" fmla="*/ 30957 h 152400"/>
                <a:gd name="connsiteX3" fmla="*/ 200442 w 200442"/>
                <a:gd name="connsiteY3" fmla="*/ 152400 h 152400"/>
                <a:gd name="connsiteX4" fmla="*/ 0 w 200442"/>
                <a:gd name="connsiteY4" fmla="*/ 152400 h 152400"/>
                <a:gd name="connsiteX5" fmla="*/ 0 w 200442"/>
                <a:gd name="connsiteY5" fmla="*/ 30957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0442" h="152400">
                  <a:moveTo>
                    <a:pt x="0" y="30957"/>
                  </a:moveTo>
                  <a:cubicBezTo>
                    <a:pt x="31889" y="30163"/>
                    <a:pt x="63778" y="794"/>
                    <a:pt x="95667" y="0"/>
                  </a:cubicBezTo>
                  <a:lnTo>
                    <a:pt x="200442" y="30957"/>
                  </a:lnTo>
                  <a:lnTo>
                    <a:pt x="200442" y="152400"/>
                  </a:lnTo>
                  <a:lnTo>
                    <a:pt x="0" y="152400"/>
                  </a:lnTo>
                  <a:lnTo>
                    <a:pt x="0" y="3095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5">
              <a:extLst>
                <a:ext uri="{FF2B5EF4-FFF2-40B4-BE49-F238E27FC236}">
                  <a16:creationId xmlns:a16="http://schemas.microsoft.com/office/drawing/2014/main" id="{72A46641-028B-10BB-94A3-3C3C68F1F724}"/>
                </a:ext>
              </a:extLst>
            </p:cNvPr>
            <p:cNvSpPr/>
            <p:nvPr/>
          </p:nvSpPr>
          <p:spPr>
            <a:xfrm>
              <a:off x="1597819" y="2021682"/>
              <a:ext cx="250031" cy="47624"/>
            </a:xfrm>
            <a:custGeom>
              <a:avLst/>
              <a:gdLst>
                <a:gd name="connsiteX0" fmla="*/ 0 w 200442"/>
                <a:gd name="connsiteY0" fmla="*/ 0 h 121443"/>
                <a:gd name="connsiteX1" fmla="*/ 200442 w 200442"/>
                <a:gd name="connsiteY1" fmla="*/ 0 h 121443"/>
                <a:gd name="connsiteX2" fmla="*/ 200442 w 200442"/>
                <a:gd name="connsiteY2" fmla="*/ 121443 h 121443"/>
                <a:gd name="connsiteX3" fmla="*/ 0 w 200442"/>
                <a:gd name="connsiteY3" fmla="*/ 121443 h 121443"/>
                <a:gd name="connsiteX4" fmla="*/ 0 w 200442"/>
                <a:gd name="connsiteY4" fmla="*/ 0 h 121443"/>
                <a:gd name="connsiteX0" fmla="*/ 0 w 200442"/>
                <a:gd name="connsiteY0" fmla="*/ 30957 h 152400"/>
                <a:gd name="connsiteX1" fmla="*/ 95667 w 200442"/>
                <a:gd name="connsiteY1" fmla="*/ 0 h 152400"/>
                <a:gd name="connsiteX2" fmla="*/ 200442 w 200442"/>
                <a:gd name="connsiteY2" fmla="*/ 30957 h 152400"/>
                <a:gd name="connsiteX3" fmla="*/ 200442 w 200442"/>
                <a:gd name="connsiteY3" fmla="*/ 152400 h 152400"/>
                <a:gd name="connsiteX4" fmla="*/ 0 w 200442"/>
                <a:gd name="connsiteY4" fmla="*/ 152400 h 152400"/>
                <a:gd name="connsiteX5" fmla="*/ 0 w 200442"/>
                <a:gd name="connsiteY5" fmla="*/ 30957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0442" h="152400">
                  <a:moveTo>
                    <a:pt x="0" y="30957"/>
                  </a:moveTo>
                  <a:cubicBezTo>
                    <a:pt x="31889" y="30163"/>
                    <a:pt x="63778" y="794"/>
                    <a:pt x="95667" y="0"/>
                  </a:cubicBezTo>
                  <a:lnTo>
                    <a:pt x="200442" y="30957"/>
                  </a:lnTo>
                  <a:lnTo>
                    <a:pt x="200442" y="152400"/>
                  </a:lnTo>
                  <a:lnTo>
                    <a:pt x="0" y="152400"/>
                  </a:lnTo>
                  <a:lnTo>
                    <a:pt x="0" y="3095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6">
              <a:extLst>
                <a:ext uri="{FF2B5EF4-FFF2-40B4-BE49-F238E27FC236}">
                  <a16:creationId xmlns:a16="http://schemas.microsoft.com/office/drawing/2014/main" id="{CDFF24D7-1B32-EEF7-F22D-08087542C51D}"/>
                </a:ext>
              </a:extLst>
            </p:cNvPr>
            <p:cNvSpPr/>
            <p:nvPr/>
          </p:nvSpPr>
          <p:spPr>
            <a:xfrm>
              <a:off x="1605944" y="2069306"/>
              <a:ext cx="221874" cy="419976"/>
            </a:xfrm>
            <a:custGeom>
              <a:avLst/>
              <a:gdLst>
                <a:gd name="connsiteX0" fmla="*/ 0 w 181392"/>
                <a:gd name="connsiteY0" fmla="*/ 0 h 422358"/>
                <a:gd name="connsiteX1" fmla="*/ 181392 w 181392"/>
                <a:gd name="connsiteY1" fmla="*/ 0 h 422358"/>
                <a:gd name="connsiteX2" fmla="*/ 181392 w 181392"/>
                <a:gd name="connsiteY2" fmla="*/ 422358 h 422358"/>
                <a:gd name="connsiteX3" fmla="*/ 0 w 181392"/>
                <a:gd name="connsiteY3" fmla="*/ 422358 h 422358"/>
                <a:gd name="connsiteX4" fmla="*/ 0 w 181392"/>
                <a:gd name="connsiteY4" fmla="*/ 0 h 422358"/>
                <a:gd name="connsiteX0" fmla="*/ 26194 w 207586"/>
                <a:gd name="connsiteY0" fmla="*/ 0 h 422358"/>
                <a:gd name="connsiteX1" fmla="*/ 207586 w 207586"/>
                <a:gd name="connsiteY1" fmla="*/ 0 h 422358"/>
                <a:gd name="connsiteX2" fmla="*/ 207586 w 207586"/>
                <a:gd name="connsiteY2" fmla="*/ 422358 h 422358"/>
                <a:gd name="connsiteX3" fmla="*/ 0 w 207586"/>
                <a:gd name="connsiteY3" fmla="*/ 417595 h 422358"/>
                <a:gd name="connsiteX4" fmla="*/ 26194 w 207586"/>
                <a:gd name="connsiteY4" fmla="*/ 0 h 422358"/>
                <a:gd name="connsiteX0" fmla="*/ 26194 w 221874"/>
                <a:gd name="connsiteY0" fmla="*/ 0 h 419976"/>
                <a:gd name="connsiteX1" fmla="*/ 207586 w 221874"/>
                <a:gd name="connsiteY1" fmla="*/ 0 h 419976"/>
                <a:gd name="connsiteX2" fmla="*/ 221874 w 221874"/>
                <a:gd name="connsiteY2" fmla="*/ 419976 h 419976"/>
                <a:gd name="connsiteX3" fmla="*/ 0 w 221874"/>
                <a:gd name="connsiteY3" fmla="*/ 417595 h 419976"/>
                <a:gd name="connsiteX4" fmla="*/ 26194 w 221874"/>
                <a:gd name="connsiteY4" fmla="*/ 0 h 4199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874" h="419976">
                  <a:moveTo>
                    <a:pt x="26194" y="0"/>
                  </a:moveTo>
                  <a:lnTo>
                    <a:pt x="207586" y="0"/>
                  </a:lnTo>
                  <a:lnTo>
                    <a:pt x="221874" y="419976"/>
                  </a:lnTo>
                  <a:lnTo>
                    <a:pt x="0" y="417595"/>
                  </a:lnTo>
                  <a:lnTo>
                    <a:pt x="26194"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38778511-CC9D-EA50-754E-CB7CE388EB21}"/>
                </a:ext>
              </a:extLst>
            </p:cNvPr>
            <p:cNvSpPr/>
            <p:nvPr/>
          </p:nvSpPr>
          <p:spPr>
            <a:xfrm>
              <a:off x="1557338" y="2489282"/>
              <a:ext cx="345281"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17555FE5-1621-753E-E258-FF99F51FCD69}"/>
                </a:ext>
              </a:extLst>
            </p:cNvPr>
            <p:cNvSpPr/>
            <p:nvPr/>
          </p:nvSpPr>
          <p:spPr>
            <a:xfrm>
              <a:off x="1502569" y="2535002"/>
              <a:ext cx="433387" cy="695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Picture 35">
              <a:extLst>
                <a:ext uri="{FF2B5EF4-FFF2-40B4-BE49-F238E27FC236}">
                  <a16:creationId xmlns:a16="http://schemas.microsoft.com/office/drawing/2014/main" id="{56C762AF-C5DF-E5F7-D4E9-C9E56E5A0DE6}"/>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10000" b="92692" l="10000" r="90000">
                          <a14:foregroundMark x1="44889" y1="57308" x2="44889" y2="57308"/>
                          <a14:foregroundMark x1="44778" y1="56346" x2="44889" y2="45192"/>
                          <a14:foregroundMark x1="44111" y1="92692" x2="53000" y2="92692"/>
                          <a14:backgroundMark x1="49111" y1="65769" x2="50222" y2="49615"/>
                        </a14:backgroundRemoval>
                      </a14:imgEffect>
                    </a14:imgLayer>
                  </a14:imgProps>
                </a:ext>
                <a:ext uri="{28A0092B-C50C-407E-A947-70E740481C1C}">
                  <a14:useLocalDpi xmlns:a14="http://schemas.microsoft.com/office/drawing/2010/main" val="0"/>
                </a:ext>
              </a:extLst>
            </a:blip>
            <a:srcRect l="28245" r="27143"/>
            <a:stretch/>
          </p:blipFill>
          <p:spPr>
            <a:xfrm>
              <a:off x="1340073" y="1693379"/>
              <a:ext cx="779489" cy="1009549"/>
            </a:xfrm>
            <a:prstGeom prst="rect">
              <a:avLst/>
            </a:prstGeom>
            <a:noFill/>
            <a:ln w="38100">
              <a:noFill/>
            </a:ln>
          </p:spPr>
        </p:pic>
      </p:grpSp>
      <p:sp>
        <p:nvSpPr>
          <p:cNvPr id="17" name="TextBox 16">
            <a:extLst>
              <a:ext uri="{FF2B5EF4-FFF2-40B4-BE49-F238E27FC236}">
                <a16:creationId xmlns:a16="http://schemas.microsoft.com/office/drawing/2014/main" id="{CF733280-86F3-502F-5EF8-AA77BBD5FB6F}"/>
              </a:ext>
            </a:extLst>
          </p:cNvPr>
          <p:cNvSpPr txBox="1"/>
          <p:nvPr/>
        </p:nvSpPr>
        <p:spPr>
          <a:xfrm>
            <a:off x="1409351" y="3887631"/>
            <a:ext cx="5819222" cy="523220"/>
          </a:xfrm>
          <a:prstGeom prst="rect">
            <a:avLst/>
          </a:prstGeom>
          <a:noFill/>
        </p:spPr>
        <p:txBody>
          <a:bodyPr wrap="none" rtlCol="0">
            <a:spAutoFit/>
          </a:bodyPr>
          <a:lstStyle/>
          <a:p>
            <a:r>
              <a:rPr lang="en-US" sz="2800" b="1"/>
              <a:t>Cách 1: Xuống </a:t>
            </a:r>
            <a:r>
              <a:rPr lang="en-US" sz="2800" b="1">
                <a:sym typeface="Wingdings" panose="05000000000000000000" pitchFamily="2" charset="2"/>
              </a:rPr>
              <a:t> Phải  Phải</a:t>
            </a:r>
            <a:endParaRPr lang="en-US" sz="2800" b="1"/>
          </a:p>
        </p:txBody>
      </p:sp>
    </p:spTree>
    <p:extLst>
      <p:ext uri="{BB962C8B-B14F-4D97-AF65-F5344CB8AC3E}">
        <p14:creationId xmlns:p14="http://schemas.microsoft.com/office/powerpoint/2010/main" val="3639730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Rounded Corners 23">
            <a:extLst>
              <a:ext uri="{FF2B5EF4-FFF2-40B4-BE49-F238E27FC236}">
                <a16:creationId xmlns:a16="http://schemas.microsoft.com/office/drawing/2014/main" id="{1E1CFA20-0596-2DED-12DB-BB8C07932739}"/>
              </a:ext>
            </a:extLst>
          </p:cNvPr>
          <p:cNvSpPr/>
          <p:nvPr/>
        </p:nvSpPr>
        <p:spPr>
          <a:xfrm>
            <a:off x="3859374" y="2114747"/>
            <a:ext cx="1465943" cy="1306286"/>
          </a:xfrm>
          <a:prstGeom prst="roundRect">
            <a:avLst/>
          </a:prstGeom>
          <a:solidFill>
            <a:schemeClr val="bg1"/>
          </a:solidFill>
          <a:ln w="38100">
            <a:solidFill>
              <a:schemeClr val="tx1">
                <a:lumMod val="85000"/>
                <a:lumOff val="1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Rounded Corners 24">
            <a:extLst>
              <a:ext uri="{FF2B5EF4-FFF2-40B4-BE49-F238E27FC236}">
                <a16:creationId xmlns:a16="http://schemas.microsoft.com/office/drawing/2014/main" id="{F332BDED-BFD0-78C7-EBD4-47F751E9F799}"/>
              </a:ext>
            </a:extLst>
          </p:cNvPr>
          <p:cNvSpPr/>
          <p:nvPr/>
        </p:nvSpPr>
        <p:spPr>
          <a:xfrm>
            <a:off x="5477717" y="2114747"/>
            <a:ext cx="1465943" cy="1306286"/>
          </a:xfrm>
          <a:prstGeom prst="roundRect">
            <a:avLst/>
          </a:prstGeom>
          <a:solidFill>
            <a:schemeClr val="bg1"/>
          </a:solidFill>
          <a:ln w="38100">
            <a:solidFill>
              <a:schemeClr val="tx1">
                <a:lumMod val="85000"/>
                <a:lumOff val="1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Rounded Corners 25">
            <a:extLst>
              <a:ext uri="{FF2B5EF4-FFF2-40B4-BE49-F238E27FC236}">
                <a16:creationId xmlns:a16="http://schemas.microsoft.com/office/drawing/2014/main" id="{B877E182-6B0E-F102-0C9F-B137F43675C2}"/>
              </a:ext>
            </a:extLst>
          </p:cNvPr>
          <p:cNvSpPr/>
          <p:nvPr/>
        </p:nvSpPr>
        <p:spPr>
          <a:xfrm>
            <a:off x="7096060" y="2114747"/>
            <a:ext cx="1465943" cy="1306286"/>
          </a:xfrm>
          <a:prstGeom prst="roundRect">
            <a:avLst/>
          </a:prstGeom>
          <a:solidFill>
            <a:schemeClr val="accent6"/>
          </a:solidFill>
          <a:ln w="38100">
            <a:solidFill>
              <a:schemeClr val="tx1">
                <a:lumMod val="85000"/>
                <a:lumOff val="1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Rounded Corners 26">
            <a:extLst>
              <a:ext uri="{FF2B5EF4-FFF2-40B4-BE49-F238E27FC236}">
                <a16:creationId xmlns:a16="http://schemas.microsoft.com/office/drawing/2014/main" id="{8ACD7D92-7D93-E210-3475-66085C4B0419}"/>
              </a:ext>
            </a:extLst>
          </p:cNvPr>
          <p:cNvSpPr/>
          <p:nvPr/>
        </p:nvSpPr>
        <p:spPr>
          <a:xfrm>
            <a:off x="3859374" y="663319"/>
            <a:ext cx="1465943" cy="1306286"/>
          </a:xfrm>
          <a:prstGeom prst="roundRect">
            <a:avLst/>
          </a:prstGeom>
          <a:solidFill>
            <a:schemeClr val="accent2"/>
          </a:solidFill>
          <a:ln w="38100">
            <a:solidFill>
              <a:schemeClr val="tx1">
                <a:lumMod val="85000"/>
                <a:lumOff val="1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Rounded Corners 27">
            <a:extLst>
              <a:ext uri="{FF2B5EF4-FFF2-40B4-BE49-F238E27FC236}">
                <a16:creationId xmlns:a16="http://schemas.microsoft.com/office/drawing/2014/main" id="{0F3954EC-229C-0350-177D-E052D63D1CBB}"/>
              </a:ext>
            </a:extLst>
          </p:cNvPr>
          <p:cNvSpPr/>
          <p:nvPr/>
        </p:nvSpPr>
        <p:spPr>
          <a:xfrm>
            <a:off x="5477717" y="663319"/>
            <a:ext cx="1465943" cy="1306286"/>
          </a:xfrm>
          <a:prstGeom prst="roundRect">
            <a:avLst/>
          </a:prstGeom>
          <a:solidFill>
            <a:schemeClr val="bg1"/>
          </a:solidFill>
          <a:ln w="38100">
            <a:solidFill>
              <a:schemeClr val="tx1">
                <a:lumMod val="85000"/>
                <a:lumOff val="1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Rounded Corners 28">
            <a:extLst>
              <a:ext uri="{FF2B5EF4-FFF2-40B4-BE49-F238E27FC236}">
                <a16:creationId xmlns:a16="http://schemas.microsoft.com/office/drawing/2014/main" id="{28B522E3-D1E5-2639-4DA8-348CFB212D30}"/>
              </a:ext>
            </a:extLst>
          </p:cNvPr>
          <p:cNvSpPr/>
          <p:nvPr/>
        </p:nvSpPr>
        <p:spPr>
          <a:xfrm>
            <a:off x="7096060" y="663319"/>
            <a:ext cx="1465943" cy="1306286"/>
          </a:xfrm>
          <a:prstGeom prst="roundRect">
            <a:avLst/>
          </a:prstGeom>
          <a:solidFill>
            <a:schemeClr val="bg1"/>
          </a:solidFill>
          <a:ln w="38100">
            <a:solidFill>
              <a:schemeClr val="tx1">
                <a:lumMod val="85000"/>
                <a:lumOff val="1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B7C00A27-59E5-D8B9-0F9F-ABBDBFD08382}"/>
              </a:ext>
            </a:extLst>
          </p:cNvPr>
          <p:cNvGrpSpPr/>
          <p:nvPr/>
        </p:nvGrpSpPr>
        <p:grpSpPr>
          <a:xfrm>
            <a:off x="5820943" y="811687"/>
            <a:ext cx="779489" cy="1009549"/>
            <a:chOff x="1340073" y="1693379"/>
            <a:chExt cx="779489" cy="1009549"/>
          </a:xfrm>
        </p:grpSpPr>
        <p:sp>
          <p:nvSpPr>
            <p:cNvPr id="31" name="Rectangle 5">
              <a:extLst>
                <a:ext uri="{FF2B5EF4-FFF2-40B4-BE49-F238E27FC236}">
                  <a16:creationId xmlns:a16="http://schemas.microsoft.com/office/drawing/2014/main" id="{92CCC710-C954-C31B-A5A2-E453E9522C2D}"/>
                </a:ext>
              </a:extLst>
            </p:cNvPr>
            <p:cNvSpPr/>
            <p:nvPr/>
          </p:nvSpPr>
          <p:spPr>
            <a:xfrm>
              <a:off x="1623596" y="1850231"/>
              <a:ext cx="200442" cy="152400"/>
            </a:xfrm>
            <a:custGeom>
              <a:avLst/>
              <a:gdLst>
                <a:gd name="connsiteX0" fmla="*/ 0 w 200442"/>
                <a:gd name="connsiteY0" fmla="*/ 0 h 121443"/>
                <a:gd name="connsiteX1" fmla="*/ 200442 w 200442"/>
                <a:gd name="connsiteY1" fmla="*/ 0 h 121443"/>
                <a:gd name="connsiteX2" fmla="*/ 200442 w 200442"/>
                <a:gd name="connsiteY2" fmla="*/ 121443 h 121443"/>
                <a:gd name="connsiteX3" fmla="*/ 0 w 200442"/>
                <a:gd name="connsiteY3" fmla="*/ 121443 h 121443"/>
                <a:gd name="connsiteX4" fmla="*/ 0 w 200442"/>
                <a:gd name="connsiteY4" fmla="*/ 0 h 121443"/>
                <a:gd name="connsiteX0" fmla="*/ 0 w 200442"/>
                <a:gd name="connsiteY0" fmla="*/ 30957 h 152400"/>
                <a:gd name="connsiteX1" fmla="*/ 95667 w 200442"/>
                <a:gd name="connsiteY1" fmla="*/ 0 h 152400"/>
                <a:gd name="connsiteX2" fmla="*/ 200442 w 200442"/>
                <a:gd name="connsiteY2" fmla="*/ 30957 h 152400"/>
                <a:gd name="connsiteX3" fmla="*/ 200442 w 200442"/>
                <a:gd name="connsiteY3" fmla="*/ 152400 h 152400"/>
                <a:gd name="connsiteX4" fmla="*/ 0 w 200442"/>
                <a:gd name="connsiteY4" fmla="*/ 152400 h 152400"/>
                <a:gd name="connsiteX5" fmla="*/ 0 w 200442"/>
                <a:gd name="connsiteY5" fmla="*/ 30957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0442" h="152400">
                  <a:moveTo>
                    <a:pt x="0" y="30957"/>
                  </a:moveTo>
                  <a:cubicBezTo>
                    <a:pt x="31889" y="30163"/>
                    <a:pt x="63778" y="794"/>
                    <a:pt x="95667" y="0"/>
                  </a:cubicBezTo>
                  <a:lnTo>
                    <a:pt x="200442" y="30957"/>
                  </a:lnTo>
                  <a:lnTo>
                    <a:pt x="200442" y="152400"/>
                  </a:lnTo>
                  <a:lnTo>
                    <a:pt x="0" y="152400"/>
                  </a:lnTo>
                  <a:lnTo>
                    <a:pt x="0" y="3095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5">
              <a:extLst>
                <a:ext uri="{FF2B5EF4-FFF2-40B4-BE49-F238E27FC236}">
                  <a16:creationId xmlns:a16="http://schemas.microsoft.com/office/drawing/2014/main" id="{72A46641-028B-10BB-94A3-3C3C68F1F724}"/>
                </a:ext>
              </a:extLst>
            </p:cNvPr>
            <p:cNvSpPr/>
            <p:nvPr/>
          </p:nvSpPr>
          <p:spPr>
            <a:xfrm>
              <a:off x="1597819" y="2021682"/>
              <a:ext cx="250031" cy="47624"/>
            </a:xfrm>
            <a:custGeom>
              <a:avLst/>
              <a:gdLst>
                <a:gd name="connsiteX0" fmla="*/ 0 w 200442"/>
                <a:gd name="connsiteY0" fmla="*/ 0 h 121443"/>
                <a:gd name="connsiteX1" fmla="*/ 200442 w 200442"/>
                <a:gd name="connsiteY1" fmla="*/ 0 h 121443"/>
                <a:gd name="connsiteX2" fmla="*/ 200442 w 200442"/>
                <a:gd name="connsiteY2" fmla="*/ 121443 h 121443"/>
                <a:gd name="connsiteX3" fmla="*/ 0 w 200442"/>
                <a:gd name="connsiteY3" fmla="*/ 121443 h 121443"/>
                <a:gd name="connsiteX4" fmla="*/ 0 w 200442"/>
                <a:gd name="connsiteY4" fmla="*/ 0 h 121443"/>
                <a:gd name="connsiteX0" fmla="*/ 0 w 200442"/>
                <a:gd name="connsiteY0" fmla="*/ 30957 h 152400"/>
                <a:gd name="connsiteX1" fmla="*/ 95667 w 200442"/>
                <a:gd name="connsiteY1" fmla="*/ 0 h 152400"/>
                <a:gd name="connsiteX2" fmla="*/ 200442 w 200442"/>
                <a:gd name="connsiteY2" fmla="*/ 30957 h 152400"/>
                <a:gd name="connsiteX3" fmla="*/ 200442 w 200442"/>
                <a:gd name="connsiteY3" fmla="*/ 152400 h 152400"/>
                <a:gd name="connsiteX4" fmla="*/ 0 w 200442"/>
                <a:gd name="connsiteY4" fmla="*/ 152400 h 152400"/>
                <a:gd name="connsiteX5" fmla="*/ 0 w 200442"/>
                <a:gd name="connsiteY5" fmla="*/ 30957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0442" h="152400">
                  <a:moveTo>
                    <a:pt x="0" y="30957"/>
                  </a:moveTo>
                  <a:cubicBezTo>
                    <a:pt x="31889" y="30163"/>
                    <a:pt x="63778" y="794"/>
                    <a:pt x="95667" y="0"/>
                  </a:cubicBezTo>
                  <a:lnTo>
                    <a:pt x="200442" y="30957"/>
                  </a:lnTo>
                  <a:lnTo>
                    <a:pt x="200442" y="152400"/>
                  </a:lnTo>
                  <a:lnTo>
                    <a:pt x="0" y="152400"/>
                  </a:lnTo>
                  <a:lnTo>
                    <a:pt x="0" y="3095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6">
              <a:extLst>
                <a:ext uri="{FF2B5EF4-FFF2-40B4-BE49-F238E27FC236}">
                  <a16:creationId xmlns:a16="http://schemas.microsoft.com/office/drawing/2014/main" id="{CDFF24D7-1B32-EEF7-F22D-08087542C51D}"/>
                </a:ext>
              </a:extLst>
            </p:cNvPr>
            <p:cNvSpPr/>
            <p:nvPr/>
          </p:nvSpPr>
          <p:spPr>
            <a:xfrm>
              <a:off x="1605944" y="2069306"/>
              <a:ext cx="221874" cy="419976"/>
            </a:xfrm>
            <a:custGeom>
              <a:avLst/>
              <a:gdLst>
                <a:gd name="connsiteX0" fmla="*/ 0 w 181392"/>
                <a:gd name="connsiteY0" fmla="*/ 0 h 422358"/>
                <a:gd name="connsiteX1" fmla="*/ 181392 w 181392"/>
                <a:gd name="connsiteY1" fmla="*/ 0 h 422358"/>
                <a:gd name="connsiteX2" fmla="*/ 181392 w 181392"/>
                <a:gd name="connsiteY2" fmla="*/ 422358 h 422358"/>
                <a:gd name="connsiteX3" fmla="*/ 0 w 181392"/>
                <a:gd name="connsiteY3" fmla="*/ 422358 h 422358"/>
                <a:gd name="connsiteX4" fmla="*/ 0 w 181392"/>
                <a:gd name="connsiteY4" fmla="*/ 0 h 422358"/>
                <a:gd name="connsiteX0" fmla="*/ 26194 w 207586"/>
                <a:gd name="connsiteY0" fmla="*/ 0 h 422358"/>
                <a:gd name="connsiteX1" fmla="*/ 207586 w 207586"/>
                <a:gd name="connsiteY1" fmla="*/ 0 h 422358"/>
                <a:gd name="connsiteX2" fmla="*/ 207586 w 207586"/>
                <a:gd name="connsiteY2" fmla="*/ 422358 h 422358"/>
                <a:gd name="connsiteX3" fmla="*/ 0 w 207586"/>
                <a:gd name="connsiteY3" fmla="*/ 417595 h 422358"/>
                <a:gd name="connsiteX4" fmla="*/ 26194 w 207586"/>
                <a:gd name="connsiteY4" fmla="*/ 0 h 422358"/>
                <a:gd name="connsiteX0" fmla="*/ 26194 w 221874"/>
                <a:gd name="connsiteY0" fmla="*/ 0 h 419976"/>
                <a:gd name="connsiteX1" fmla="*/ 207586 w 221874"/>
                <a:gd name="connsiteY1" fmla="*/ 0 h 419976"/>
                <a:gd name="connsiteX2" fmla="*/ 221874 w 221874"/>
                <a:gd name="connsiteY2" fmla="*/ 419976 h 419976"/>
                <a:gd name="connsiteX3" fmla="*/ 0 w 221874"/>
                <a:gd name="connsiteY3" fmla="*/ 417595 h 419976"/>
                <a:gd name="connsiteX4" fmla="*/ 26194 w 221874"/>
                <a:gd name="connsiteY4" fmla="*/ 0 h 4199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874" h="419976">
                  <a:moveTo>
                    <a:pt x="26194" y="0"/>
                  </a:moveTo>
                  <a:lnTo>
                    <a:pt x="207586" y="0"/>
                  </a:lnTo>
                  <a:lnTo>
                    <a:pt x="221874" y="419976"/>
                  </a:lnTo>
                  <a:lnTo>
                    <a:pt x="0" y="417595"/>
                  </a:lnTo>
                  <a:lnTo>
                    <a:pt x="26194"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38778511-CC9D-EA50-754E-CB7CE388EB21}"/>
                </a:ext>
              </a:extLst>
            </p:cNvPr>
            <p:cNvSpPr/>
            <p:nvPr/>
          </p:nvSpPr>
          <p:spPr>
            <a:xfrm>
              <a:off x="1557338" y="2489282"/>
              <a:ext cx="345281"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17555FE5-1621-753E-E258-FF99F51FCD69}"/>
                </a:ext>
              </a:extLst>
            </p:cNvPr>
            <p:cNvSpPr/>
            <p:nvPr/>
          </p:nvSpPr>
          <p:spPr>
            <a:xfrm>
              <a:off x="1502569" y="2535002"/>
              <a:ext cx="433387" cy="695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Picture 35">
              <a:extLst>
                <a:ext uri="{FF2B5EF4-FFF2-40B4-BE49-F238E27FC236}">
                  <a16:creationId xmlns:a16="http://schemas.microsoft.com/office/drawing/2014/main" id="{56C762AF-C5DF-E5F7-D4E9-C9E56E5A0DE6}"/>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10000" b="92692" l="10000" r="90000">
                          <a14:foregroundMark x1="44889" y1="57308" x2="44889" y2="57308"/>
                          <a14:foregroundMark x1="44778" y1="56346" x2="44889" y2="45192"/>
                          <a14:foregroundMark x1="44111" y1="92692" x2="53000" y2="92692"/>
                          <a14:backgroundMark x1="49111" y1="65769" x2="50222" y2="49615"/>
                        </a14:backgroundRemoval>
                      </a14:imgEffect>
                    </a14:imgLayer>
                  </a14:imgProps>
                </a:ext>
                <a:ext uri="{28A0092B-C50C-407E-A947-70E740481C1C}">
                  <a14:useLocalDpi xmlns:a14="http://schemas.microsoft.com/office/drawing/2010/main" val="0"/>
                </a:ext>
              </a:extLst>
            </a:blip>
            <a:srcRect l="28245" r="27143"/>
            <a:stretch/>
          </p:blipFill>
          <p:spPr>
            <a:xfrm>
              <a:off x="1340073" y="1693379"/>
              <a:ext cx="779489" cy="1009549"/>
            </a:xfrm>
            <a:prstGeom prst="rect">
              <a:avLst/>
            </a:prstGeom>
            <a:noFill/>
            <a:ln w="38100">
              <a:noFill/>
            </a:ln>
          </p:spPr>
        </p:pic>
      </p:grpSp>
      <p:sp>
        <p:nvSpPr>
          <p:cNvPr id="16" name="TextBox 15">
            <a:extLst>
              <a:ext uri="{FF2B5EF4-FFF2-40B4-BE49-F238E27FC236}">
                <a16:creationId xmlns:a16="http://schemas.microsoft.com/office/drawing/2014/main" id="{F7A69518-DCD0-38DF-B2D4-3DBD690C9746}"/>
              </a:ext>
            </a:extLst>
          </p:cNvPr>
          <p:cNvSpPr txBox="1"/>
          <p:nvPr/>
        </p:nvSpPr>
        <p:spPr>
          <a:xfrm>
            <a:off x="1409351" y="4615839"/>
            <a:ext cx="2747868" cy="523220"/>
          </a:xfrm>
          <a:prstGeom prst="rect">
            <a:avLst/>
          </a:prstGeom>
          <a:noFill/>
        </p:spPr>
        <p:txBody>
          <a:bodyPr wrap="none" rtlCol="0">
            <a:spAutoFit/>
          </a:bodyPr>
          <a:lstStyle/>
          <a:p>
            <a:r>
              <a:rPr lang="en-US" sz="2800" b="1"/>
              <a:t>Cách 2: Phải </a:t>
            </a:r>
          </a:p>
        </p:txBody>
      </p:sp>
      <p:sp>
        <p:nvSpPr>
          <p:cNvPr id="17" name="TextBox 16">
            <a:extLst>
              <a:ext uri="{FF2B5EF4-FFF2-40B4-BE49-F238E27FC236}">
                <a16:creationId xmlns:a16="http://schemas.microsoft.com/office/drawing/2014/main" id="{F01C5DA0-8F89-E64D-B768-013B56F11635}"/>
              </a:ext>
            </a:extLst>
          </p:cNvPr>
          <p:cNvSpPr txBox="1"/>
          <p:nvPr/>
        </p:nvSpPr>
        <p:spPr>
          <a:xfrm>
            <a:off x="1409351" y="3887631"/>
            <a:ext cx="5819222" cy="523220"/>
          </a:xfrm>
          <a:prstGeom prst="rect">
            <a:avLst/>
          </a:prstGeom>
          <a:noFill/>
        </p:spPr>
        <p:txBody>
          <a:bodyPr wrap="none" rtlCol="0">
            <a:spAutoFit/>
          </a:bodyPr>
          <a:lstStyle/>
          <a:p>
            <a:r>
              <a:rPr lang="en-US" sz="2800" b="1"/>
              <a:t>Cách 1: Xuống </a:t>
            </a:r>
            <a:r>
              <a:rPr lang="en-US" sz="2800" b="1">
                <a:sym typeface="Wingdings" panose="05000000000000000000" pitchFamily="2" charset="2"/>
              </a:rPr>
              <a:t> Phải  Phải</a:t>
            </a:r>
            <a:endParaRPr lang="en-US" sz="2800" b="1"/>
          </a:p>
        </p:txBody>
      </p:sp>
    </p:spTree>
    <p:extLst>
      <p:ext uri="{BB962C8B-B14F-4D97-AF65-F5344CB8AC3E}">
        <p14:creationId xmlns:p14="http://schemas.microsoft.com/office/powerpoint/2010/main" val="9883811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Rounded Corners 23">
            <a:extLst>
              <a:ext uri="{FF2B5EF4-FFF2-40B4-BE49-F238E27FC236}">
                <a16:creationId xmlns:a16="http://schemas.microsoft.com/office/drawing/2014/main" id="{1E1CFA20-0596-2DED-12DB-BB8C07932739}"/>
              </a:ext>
            </a:extLst>
          </p:cNvPr>
          <p:cNvSpPr/>
          <p:nvPr/>
        </p:nvSpPr>
        <p:spPr>
          <a:xfrm>
            <a:off x="3859374" y="2114747"/>
            <a:ext cx="1465943" cy="1306286"/>
          </a:xfrm>
          <a:prstGeom prst="roundRect">
            <a:avLst/>
          </a:prstGeom>
          <a:solidFill>
            <a:schemeClr val="bg1"/>
          </a:solidFill>
          <a:ln w="38100">
            <a:solidFill>
              <a:schemeClr val="tx1">
                <a:lumMod val="85000"/>
                <a:lumOff val="1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Rounded Corners 24">
            <a:extLst>
              <a:ext uri="{FF2B5EF4-FFF2-40B4-BE49-F238E27FC236}">
                <a16:creationId xmlns:a16="http://schemas.microsoft.com/office/drawing/2014/main" id="{F332BDED-BFD0-78C7-EBD4-47F751E9F799}"/>
              </a:ext>
            </a:extLst>
          </p:cNvPr>
          <p:cNvSpPr/>
          <p:nvPr/>
        </p:nvSpPr>
        <p:spPr>
          <a:xfrm>
            <a:off x="5477717" y="2114747"/>
            <a:ext cx="1465943" cy="1306286"/>
          </a:xfrm>
          <a:prstGeom prst="roundRect">
            <a:avLst/>
          </a:prstGeom>
          <a:solidFill>
            <a:schemeClr val="bg1"/>
          </a:solidFill>
          <a:ln w="38100">
            <a:solidFill>
              <a:schemeClr val="tx1">
                <a:lumMod val="85000"/>
                <a:lumOff val="1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Rounded Corners 25">
            <a:extLst>
              <a:ext uri="{FF2B5EF4-FFF2-40B4-BE49-F238E27FC236}">
                <a16:creationId xmlns:a16="http://schemas.microsoft.com/office/drawing/2014/main" id="{B877E182-6B0E-F102-0C9F-B137F43675C2}"/>
              </a:ext>
            </a:extLst>
          </p:cNvPr>
          <p:cNvSpPr/>
          <p:nvPr/>
        </p:nvSpPr>
        <p:spPr>
          <a:xfrm>
            <a:off x="7096060" y="2114747"/>
            <a:ext cx="1465943" cy="1306286"/>
          </a:xfrm>
          <a:prstGeom prst="roundRect">
            <a:avLst/>
          </a:prstGeom>
          <a:solidFill>
            <a:schemeClr val="accent6"/>
          </a:solidFill>
          <a:ln w="38100">
            <a:solidFill>
              <a:schemeClr val="tx1">
                <a:lumMod val="85000"/>
                <a:lumOff val="1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Rounded Corners 26">
            <a:extLst>
              <a:ext uri="{FF2B5EF4-FFF2-40B4-BE49-F238E27FC236}">
                <a16:creationId xmlns:a16="http://schemas.microsoft.com/office/drawing/2014/main" id="{8ACD7D92-7D93-E210-3475-66085C4B0419}"/>
              </a:ext>
            </a:extLst>
          </p:cNvPr>
          <p:cNvSpPr/>
          <p:nvPr/>
        </p:nvSpPr>
        <p:spPr>
          <a:xfrm>
            <a:off x="3859374" y="663319"/>
            <a:ext cx="1465943" cy="1306286"/>
          </a:xfrm>
          <a:prstGeom prst="roundRect">
            <a:avLst/>
          </a:prstGeom>
          <a:solidFill>
            <a:schemeClr val="accent2"/>
          </a:solidFill>
          <a:ln w="38100">
            <a:solidFill>
              <a:schemeClr val="tx1">
                <a:lumMod val="85000"/>
                <a:lumOff val="1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Rounded Corners 27">
            <a:extLst>
              <a:ext uri="{FF2B5EF4-FFF2-40B4-BE49-F238E27FC236}">
                <a16:creationId xmlns:a16="http://schemas.microsoft.com/office/drawing/2014/main" id="{0F3954EC-229C-0350-177D-E052D63D1CBB}"/>
              </a:ext>
            </a:extLst>
          </p:cNvPr>
          <p:cNvSpPr/>
          <p:nvPr/>
        </p:nvSpPr>
        <p:spPr>
          <a:xfrm>
            <a:off x="5477717" y="663319"/>
            <a:ext cx="1465943" cy="1306286"/>
          </a:xfrm>
          <a:prstGeom prst="roundRect">
            <a:avLst/>
          </a:prstGeom>
          <a:solidFill>
            <a:schemeClr val="bg1"/>
          </a:solidFill>
          <a:ln w="38100">
            <a:solidFill>
              <a:schemeClr val="tx1">
                <a:lumMod val="85000"/>
                <a:lumOff val="1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Rounded Corners 28">
            <a:extLst>
              <a:ext uri="{FF2B5EF4-FFF2-40B4-BE49-F238E27FC236}">
                <a16:creationId xmlns:a16="http://schemas.microsoft.com/office/drawing/2014/main" id="{28B522E3-D1E5-2639-4DA8-348CFB212D30}"/>
              </a:ext>
            </a:extLst>
          </p:cNvPr>
          <p:cNvSpPr/>
          <p:nvPr/>
        </p:nvSpPr>
        <p:spPr>
          <a:xfrm>
            <a:off x="7096060" y="663319"/>
            <a:ext cx="1465943" cy="1306286"/>
          </a:xfrm>
          <a:prstGeom prst="roundRect">
            <a:avLst/>
          </a:prstGeom>
          <a:solidFill>
            <a:schemeClr val="bg1"/>
          </a:solidFill>
          <a:ln w="38100">
            <a:solidFill>
              <a:schemeClr val="tx1">
                <a:lumMod val="85000"/>
                <a:lumOff val="1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B7C00A27-59E5-D8B9-0F9F-ABBDBFD08382}"/>
              </a:ext>
            </a:extLst>
          </p:cNvPr>
          <p:cNvGrpSpPr/>
          <p:nvPr/>
        </p:nvGrpSpPr>
        <p:grpSpPr>
          <a:xfrm>
            <a:off x="7439286" y="811687"/>
            <a:ext cx="779489" cy="1009549"/>
            <a:chOff x="1340073" y="1693379"/>
            <a:chExt cx="779489" cy="1009549"/>
          </a:xfrm>
        </p:grpSpPr>
        <p:sp>
          <p:nvSpPr>
            <p:cNvPr id="31" name="Rectangle 5">
              <a:extLst>
                <a:ext uri="{FF2B5EF4-FFF2-40B4-BE49-F238E27FC236}">
                  <a16:creationId xmlns:a16="http://schemas.microsoft.com/office/drawing/2014/main" id="{92CCC710-C954-C31B-A5A2-E453E9522C2D}"/>
                </a:ext>
              </a:extLst>
            </p:cNvPr>
            <p:cNvSpPr/>
            <p:nvPr/>
          </p:nvSpPr>
          <p:spPr>
            <a:xfrm>
              <a:off x="1623596" y="1850231"/>
              <a:ext cx="200442" cy="152400"/>
            </a:xfrm>
            <a:custGeom>
              <a:avLst/>
              <a:gdLst>
                <a:gd name="connsiteX0" fmla="*/ 0 w 200442"/>
                <a:gd name="connsiteY0" fmla="*/ 0 h 121443"/>
                <a:gd name="connsiteX1" fmla="*/ 200442 w 200442"/>
                <a:gd name="connsiteY1" fmla="*/ 0 h 121443"/>
                <a:gd name="connsiteX2" fmla="*/ 200442 w 200442"/>
                <a:gd name="connsiteY2" fmla="*/ 121443 h 121443"/>
                <a:gd name="connsiteX3" fmla="*/ 0 w 200442"/>
                <a:gd name="connsiteY3" fmla="*/ 121443 h 121443"/>
                <a:gd name="connsiteX4" fmla="*/ 0 w 200442"/>
                <a:gd name="connsiteY4" fmla="*/ 0 h 121443"/>
                <a:gd name="connsiteX0" fmla="*/ 0 w 200442"/>
                <a:gd name="connsiteY0" fmla="*/ 30957 h 152400"/>
                <a:gd name="connsiteX1" fmla="*/ 95667 w 200442"/>
                <a:gd name="connsiteY1" fmla="*/ 0 h 152400"/>
                <a:gd name="connsiteX2" fmla="*/ 200442 w 200442"/>
                <a:gd name="connsiteY2" fmla="*/ 30957 h 152400"/>
                <a:gd name="connsiteX3" fmla="*/ 200442 w 200442"/>
                <a:gd name="connsiteY3" fmla="*/ 152400 h 152400"/>
                <a:gd name="connsiteX4" fmla="*/ 0 w 200442"/>
                <a:gd name="connsiteY4" fmla="*/ 152400 h 152400"/>
                <a:gd name="connsiteX5" fmla="*/ 0 w 200442"/>
                <a:gd name="connsiteY5" fmla="*/ 30957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0442" h="152400">
                  <a:moveTo>
                    <a:pt x="0" y="30957"/>
                  </a:moveTo>
                  <a:cubicBezTo>
                    <a:pt x="31889" y="30163"/>
                    <a:pt x="63778" y="794"/>
                    <a:pt x="95667" y="0"/>
                  </a:cubicBezTo>
                  <a:lnTo>
                    <a:pt x="200442" y="30957"/>
                  </a:lnTo>
                  <a:lnTo>
                    <a:pt x="200442" y="152400"/>
                  </a:lnTo>
                  <a:lnTo>
                    <a:pt x="0" y="152400"/>
                  </a:lnTo>
                  <a:lnTo>
                    <a:pt x="0" y="3095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5">
              <a:extLst>
                <a:ext uri="{FF2B5EF4-FFF2-40B4-BE49-F238E27FC236}">
                  <a16:creationId xmlns:a16="http://schemas.microsoft.com/office/drawing/2014/main" id="{72A46641-028B-10BB-94A3-3C3C68F1F724}"/>
                </a:ext>
              </a:extLst>
            </p:cNvPr>
            <p:cNvSpPr/>
            <p:nvPr/>
          </p:nvSpPr>
          <p:spPr>
            <a:xfrm>
              <a:off x="1597819" y="2021682"/>
              <a:ext cx="250031" cy="47624"/>
            </a:xfrm>
            <a:custGeom>
              <a:avLst/>
              <a:gdLst>
                <a:gd name="connsiteX0" fmla="*/ 0 w 200442"/>
                <a:gd name="connsiteY0" fmla="*/ 0 h 121443"/>
                <a:gd name="connsiteX1" fmla="*/ 200442 w 200442"/>
                <a:gd name="connsiteY1" fmla="*/ 0 h 121443"/>
                <a:gd name="connsiteX2" fmla="*/ 200442 w 200442"/>
                <a:gd name="connsiteY2" fmla="*/ 121443 h 121443"/>
                <a:gd name="connsiteX3" fmla="*/ 0 w 200442"/>
                <a:gd name="connsiteY3" fmla="*/ 121443 h 121443"/>
                <a:gd name="connsiteX4" fmla="*/ 0 w 200442"/>
                <a:gd name="connsiteY4" fmla="*/ 0 h 121443"/>
                <a:gd name="connsiteX0" fmla="*/ 0 w 200442"/>
                <a:gd name="connsiteY0" fmla="*/ 30957 h 152400"/>
                <a:gd name="connsiteX1" fmla="*/ 95667 w 200442"/>
                <a:gd name="connsiteY1" fmla="*/ 0 h 152400"/>
                <a:gd name="connsiteX2" fmla="*/ 200442 w 200442"/>
                <a:gd name="connsiteY2" fmla="*/ 30957 h 152400"/>
                <a:gd name="connsiteX3" fmla="*/ 200442 w 200442"/>
                <a:gd name="connsiteY3" fmla="*/ 152400 h 152400"/>
                <a:gd name="connsiteX4" fmla="*/ 0 w 200442"/>
                <a:gd name="connsiteY4" fmla="*/ 152400 h 152400"/>
                <a:gd name="connsiteX5" fmla="*/ 0 w 200442"/>
                <a:gd name="connsiteY5" fmla="*/ 30957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0442" h="152400">
                  <a:moveTo>
                    <a:pt x="0" y="30957"/>
                  </a:moveTo>
                  <a:cubicBezTo>
                    <a:pt x="31889" y="30163"/>
                    <a:pt x="63778" y="794"/>
                    <a:pt x="95667" y="0"/>
                  </a:cubicBezTo>
                  <a:lnTo>
                    <a:pt x="200442" y="30957"/>
                  </a:lnTo>
                  <a:lnTo>
                    <a:pt x="200442" y="152400"/>
                  </a:lnTo>
                  <a:lnTo>
                    <a:pt x="0" y="152400"/>
                  </a:lnTo>
                  <a:lnTo>
                    <a:pt x="0" y="3095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6">
              <a:extLst>
                <a:ext uri="{FF2B5EF4-FFF2-40B4-BE49-F238E27FC236}">
                  <a16:creationId xmlns:a16="http://schemas.microsoft.com/office/drawing/2014/main" id="{CDFF24D7-1B32-EEF7-F22D-08087542C51D}"/>
                </a:ext>
              </a:extLst>
            </p:cNvPr>
            <p:cNvSpPr/>
            <p:nvPr/>
          </p:nvSpPr>
          <p:spPr>
            <a:xfrm>
              <a:off x="1605944" y="2069306"/>
              <a:ext cx="221874" cy="419976"/>
            </a:xfrm>
            <a:custGeom>
              <a:avLst/>
              <a:gdLst>
                <a:gd name="connsiteX0" fmla="*/ 0 w 181392"/>
                <a:gd name="connsiteY0" fmla="*/ 0 h 422358"/>
                <a:gd name="connsiteX1" fmla="*/ 181392 w 181392"/>
                <a:gd name="connsiteY1" fmla="*/ 0 h 422358"/>
                <a:gd name="connsiteX2" fmla="*/ 181392 w 181392"/>
                <a:gd name="connsiteY2" fmla="*/ 422358 h 422358"/>
                <a:gd name="connsiteX3" fmla="*/ 0 w 181392"/>
                <a:gd name="connsiteY3" fmla="*/ 422358 h 422358"/>
                <a:gd name="connsiteX4" fmla="*/ 0 w 181392"/>
                <a:gd name="connsiteY4" fmla="*/ 0 h 422358"/>
                <a:gd name="connsiteX0" fmla="*/ 26194 w 207586"/>
                <a:gd name="connsiteY0" fmla="*/ 0 h 422358"/>
                <a:gd name="connsiteX1" fmla="*/ 207586 w 207586"/>
                <a:gd name="connsiteY1" fmla="*/ 0 h 422358"/>
                <a:gd name="connsiteX2" fmla="*/ 207586 w 207586"/>
                <a:gd name="connsiteY2" fmla="*/ 422358 h 422358"/>
                <a:gd name="connsiteX3" fmla="*/ 0 w 207586"/>
                <a:gd name="connsiteY3" fmla="*/ 417595 h 422358"/>
                <a:gd name="connsiteX4" fmla="*/ 26194 w 207586"/>
                <a:gd name="connsiteY4" fmla="*/ 0 h 422358"/>
                <a:gd name="connsiteX0" fmla="*/ 26194 w 221874"/>
                <a:gd name="connsiteY0" fmla="*/ 0 h 419976"/>
                <a:gd name="connsiteX1" fmla="*/ 207586 w 221874"/>
                <a:gd name="connsiteY1" fmla="*/ 0 h 419976"/>
                <a:gd name="connsiteX2" fmla="*/ 221874 w 221874"/>
                <a:gd name="connsiteY2" fmla="*/ 419976 h 419976"/>
                <a:gd name="connsiteX3" fmla="*/ 0 w 221874"/>
                <a:gd name="connsiteY3" fmla="*/ 417595 h 419976"/>
                <a:gd name="connsiteX4" fmla="*/ 26194 w 221874"/>
                <a:gd name="connsiteY4" fmla="*/ 0 h 4199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874" h="419976">
                  <a:moveTo>
                    <a:pt x="26194" y="0"/>
                  </a:moveTo>
                  <a:lnTo>
                    <a:pt x="207586" y="0"/>
                  </a:lnTo>
                  <a:lnTo>
                    <a:pt x="221874" y="419976"/>
                  </a:lnTo>
                  <a:lnTo>
                    <a:pt x="0" y="417595"/>
                  </a:lnTo>
                  <a:lnTo>
                    <a:pt x="26194"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38778511-CC9D-EA50-754E-CB7CE388EB21}"/>
                </a:ext>
              </a:extLst>
            </p:cNvPr>
            <p:cNvSpPr/>
            <p:nvPr/>
          </p:nvSpPr>
          <p:spPr>
            <a:xfrm>
              <a:off x="1557338" y="2489282"/>
              <a:ext cx="345281"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17555FE5-1621-753E-E258-FF99F51FCD69}"/>
                </a:ext>
              </a:extLst>
            </p:cNvPr>
            <p:cNvSpPr/>
            <p:nvPr/>
          </p:nvSpPr>
          <p:spPr>
            <a:xfrm>
              <a:off x="1502569" y="2535002"/>
              <a:ext cx="433387" cy="695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Picture 35">
              <a:extLst>
                <a:ext uri="{FF2B5EF4-FFF2-40B4-BE49-F238E27FC236}">
                  <a16:creationId xmlns:a16="http://schemas.microsoft.com/office/drawing/2014/main" id="{56C762AF-C5DF-E5F7-D4E9-C9E56E5A0DE6}"/>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10000" b="92692" l="10000" r="90000">
                          <a14:foregroundMark x1="44889" y1="57308" x2="44889" y2="57308"/>
                          <a14:foregroundMark x1="44778" y1="56346" x2="44889" y2="45192"/>
                          <a14:foregroundMark x1="44111" y1="92692" x2="53000" y2="92692"/>
                          <a14:backgroundMark x1="49111" y1="65769" x2="50222" y2="49615"/>
                        </a14:backgroundRemoval>
                      </a14:imgEffect>
                    </a14:imgLayer>
                  </a14:imgProps>
                </a:ext>
                <a:ext uri="{28A0092B-C50C-407E-A947-70E740481C1C}">
                  <a14:useLocalDpi xmlns:a14="http://schemas.microsoft.com/office/drawing/2010/main" val="0"/>
                </a:ext>
              </a:extLst>
            </a:blip>
            <a:srcRect l="28245" r="27143"/>
            <a:stretch/>
          </p:blipFill>
          <p:spPr>
            <a:xfrm>
              <a:off x="1340073" y="1693379"/>
              <a:ext cx="779489" cy="1009549"/>
            </a:xfrm>
            <a:prstGeom prst="rect">
              <a:avLst/>
            </a:prstGeom>
            <a:noFill/>
            <a:ln w="38100">
              <a:noFill/>
            </a:ln>
          </p:spPr>
        </p:pic>
      </p:grpSp>
      <p:sp>
        <p:nvSpPr>
          <p:cNvPr id="16" name="TextBox 15">
            <a:extLst>
              <a:ext uri="{FF2B5EF4-FFF2-40B4-BE49-F238E27FC236}">
                <a16:creationId xmlns:a16="http://schemas.microsoft.com/office/drawing/2014/main" id="{06B6DC03-19EC-FD8A-8BDE-858A1CDC385D}"/>
              </a:ext>
            </a:extLst>
          </p:cNvPr>
          <p:cNvSpPr txBox="1"/>
          <p:nvPr/>
        </p:nvSpPr>
        <p:spPr>
          <a:xfrm>
            <a:off x="1409351" y="4615839"/>
            <a:ext cx="4086375" cy="523220"/>
          </a:xfrm>
          <a:prstGeom prst="rect">
            <a:avLst/>
          </a:prstGeom>
          <a:noFill/>
        </p:spPr>
        <p:txBody>
          <a:bodyPr wrap="none" rtlCol="0">
            <a:spAutoFit/>
          </a:bodyPr>
          <a:lstStyle/>
          <a:p>
            <a:r>
              <a:rPr lang="en-US" sz="2800" b="1"/>
              <a:t>Cách 2: Phải </a:t>
            </a:r>
            <a:r>
              <a:rPr lang="en-US" sz="2800" b="1">
                <a:sym typeface="Wingdings" panose="05000000000000000000" pitchFamily="2" charset="2"/>
              </a:rPr>
              <a:t> Phải</a:t>
            </a:r>
            <a:endParaRPr lang="en-US" sz="2800" b="1"/>
          </a:p>
        </p:txBody>
      </p:sp>
      <p:sp>
        <p:nvSpPr>
          <p:cNvPr id="17" name="TextBox 16">
            <a:extLst>
              <a:ext uri="{FF2B5EF4-FFF2-40B4-BE49-F238E27FC236}">
                <a16:creationId xmlns:a16="http://schemas.microsoft.com/office/drawing/2014/main" id="{E9AC70E3-0DE9-C351-4DE6-5DB1DE59FEA3}"/>
              </a:ext>
            </a:extLst>
          </p:cNvPr>
          <p:cNvSpPr txBox="1"/>
          <p:nvPr/>
        </p:nvSpPr>
        <p:spPr>
          <a:xfrm>
            <a:off x="1409351" y="3887631"/>
            <a:ext cx="5819222" cy="523220"/>
          </a:xfrm>
          <a:prstGeom prst="rect">
            <a:avLst/>
          </a:prstGeom>
          <a:noFill/>
        </p:spPr>
        <p:txBody>
          <a:bodyPr wrap="none" rtlCol="0">
            <a:spAutoFit/>
          </a:bodyPr>
          <a:lstStyle/>
          <a:p>
            <a:r>
              <a:rPr lang="en-US" sz="2800" b="1"/>
              <a:t>Cách 1: Xuống </a:t>
            </a:r>
            <a:r>
              <a:rPr lang="en-US" sz="2800" b="1">
                <a:sym typeface="Wingdings" panose="05000000000000000000" pitchFamily="2" charset="2"/>
              </a:rPr>
              <a:t> Phải  Phải</a:t>
            </a:r>
            <a:endParaRPr lang="en-US" sz="2800" b="1"/>
          </a:p>
        </p:txBody>
      </p:sp>
    </p:spTree>
    <p:extLst>
      <p:ext uri="{BB962C8B-B14F-4D97-AF65-F5344CB8AC3E}">
        <p14:creationId xmlns:p14="http://schemas.microsoft.com/office/powerpoint/2010/main" val="22981511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Rounded Corners 23">
            <a:extLst>
              <a:ext uri="{FF2B5EF4-FFF2-40B4-BE49-F238E27FC236}">
                <a16:creationId xmlns:a16="http://schemas.microsoft.com/office/drawing/2014/main" id="{1E1CFA20-0596-2DED-12DB-BB8C07932739}"/>
              </a:ext>
            </a:extLst>
          </p:cNvPr>
          <p:cNvSpPr/>
          <p:nvPr/>
        </p:nvSpPr>
        <p:spPr>
          <a:xfrm>
            <a:off x="3859374" y="2114747"/>
            <a:ext cx="1465943" cy="1306286"/>
          </a:xfrm>
          <a:prstGeom prst="roundRect">
            <a:avLst/>
          </a:prstGeom>
          <a:solidFill>
            <a:schemeClr val="bg1"/>
          </a:solidFill>
          <a:ln w="38100">
            <a:solidFill>
              <a:schemeClr val="tx1">
                <a:lumMod val="85000"/>
                <a:lumOff val="1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Rounded Corners 24">
            <a:extLst>
              <a:ext uri="{FF2B5EF4-FFF2-40B4-BE49-F238E27FC236}">
                <a16:creationId xmlns:a16="http://schemas.microsoft.com/office/drawing/2014/main" id="{F332BDED-BFD0-78C7-EBD4-47F751E9F799}"/>
              </a:ext>
            </a:extLst>
          </p:cNvPr>
          <p:cNvSpPr/>
          <p:nvPr/>
        </p:nvSpPr>
        <p:spPr>
          <a:xfrm>
            <a:off x="5477717" y="2114747"/>
            <a:ext cx="1465943" cy="1306286"/>
          </a:xfrm>
          <a:prstGeom prst="roundRect">
            <a:avLst/>
          </a:prstGeom>
          <a:solidFill>
            <a:schemeClr val="bg1"/>
          </a:solidFill>
          <a:ln w="38100">
            <a:solidFill>
              <a:schemeClr val="tx1">
                <a:lumMod val="85000"/>
                <a:lumOff val="1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Rounded Corners 25">
            <a:extLst>
              <a:ext uri="{FF2B5EF4-FFF2-40B4-BE49-F238E27FC236}">
                <a16:creationId xmlns:a16="http://schemas.microsoft.com/office/drawing/2014/main" id="{B877E182-6B0E-F102-0C9F-B137F43675C2}"/>
              </a:ext>
            </a:extLst>
          </p:cNvPr>
          <p:cNvSpPr/>
          <p:nvPr/>
        </p:nvSpPr>
        <p:spPr>
          <a:xfrm>
            <a:off x="7096060" y="2114747"/>
            <a:ext cx="1465943" cy="1306286"/>
          </a:xfrm>
          <a:prstGeom prst="roundRect">
            <a:avLst/>
          </a:prstGeom>
          <a:solidFill>
            <a:schemeClr val="accent6"/>
          </a:solidFill>
          <a:ln w="38100">
            <a:solidFill>
              <a:schemeClr val="tx1">
                <a:lumMod val="85000"/>
                <a:lumOff val="1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Rounded Corners 26">
            <a:extLst>
              <a:ext uri="{FF2B5EF4-FFF2-40B4-BE49-F238E27FC236}">
                <a16:creationId xmlns:a16="http://schemas.microsoft.com/office/drawing/2014/main" id="{8ACD7D92-7D93-E210-3475-66085C4B0419}"/>
              </a:ext>
            </a:extLst>
          </p:cNvPr>
          <p:cNvSpPr/>
          <p:nvPr/>
        </p:nvSpPr>
        <p:spPr>
          <a:xfrm>
            <a:off x="3859374" y="663319"/>
            <a:ext cx="1465943" cy="1306286"/>
          </a:xfrm>
          <a:prstGeom prst="roundRect">
            <a:avLst/>
          </a:prstGeom>
          <a:solidFill>
            <a:schemeClr val="accent2"/>
          </a:solidFill>
          <a:ln w="38100">
            <a:solidFill>
              <a:schemeClr val="tx1">
                <a:lumMod val="85000"/>
                <a:lumOff val="1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Rounded Corners 27">
            <a:extLst>
              <a:ext uri="{FF2B5EF4-FFF2-40B4-BE49-F238E27FC236}">
                <a16:creationId xmlns:a16="http://schemas.microsoft.com/office/drawing/2014/main" id="{0F3954EC-229C-0350-177D-E052D63D1CBB}"/>
              </a:ext>
            </a:extLst>
          </p:cNvPr>
          <p:cNvSpPr/>
          <p:nvPr/>
        </p:nvSpPr>
        <p:spPr>
          <a:xfrm>
            <a:off x="5477717" y="663319"/>
            <a:ext cx="1465943" cy="1306286"/>
          </a:xfrm>
          <a:prstGeom prst="roundRect">
            <a:avLst/>
          </a:prstGeom>
          <a:solidFill>
            <a:schemeClr val="bg1"/>
          </a:solidFill>
          <a:ln w="38100">
            <a:solidFill>
              <a:schemeClr val="tx1">
                <a:lumMod val="85000"/>
                <a:lumOff val="1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Rounded Corners 28">
            <a:extLst>
              <a:ext uri="{FF2B5EF4-FFF2-40B4-BE49-F238E27FC236}">
                <a16:creationId xmlns:a16="http://schemas.microsoft.com/office/drawing/2014/main" id="{28B522E3-D1E5-2639-4DA8-348CFB212D30}"/>
              </a:ext>
            </a:extLst>
          </p:cNvPr>
          <p:cNvSpPr/>
          <p:nvPr/>
        </p:nvSpPr>
        <p:spPr>
          <a:xfrm>
            <a:off x="7096060" y="663319"/>
            <a:ext cx="1465943" cy="1306286"/>
          </a:xfrm>
          <a:prstGeom prst="roundRect">
            <a:avLst/>
          </a:prstGeom>
          <a:solidFill>
            <a:schemeClr val="bg1"/>
          </a:solidFill>
          <a:ln w="38100">
            <a:solidFill>
              <a:schemeClr val="tx1">
                <a:lumMod val="85000"/>
                <a:lumOff val="1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B7C00A27-59E5-D8B9-0F9F-ABBDBFD08382}"/>
              </a:ext>
            </a:extLst>
          </p:cNvPr>
          <p:cNvGrpSpPr/>
          <p:nvPr/>
        </p:nvGrpSpPr>
        <p:grpSpPr>
          <a:xfrm>
            <a:off x="7439286" y="2263115"/>
            <a:ext cx="779489" cy="1009549"/>
            <a:chOff x="1340073" y="1693379"/>
            <a:chExt cx="779489" cy="1009549"/>
          </a:xfrm>
        </p:grpSpPr>
        <p:sp>
          <p:nvSpPr>
            <p:cNvPr id="31" name="Rectangle 5">
              <a:extLst>
                <a:ext uri="{FF2B5EF4-FFF2-40B4-BE49-F238E27FC236}">
                  <a16:creationId xmlns:a16="http://schemas.microsoft.com/office/drawing/2014/main" id="{92CCC710-C954-C31B-A5A2-E453E9522C2D}"/>
                </a:ext>
              </a:extLst>
            </p:cNvPr>
            <p:cNvSpPr/>
            <p:nvPr/>
          </p:nvSpPr>
          <p:spPr>
            <a:xfrm>
              <a:off x="1623596" y="1850231"/>
              <a:ext cx="200442" cy="152400"/>
            </a:xfrm>
            <a:custGeom>
              <a:avLst/>
              <a:gdLst>
                <a:gd name="connsiteX0" fmla="*/ 0 w 200442"/>
                <a:gd name="connsiteY0" fmla="*/ 0 h 121443"/>
                <a:gd name="connsiteX1" fmla="*/ 200442 w 200442"/>
                <a:gd name="connsiteY1" fmla="*/ 0 h 121443"/>
                <a:gd name="connsiteX2" fmla="*/ 200442 w 200442"/>
                <a:gd name="connsiteY2" fmla="*/ 121443 h 121443"/>
                <a:gd name="connsiteX3" fmla="*/ 0 w 200442"/>
                <a:gd name="connsiteY3" fmla="*/ 121443 h 121443"/>
                <a:gd name="connsiteX4" fmla="*/ 0 w 200442"/>
                <a:gd name="connsiteY4" fmla="*/ 0 h 121443"/>
                <a:gd name="connsiteX0" fmla="*/ 0 w 200442"/>
                <a:gd name="connsiteY0" fmla="*/ 30957 h 152400"/>
                <a:gd name="connsiteX1" fmla="*/ 95667 w 200442"/>
                <a:gd name="connsiteY1" fmla="*/ 0 h 152400"/>
                <a:gd name="connsiteX2" fmla="*/ 200442 w 200442"/>
                <a:gd name="connsiteY2" fmla="*/ 30957 h 152400"/>
                <a:gd name="connsiteX3" fmla="*/ 200442 w 200442"/>
                <a:gd name="connsiteY3" fmla="*/ 152400 h 152400"/>
                <a:gd name="connsiteX4" fmla="*/ 0 w 200442"/>
                <a:gd name="connsiteY4" fmla="*/ 152400 h 152400"/>
                <a:gd name="connsiteX5" fmla="*/ 0 w 200442"/>
                <a:gd name="connsiteY5" fmla="*/ 30957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0442" h="152400">
                  <a:moveTo>
                    <a:pt x="0" y="30957"/>
                  </a:moveTo>
                  <a:cubicBezTo>
                    <a:pt x="31889" y="30163"/>
                    <a:pt x="63778" y="794"/>
                    <a:pt x="95667" y="0"/>
                  </a:cubicBezTo>
                  <a:lnTo>
                    <a:pt x="200442" y="30957"/>
                  </a:lnTo>
                  <a:lnTo>
                    <a:pt x="200442" y="152400"/>
                  </a:lnTo>
                  <a:lnTo>
                    <a:pt x="0" y="152400"/>
                  </a:lnTo>
                  <a:lnTo>
                    <a:pt x="0" y="3095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5">
              <a:extLst>
                <a:ext uri="{FF2B5EF4-FFF2-40B4-BE49-F238E27FC236}">
                  <a16:creationId xmlns:a16="http://schemas.microsoft.com/office/drawing/2014/main" id="{72A46641-028B-10BB-94A3-3C3C68F1F724}"/>
                </a:ext>
              </a:extLst>
            </p:cNvPr>
            <p:cNvSpPr/>
            <p:nvPr/>
          </p:nvSpPr>
          <p:spPr>
            <a:xfrm>
              <a:off x="1597819" y="2021682"/>
              <a:ext cx="250031" cy="47624"/>
            </a:xfrm>
            <a:custGeom>
              <a:avLst/>
              <a:gdLst>
                <a:gd name="connsiteX0" fmla="*/ 0 w 200442"/>
                <a:gd name="connsiteY0" fmla="*/ 0 h 121443"/>
                <a:gd name="connsiteX1" fmla="*/ 200442 w 200442"/>
                <a:gd name="connsiteY1" fmla="*/ 0 h 121443"/>
                <a:gd name="connsiteX2" fmla="*/ 200442 w 200442"/>
                <a:gd name="connsiteY2" fmla="*/ 121443 h 121443"/>
                <a:gd name="connsiteX3" fmla="*/ 0 w 200442"/>
                <a:gd name="connsiteY3" fmla="*/ 121443 h 121443"/>
                <a:gd name="connsiteX4" fmla="*/ 0 w 200442"/>
                <a:gd name="connsiteY4" fmla="*/ 0 h 121443"/>
                <a:gd name="connsiteX0" fmla="*/ 0 w 200442"/>
                <a:gd name="connsiteY0" fmla="*/ 30957 h 152400"/>
                <a:gd name="connsiteX1" fmla="*/ 95667 w 200442"/>
                <a:gd name="connsiteY1" fmla="*/ 0 h 152400"/>
                <a:gd name="connsiteX2" fmla="*/ 200442 w 200442"/>
                <a:gd name="connsiteY2" fmla="*/ 30957 h 152400"/>
                <a:gd name="connsiteX3" fmla="*/ 200442 w 200442"/>
                <a:gd name="connsiteY3" fmla="*/ 152400 h 152400"/>
                <a:gd name="connsiteX4" fmla="*/ 0 w 200442"/>
                <a:gd name="connsiteY4" fmla="*/ 152400 h 152400"/>
                <a:gd name="connsiteX5" fmla="*/ 0 w 200442"/>
                <a:gd name="connsiteY5" fmla="*/ 30957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0442" h="152400">
                  <a:moveTo>
                    <a:pt x="0" y="30957"/>
                  </a:moveTo>
                  <a:cubicBezTo>
                    <a:pt x="31889" y="30163"/>
                    <a:pt x="63778" y="794"/>
                    <a:pt x="95667" y="0"/>
                  </a:cubicBezTo>
                  <a:lnTo>
                    <a:pt x="200442" y="30957"/>
                  </a:lnTo>
                  <a:lnTo>
                    <a:pt x="200442" y="152400"/>
                  </a:lnTo>
                  <a:lnTo>
                    <a:pt x="0" y="152400"/>
                  </a:lnTo>
                  <a:lnTo>
                    <a:pt x="0" y="3095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6">
              <a:extLst>
                <a:ext uri="{FF2B5EF4-FFF2-40B4-BE49-F238E27FC236}">
                  <a16:creationId xmlns:a16="http://schemas.microsoft.com/office/drawing/2014/main" id="{CDFF24D7-1B32-EEF7-F22D-08087542C51D}"/>
                </a:ext>
              </a:extLst>
            </p:cNvPr>
            <p:cNvSpPr/>
            <p:nvPr/>
          </p:nvSpPr>
          <p:spPr>
            <a:xfrm>
              <a:off x="1605944" y="2069306"/>
              <a:ext cx="221874" cy="419976"/>
            </a:xfrm>
            <a:custGeom>
              <a:avLst/>
              <a:gdLst>
                <a:gd name="connsiteX0" fmla="*/ 0 w 181392"/>
                <a:gd name="connsiteY0" fmla="*/ 0 h 422358"/>
                <a:gd name="connsiteX1" fmla="*/ 181392 w 181392"/>
                <a:gd name="connsiteY1" fmla="*/ 0 h 422358"/>
                <a:gd name="connsiteX2" fmla="*/ 181392 w 181392"/>
                <a:gd name="connsiteY2" fmla="*/ 422358 h 422358"/>
                <a:gd name="connsiteX3" fmla="*/ 0 w 181392"/>
                <a:gd name="connsiteY3" fmla="*/ 422358 h 422358"/>
                <a:gd name="connsiteX4" fmla="*/ 0 w 181392"/>
                <a:gd name="connsiteY4" fmla="*/ 0 h 422358"/>
                <a:gd name="connsiteX0" fmla="*/ 26194 w 207586"/>
                <a:gd name="connsiteY0" fmla="*/ 0 h 422358"/>
                <a:gd name="connsiteX1" fmla="*/ 207586 w 207586"/>
                <a:gd name="connsiteY1" fmla="*/ 0 h 422358"/>
                <a:gd name="connsiteX2" fmla="*/ 207586 w 207586"/>
                <a:gd name="connsiteY2" fmla="*/ 422358 h 422358"/>
                <a:gd name="connsiteX3" fmla="*/ 0 w 207586"/>
                <a:gd name="connsiteY3" fmla="*/ 417595 h 422358"/>
                <a:gd name="connsiteX4" fmla="*/ 26194 w 207586"/>
                <a:gd name="connsiteY4" fmla="*/ 0 h 422358"/>
                <a:gd name="connsiteX0" fmla="*/ 26194 w 221874"/>
                <a:gd name="connsiteY0" fmla="*/ 0 h 419976"/>
                <a:gd name="connsiteX1" fmla="*/ 207586 w 221874"/>
                <a:gd name="connsiteY1" fmla="*/ 0 h 419976"/>
                <a:gd name="connsiteX2" fmla="*/ 221874 w 221874"/>
                <a:gd name="connsiteY2" fmla="*/ 419976 h 419976"/>
                <a:gd name="connsiteX3" fmla="*/ 0 w 221874"/>
                <a:gd name="connsiteY3" fmla="*/ 417595 h 419976"/>
                <a:gd name="connsiteX4" fmla="*/ 26194 w 221874"/>
                <a:gd name="connsiteY4" fmla="*/ 0 h 4199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874" h="419976">
                  <a:moveTo>
                    <a:pt x="26194" y="0"/>
                  </a:moveTo>
                  <a:lnTo>
                    <a:pt x="207586" y="0"/>
                  </a:lnTo>
                  <a:lnTo>
                    <a:pt x="221874" y="419976"/>
                  </a:lnTo>
                  <a:lnTo>
                    <a:pt x="0" y="417595"/>
                  </a:lnTo>
                  <a:lnTo>
                    <a:pt x="26194"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38778511-CC9D-EA50-754E-CB7CE388EB21}"/>
                </a:ext>
              </a:extLst>
            </p:cNvPr>
            <p:cNvSpPr/>
            <p:nvPr/>
          </p:nvSpPr>
          <p:spPr>
            <a:xfrm>
              <a:off x="1557338" y="2489282"/>
              <a:ext cx="345281"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17555FE5-1621-753E-E258-FF99F51FCD69}"/>
                </a:ext>
              </a:extLst>
            </p:cNvPr>
            <p:cNvSpPr/>
            <p:nvPr/>
          </p:nvSpPr>
          <p:spPr>
            <a:xfrm>
              <a:off x="1502569" y="2535002"/>
              <a:ext cx="433387" cy="695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Picture 35">
              <a:extLst>
                <a:ext uri="{FF2B5EF4-FFF2-40B4-BE49-F238E27FC236}">
                  <a16:creationId xmlns:a16="http://schemas.microsoft.com/office/drawing/2014/main" id="{56C762AF-C5DF-E5F7-D4E9-C9E56E5A0DE6}"/>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10000" b="92692" l="10000" r="90000">
                          <a14:foregroundMark x1="44889" y1="57308" x2="44889" y2="57308"/>
                          <a14:foregroundMark x1="44778" y1="56346" x2="44889" y2="45192"/>
                          <a14:foregroundMark x1="44111" y1="92692" x2="53000" y2="92692"/>
                          <a14:backgroundMark x1="49111" y1="65769" x2="50222" y2="49615"/>
                        </a14:backgroundRemoval>
                      </a14:imgEffect>
                    </a14:imgLayer>
                  </a14:imgProps>
                </a:ext>
                <a:ext uri="{28A0092B-C50C-407E-A947-70E740481C1C}">
                  <a14:useLocalDpi xmlns:a14="http://schemas.microsoft.com/office/drawing/2010/main" val="0"/>
                </a:ext>
              </a:extLst>
            </a:blip>
            <a:srcRect l="28245" r="27143"/>
            <a:stretch/>
          </p:blipFill>
          <p:spPr>
            <a:xfrm>
              <a:off x="1340073" y="1693379"/>
              <a:ext cx="779489" cy="1009549"/>
            </a:xfrm>
            <a:prstGeom prst="rect">
              <a:avLst/>
            </a:prstGeom>
            <a:noFill/>
            <a:ln w="38100">
              <a:noFill/>
            </a:ln>
          </p:spPr>
        </p:pic>
      </p:grpSp>
      <p:sp>
        <p:nvSpPr>
          <p:cNvPr id="16" name="TextBox 15">
            <a:extLst>
              <a:ext uri="{FF2B5EF4-FFF2-40B4-BE49-F238E27FC236}">
                <a16:creationId xmlns:a16="http://schemas.microsoft.com/office/drawing/2014/main" id="{912F283F-7164-1F42-1B7F-29AFF4C2DFAA}"/>
              </a:ext>
            </a:extLst>
          </p:cNvPr>
          <p:cNvSpPr txBox="1"/>
          <p:nvPr/>
        </p:nvSpPr>
        <p:spPr>
          <a:xfrm>
            <a:off x="1409351" y="4615839"/>
            <a:ext cx="5819222" cy="523220"/>
          </a:xfrm>
          <a:prstGeom prst="rect">
            <a:avLst/>
          </a:prstGeom>
          <a:noFill/>
        </p:spPr>
        <p:txBody>
          <a:bodyPr wrap="none" rtlCol="0">
            <a:spAutoFit/>
          </a:bodyPr>
          <a:lstStyle/>
          <a:p>
            <a:r>
              <a:rPr lang="en-US" sz="2800" b="1"/>
              <a:t>Cách 2: Phải </a:t>
            </a:r>
            <a:r>
              <a:rPr lang="en-US" sz="2800" b="1">
                <a:sym typeface="Wingdings" panose="05000000000000000000" pitchFamily="2" charset="2"/>
              </a:rPr>
              <a:t> Phải  Xuống</a:t>
            </a:r>
            <a:endParaRPr lang="en-US" sz="2800" b="1"/>
          </a:p>
        </p:txBody>
      </p:sp>
      <p:sp>
        <p:nvSpPr>
          <p:cNvPr id="17" name="TextBox 16">
            <a:extLst>
              <a:ext uri="{FF2B5EF4-FFF2-40B4-BE49-F238E27FC236}">
                <a16:creationId xmlns:a16="http://schemas.microsoft.com/office/drawing/2014/main" id="{F0186959-4103-F79F-CF81-1B1867E6A0C1}"/>
              </a:ext>
            </a:extLst>
          </p:cNvPr>
          <p:cNvSpPr txBox="1"/>
          <p:nvPr/>
        </p:nvSpPr>
        <p:spPr>
          <a:xfrm>
            <a:off x="1409351" y="3887631"/>
            <a:ext cx="5819222" cy="523220"/>
          </a:xfrm>
          <a:prstGeom prst="rect">
            <a:avLst/>
          </a:prstGeom>
          <a:noFill/>
        </p:spPr>
        <p:txBody>
          <a:bodyPr wrap="none" rtlCol="0">
            <a:spAutoFit/>
          </a:bodyPr>
          <a:lstStyle/>
          <a:p>
            <a:r>
              <a:rPr lang="en-US" sz="2800" b="1"/>
              <a:t>Cách 1: Xuống </a:t>
            </a:r>
            <a:r>
              <a:rPr lang="en-US" sz="2800" b="1">
                <a:sym typeface="Wingdings" panose="05000000000000000000" pitchFamily="2" charset="2"/>
              </a:rPr>
              <a:t> Phải  Phải</a:t>
            </a:r>
            <a:endParaRPr lang="en-US" sz="2800" b="1"/>
          </a:p>
        </p:txBody>
      </p:sp>
    </p:spTree>
    <p:extLst>
      <p:ext uri="{BB962C8B-B14F-4D97-AF65-F5344CB8AC3E}">
        <p14:creationId xmlns:p14="http://schemas.microsoft.com/office/powerpoint/2010/main" val="2645018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Rounded Corners 23">
            <a:extLst>
              <a:ext uri="{FF2B5EF4-FFF2-40B4-BE49-F238E27FC236}">
                <a16:creationId xmlns:a16="http://schemas.microsoft.com/office/drawing/2014/main" id="{1E1CFA20-0596-2DED-12DB-BB8C07932739}"/>
              </a:ext>
            </a:extLst>
          </p:cNvPr>
          <p:cNvSpPr/>
          <p:nvPr/>
        </p:nvSpPr>
        <p:spPr>
          <a:xfrm>
            <a:off x="3859374" y="2114747"/>
            <a:ext cx="1465943" cy="1306286"/>
          </a:xfrm>
          <a:prstGeom prst="roundRect">
            <a:avLst/>
          </a:prstGeom>
          <a:solidFill>
            <a:schemeClr val="bg1"/>
          </a:solidFill>
          <a:ln w="38100">
            <a:solidFill>
              <a:schemeClr val="tx1">
                <a:lumMod val="85000"/>
                <a:lumOff val="1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Rounded Corners 24">
            <a:extLst>
              <a:ext uri="{FF2B5EF4-FFF2-40B4-BE49-F238E27FC236}">
                <a16:creationId xmlns:a16="http://schemas.microsoft.com/office/drawing/2014/main" id="{F332BDED-BFD0-78C7-EBD4-47F751E9F799}"/>
              </a:ext>
            </a:extLst>
          </p:cNvPr>
          <p:cNvSpPr/>
          <p:nvPr/>
        </p:nvSpPr>
        <p:spPr>
          <a:xfrm>
            <a:off x="5477717" y="2114747"/>
            <a:ext cx="1465943" cy="1306286"/>
          </a:xfrm>
          <a:prstGeom prst="roundRect">
            <a:avLst/>
          </a:prstGeom>
          <a:solidFill>
            <a:schemeClr val="bg1"/>
          </a:solidFill>
          <a:ln w="38100">
            <a:solidFill>
              <a:schemeClr val="tx1">
                <a:lumMod val="85000"/>
                <a:lumOff val="1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Rounded Corners 25">
            <a:extLst>
              <a:ext uri="{FF2B5EF4-FFF2-40B4-BE49-F238E27FC236}">
                <a16:creationId xmlns:a16="http://schemas.microsoft.com/office/drawing/2014/main" id="{B877E182-6B0E-F102-0C9F-B137F43675C2}"/>
              </a:ext>
            </a:extLst>
          </p:cNvPr>
          <p:cNvSpPr/>
          <p:nvPr/>
        </p:nvSpPr>
        <p:spPr>
          <a:xfrm>
            <a:off x="7096060" y="2114747"/>
            <a:ext cx="1465943" cy="1306286"/>
          </a:xfrm>
          <a:prstGeom prst="roundRect">
            <a:avLst/>
          </a:prstGeom>
          <a:solidFill>
            <a:schemeClr val="accent6"/>
          </a:solidFill>
          <a:ln w="38100">
            <a:solidFill>
              <a:schemeClr val="tx1">
                <a:lumMod val="85000"/>
                <a:lumOff val="1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Rounded Corners 26">
            <a:extLst>
              <a:ext uri="{FF2B5EF4-FFF2-40B4-BE49-F238E27FC236}">
                <a16:creationId xmlns:a16="http://schemas.microsoft.com/office/drawing/2014/main" id="{8ACD7D92-7D93-E210-3475-66085C4B0419}"/>
              </a:ext>
            </a:extLst>
          </p:cNvPr>
          <p:cNvSpPr/>
          <p:nvPr/>
        </p:nvSpPr>
        <p:spPr>
          <a:xfrm>
            <a:off x="3859374" y="663319"/>
            <a:ext cx="1465943" cy="1306286"/>
          </a:xfrm>
          <a:prstGeom prst="roundRect">
            <a:avLst/>
          </a:prstGeom>
          <a:solidFill>
            <a:schemeClr val="accent2"/>
          </a:solidFill>
          <a:ln w="38100">
            <a:solidFill>
              <a:schemeClr val="tx1">
                <a:lumMod val="85000"/>
                <a:lumOff val="1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Rounded Corners 27">
            <a:extLst>
              <a:ext uri="{FF2B5EF4-FFF2-40B4-BE49-F238E27FC236}">
                <a16:creationId xmlns:a16="http://schemas.microsoft.com/office/drawing/2014/main" id="{0F3954EC-229C-0350-177D-E052D63D1CBB}"/>
              </a:ext>
            </a:extLst>
          </p:cNvPr>
          <p:cNvSpPr/>
          <p:nvPr/>
        </p:nvSpPr>
        <p:spPr>
          <a:xfrm>
            <a:off x="5477717" y="663319"/>
            <a:ext cx="1465943" cy="1306286"/>
          </a:xfrm>
          <a:prstGeom prst="roundRect">
            <a:avLst/>
          </a:prstGeom>
          <a:solidFill>
            <a:schemeClr val="bg1"/>
          </a:solidFill>
          <a:ln w="38100">
            <a:solidFill>
              <a:schemeClr val="tx1">
                <a:lumMod val="85000"/>
                <a:lumOff val="1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Rounded Corners 28">
            <a:extLst>
              <a:ext uri="{FF2B5EF4-FFF2-40B4-BE49-F238E27FC236}">
                <a16:creationId xmlns:a16="http://schemas.microsoft.com/office/drawing/2014/main" id="{28B522E3-D1E5-2639-4DA8-348CFB212D30}"/>
              </a:ext>
            </a:extLst>
          </p:cNvPr>
          <p:cNvSpPr/>
          <p:nvPr/>
        </p:nvSpPr>
        <p:spPr>
          <a:xfrm>
            <a:off x="7096060" y="663319"/>
            <a:ext cx="1465943" cy="1306286"/>
          </a:xfrm>
          <a:prstGeom prst="roundRect">
            <a:avLst/>
          </a:prstGeom>
          <a:solidFill>
            <a:schemeClr val="bg1"/>
          </a:solidFill>
          <a:ln w="38100">
            <a:solidFill>
              <a:schemeClr val="tx1">
                <a:lumMod val="85000"/>
                <a:lumOff val="1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B7C00A27-59E5-D8B9-0F9F-ABBDBFD08382}"/>
              </a:ext>
            </a:extLst>
          </p:cNvPr>
          <p:cNvGrpSpPr/>
          <p:nvPr/>
        </p:nvGrpSpPr>
        <p:grpSpPr>
          <a:xfrm>
            <a:off x="4232284" y="811687"/>
            <a:ext cx="779489" cy="1009549"/>
            <a:chOff x="1340073" y="1693379"/>
            <a:chExt cx="779489" cy="1009549"/>
          </a:xfrm>
        </p:grpSpPr>
        <p:sp>
          <p:nvSpPr>
            <p:cNvPr id="31" name="Rectangle 5">
              <a:extLst>
                <a:ext uri="{FF2B5EF4-FFF2-40B4-BE49-F238E27FC236}">
                  <a16:creationId xmlns:a16="http://schemas.microsoft.com/office/drawing/2014/main" id="{92CCC710-C954-C31B-A5A2-E453E9522C2D}"/>
                </a:ext>
              </a:extLst>
            </p:cNvPr>
            <p:cNvSpPr/>
            <p:nvPr/>
          </p:nvSpPr>
          <p:spPr>
            <a:xfrm>
              <a:off x="1623596" y="1850231"/>
              <a:ext cx="200442" cy="152400"/>
            </a:xfrm>
            <a:custGeom>
              <a:avLst/>
              <a:gdLst>
                <a:gd name="connsiteX0" fmla="*/ 0 w 200442"/>
                <a:gd name="connsiteY0" fmla="*/ 0 h 121443"/>
                <a:gd name="connsiteX1" fmla="*/ 200442 w 200442"/>
                <a:gd name="connsiteY1" fmla="*/ 0 h 121443"/>
                <a:gd name="connsiteX2" fmla="*/ 200442 w 200442"/>
                <a:gd name="connsiteY2" fmla="*/ 121443 h 121443"/>
                <a:gd name="connsiteX3" fmla="*/ 0 w 200442"/>
                <a:gd name="connsiteY3" fmla="*/ 121443 h 121443"/>
                <a:gd name="connsiteX4" fmla="*/ 0 w 200442"/>
                <a:gd name="connsiteY4" fmla="*/ 0 h 121443"/>
                <a:gd name="connsiteX0" fmla="*/ 0 w 200442"/>
                <a:gd name="connsiteY0" fmla="*/ 30957 h 152400"/>
                <a:gd name="connsiteX1" fmla="*/ 95667 w 200442"/>
                <a:gd name="connsiteY1" fmla="*/ 0 h 152400"/>
                <a:gd name="connsiteX2" fmla="*/ 200442 w 200442"/>
                <a:gd name="connsiteY2" fmla="*/ 30957 h 152400"/>
                <a:gd name="connsiteX3" fmla="*/ 200442 w 200442"/>
                <a:gd name="connsiteY3" fmla="*/ 152400 h 152400"/>
                <a:gd name="connsiteX4" fmla="*/ 0 w 200442"/>
                <a:gd name="connsiteY4" fmla="*/ 152400 h 152400"/>
                <a:gd name="connsiteX5" fmla="*/ 0 w 200442"/>
                <a:gd name="connsiteY5" fmla="*/ 30957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0442" h="152400">
                  <a:moveTo>
                    <a:pt x="0" y="30957"/>
                  </a:moveTo>
                  <a:cubicBezTo>
                    <a:pt x="31889" y="30163"/>
                    <a:pt x="63778" y="794"/>
                    <a:pt x="95667" y="0"/>
                  </a:cubicBezTo>
                  <a:lnTo>
                    <a:pt x="200442" y="30957"/>
                  </a:lnTo>
                  <a:lnTo>
                    <a:pt x="200442" y="152400"/>
                  </a:lnTo>
                  <a:lnTo>
                    <a:pt x="0" y="152400"/>
                  </a:lnTo>
                  <a:lnTo>
                    <a:pt x="0" y="3095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5">
              <a:extLst>
                <a:ext uri="{FF2B5EF4-FFF2-40B4-BE49-F238E27FC236}">
                  <a16:creationId xmlns:a16="http://schemas.microsoft.com/office/drawing/2014/main" id="{72A46641-028B-10BB-94A3-3C3C68F1F724}"/>
                </a:ext>
              </a:extLst>
            </p:cNvPr>
            <p:cNvSpPr/>
            <p:nvPr/>
          </p:nvSpPr>
          <p:spPr>
            <a:xfrm>
              <a:off x="1597819" y="2021682"/>
              <a:ext cx="250031" cy="47624"/>
            </a:xfrm>
            <a:custGeom>
              <a:avLst/>
              <a:gdLst>
                <a:gd name="connsiteX0" fmla="*/ 0 w 200442"/>
                <a:gd name="connsiteY0" fmla="*/ 0 h 121443"/>
                <a:gd name="connsiteX1" fmla="*/ 200442 w 200442"/>
                <a:gd name="connsiteY1" fmla="*/ 0 h 121443"/>
                <a:gd name="connsiteX2" fmla="*/ 200442 w 200442"/>
                <a:gd name="connsiteY2" fmla="*/ 121443 h 121443"/>
                <a:gd name="connsiteX3" fmla="*/ 0 w 200442"/>
                <a:gd name="connsiteY3" fmla="*/ 121443 h 121443"/>
                <a:gd name="connsiteX4" fmla="*/ 0 w 200442"/>
                <a:gd name="connsiteY4" fmla="*/ 0 h 121443"/>
                <a:gd name="connsiteX0" fmla="*/ 0 w 200442"/>
                <a:gd name="connsiteY0" fmla="*/ 30957 h 152400"/>
                <a:gd name="connsiteX1" fmla="*/ 95667 w 200442"/>
                <a:gd name="connsiteY1" fmla="*/ 0 h 152400"/>
                <a:gd name="connsiteX2" fmla="*/ 200442 w 200442"/>
                <a:gd name="connsiteY2" fmla="*/ 30957 h 152400"/>
                <a:gd name="connsiteX3" fmla="*/ 200442 w 200442"/>
                <a:gd name="connsiteY3" fmla="*/ 152400 h 152400"/>
                <a:gd name="connsiteX4" fmla="*/ 0 w 200442"/>
                <a:gd name="connsiteY4" fmla="*/ 152400 h 152400"/>
                <a:gd name="connsiteX5" fmla="*/ 0 w 200442"/>
                <a:gd name="connsiteY5" fmla="*/ 30957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0442" h="152400">
                  <a:moveTo>
                    <a:pt x="0" y="30957"/>
                  </a:moveTo>
                  <a:cubicBezTo>
                    <a:pt x="31889" y="30163"/>
                    <a:pt x="63778" y="794"/>
                    <a:pt x="95667" y="0"/>
                  </a:cubicBezTo>
                  <a:lnTo>
                    <a:pt x="200442" y="30957"/>
                  </a:lnTo>
                  <a:lnTo>
                    <a:pt x="200442" y="152400"/>
                  </a:lnTo>
                  <a:lnTo>
                    <a:pt x="0" y="152400"/>
                  </a:lnTo>
                  <a:lnTo>
                    <a:pt x="0" y="3095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6">
              <a:extLst>
                <a:ext uri="{FF2B5EF4-FFF2-40B4-BE49-F238E27FC236}">
                  <a16:creationId xmlns:a16="http://schemas.microsoft.com/office/drawing/2014/main" id="{CDFF24D7-1B32-EEF7-F22D-08087542C51D}"/>
                </a:ext>
              </a:extLst>
            </p:cNvPr>
            <p:cNvSpPr/>
            <p:nvPr/>
          </p:nvSpPr>
          <p:spPr>
            <a:xfrm>
              <a:off x="1605944" y="2069306"/>
              <a:ext cx="221874" cy="419976"/>
            </a:xfrm>
            <a:custGeom>
              <a:avLst/>
              <a:gdLst>
                <a:gd name="connsiteX0" fmla="*/ 0 w 181392"/>
                <a:gd name="connsiteY0" fmla="*/ 0 h 422358"/>
                <a:gd name="connsiteX1" fmla="*/ 181392 w 181392"/>
                <a:gd name="connsiteY1" fmla="*/ 0 h 422358"/>
                <a:gd name="connsiteX2" fmla="*/ 181392 w 181392"/>
                <a:gd name="connsiteY2" fmla="*/ 422358 h 422358"/>
                <a:gd name="connsiteX3" fmla="*/ 0 w 181392"/>
                <a:gd name="connsiteY3" fmla="*/ 422358 h 422358"/>
                <a:gd name="connsiteX4" fmla="*/ 0 w 181392"/>
                <a:gd name="connsiteY4" fmla="*/ 0 h 422358"/>
                <a:gd name="connsiteX0" fmla="*/ 26194 w 207586"/>
                <a:gd name="connsiteY0" fmla="*/ 0 h 422358"/>
                <a:gd name="connsiteX1" fmla="*/ 207586 w 207586"/>
                <a:gd name="connsiteY1" fmla="*/ 0 h 422358"/>
                <a:gd name="connsiteX2" fmla="*/ 207586 w 207586"/>
                <a:gd name="connsiteY2" fmla="*/ 422358 h 422358"/>
                <a:gd name="connsiteX3" fmla="*/ 0 w 207586"/>
                <a:gd name="connsiteY3" fmla="*/ 417595 h 422358"/>
                <a:gd name="connsiteX4" fmla="*/ 26194 w 207586"/>
                <a:gd name="connsiteY4" fmla="*/ 0 h 422358"/>
                <a:gd name="connsiteX0" fmla="*/ 26194 w 221874"/>
                <a:gd name="connsiteY0" fmla="*/ 0 h 419976"/>
                <a:gd name="connsiteX1" fmla="*/ 207586 w 221874"/>
                <a:gd name="connsiteY1" fmla="*/ 0 h 419976"/>
                <a:gd name="connsiteX2" fmla="*/ 221874 w 221874"/>
                <a:gd name="connsiteY2" fmla="*/ 419976 h 419976"/>
                <a:gd name="connsiteX3" fmla="*/ 0 w 221874"/>
                <a:gd name="connsiteY3" fmla="*/ 417595 h 419976"/>
                <a:gd name="connsiteX4" fmla="*/ 26194 w 221874"/>
                <a:gd name="connsiteY4" fmla="*/ 0 h 4199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874" h="419976">
                  <a:moveTo>
                    <a:pt x="26194" y="0"/>
                  </a:moveTo>
                  <a:lnTo>
                    <a:pt x="207586" y="0"/>
                  </a:lnTo>
                  <a:lnTo>
                    <a:pt x="221874" y="419976"/>
                  </a:lnTo>
                  <a:lnTo>
                    <a:pt x="0" y="417595"/>
                  </a:lnTo>
                  <a:lnTo>
                    <a:pt x="26194"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38778511-CC9D-EA50-754E-CB7CE388EB21}"/>
                </a:ext>
              </a:extLst>
            </p:cNvPr>
            <p:cNvSpPr/>
            <p:nvPr/>
          </p:nvSpPr>
          <p:spPr>
            <a:xfrm>
              <a:off x="1557338" y="2489282"/>
              <a:ext cx="345281"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17555FE5-1621-753E-E258-FF99F51FCD69}"/>
                </a:ext>
              </a:extLst>
            </p:cNvPr>
            <p:cNvSpPr/>
            <p:nvPr/>
          </p:nvSpPr>
          <p:spPr>
            <a:xfrm>
              <a:off x="1502569" y="2535002"/>
              <a:ext cx="433387" cy="695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Picture 35">
              <a:extLst>
                <a:ext uri="{FF2B5EF4-FFF2-40B4-BE49-F238E27FC236}">
                  <a16:creationId xmlns:a16="http://schemas.microsoft.com/office/drawing/2014/main" id="{56C762AF-C5DF-E5F7-D4E9-C9E56E5A0DE6}"/>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10000" b="92692" l="10000" r="90000">
                          <a14:foregroundMark x1="44889" y1="57308" x2="44889" y2="57308"/>
                          <a14:foregroundMark x1="44778" y1="56346" x2="44889" y2="45192"/>
                          <a14:foregroundMark x1="44111" y1="92692" x2="53000" y2="92692"/>
                          <a14:backgroundMark x1="49111" y1="65769" x2="50222" y2="49615"/>
                        </a14:backgroundRemoval>
                      </a14:imgEffect>
                    </a14:imgLayer>
                  </a14:imgProps>
                </a:ext>
                <a:ext uri="{28A0092B-C50C-407E-A947-70E740481C1C}">
                  <a14:useLocalDpi xmlns:a14="http://schemas.microsoft.com/office/drawing/2010/main" val="0"/>
                </a:ext>
              </a:extLst>
            </a:blip>
            <a:srcRect l="28245" r="27143"/>
            <a:stretch/>
          </p:blipFill>
          <p:spPr>
            <a:xfrm>
              <a:off x="1340073" y="1693379"/>
              <a:ext cx="779489" cy="1009549"/>
            </a:xfrm>
            <a:prstGeom prst="rect">
              <a:avLst/>
            </a:prstGeom>
            <a:noFill/>
            <a:ln w="38100">
              <a:noFill/>
            </a:ln>
          </p:spPr>
        </p:pic>
      </p:grpSp>
      <p:sp>
        <p:nvSpPr>
          <p:cNvPr id="16" name="TextBox 15">
            <a:extLst>
              <a:ext uri="{FF2B5EF4-FFF2-40B4-BE49-F238E27FC236}">
                <a16:creationId xmlns:a16="http://schemas.microsoft.com/office/drawing/2014/main" id="{05BBFEA8-CC48-A59D-CFE3-98BBBA2A969D}"/>
              </a:ext>
            </a:extLst>
          </p:cNvPr>
          <p:cNvSpPr txBox="1"/>
          <p:nvPr/>
        </p:nvSpPr>
        <p:spPr>
          <a:xfrm>
            <a:off x="1409351" y="4615839"/>
            <a:ext cx="5819222" cy="523220"/>
          </a:xfrm>
          <a:prstGeom prst="rect">
            <a:avLst/>
          </a:prstGeom>
          <a:noFill/>
        </p:spPr>
        <p:txBody>
          <a:bodyPr wrap="none" rtlCol="0">
            <a:spAutoFit/>
          </a:bodyPr>
          <a:lstStyle/>
          <a:p>
            <a:r>
              <a:rPr lang="en-US" sz="2800" b="1"/>
              <a:t>Cách 2: Phải </a:t>
            </a:r>
            <a:r>
              <a:rPr lang="en-US" sz="2800" b="1">
                <a:sym typeface="Wingdings" panose="05000000000000000000" pitchFamily="2" charset="2"/>
              </a:rPr>
              <a:t> Phải  Xuống</a:t>
            </a:r>
            <a:endParaRPr lang="en-US" sz="2800" b="1"/>
          </a:p>
        </p:txBody>
      </p:sp>
      <p:sp>
        <p:nvSpPr>
          <p:cNvPr id="17" name="TextBox 16">
            <a:extLst>
              <a:ext uri="{FF2B5EF4-FFF2-40B4-BE49-F238E27FC236}">
                <a16:creationId xmlns:a16="http://schemas.microsoft.com/office/drawing/2014/main" id="{085A04DB-E4B8-025A-CD97-FE557AD9CB28}"/>
              </a:ext>
            </a:extLst>
          </p:cNvPr>
          <p:cNvSpPr txBox="1"/>
          <p:nvPr/>
        </p:nvSpPr>
        <p:spPr>
          <a:xfrm>
            <a:off x="1409351" y="3887631"/>
            <a:ext cx="5819222" cy="523220"/>
          </a:xfrm>
          <a:prstGeom prst="rect">
            <a:avLst/>
          </a:prstGeom>
          <a:noFill/>
        </p:spPr>
        <p:txBody>
          <a:bodyPr wrap="none" rtlCol="0">
            <a:spAutoFit/>
          </a:bodyPr>
          <a:lstStyle/>
          <a:p>
            <a:r>
              <a:rPr lang="en-US" sz="2800" b="1"/>
              <a:t>Cách 1: Xuống </a:t>
            </a:r>
            <a:r>
              <a:rPr lang="en-US" sz="2800" b="1">
                <a:sym typeface="Wingdings" panose="05000000000000000000" pitchFamily="2" charset="2"/>
              </a:rPr>
              <a:t> Phải  Phải</a:t>
            </a:r>
            <a:endParaRPr lang="en-US" sz="2800" b="1"/>
          </a:p>
        </p:txBody>
      </p:sp>
      <p:sp>
        <p:nvSpPr>
          <p:cNvPr id="19" name="TextBox 18">
            <a:extLst>
              <a:ext uri="{FF2B5EF4-FFF2-40B4-BE49-F238E27FC236}">
                <a16:creationId xmlns:a16="http://schemas.microsoft.com/office/drawing/2014/main" id="{69F96E30-AE02-C247-7D1E-ADF3BE241C9E}"/>
              </a:ext>
            </a:extLst>
          </p:cNvPr>
          <p:cNvSpPr txBox="1"/>
          <p:nvPr/>
        </p:nvSpPr>
        <p:spPr>
          <a:xfrm>
            <a:off x="1409351" y="5339059"/>
            <a:ext cx="1564852" cy="523220"/>
          </a:xfrm>
          <a:prstGeom prst="rect">
            <a:avLst/>
          </a:prstGeom>
          <a:noFill/>
        </p:spPr>
        <p:txBody>
          <a:bodyPr wrap="none" rtlCol="0">
            <a:spAutoFit/>
          </a:bodyPr>
          <a:lstStyle/>
          <a:p>
            <a:r>
              <a:rPr lang="en-US" sz="2800" b="1"/>
              <a:t>Cách 3:</a:t>
            </a:r>
          </a:p>
        </p:txBody>
      </p:sp>
    </p:spTree>
    <p:extLst>
      <p:ext uri="{BB962C8B-B14F-4D97-AF65-F5344CB8AC3E}">
        <p14:creationId xmlns:p14="http://schemas.microsoft.com/office/powerpoint/2010/main" val="28611068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Rounded Corners 23">
            <a:extLst>
              <a:ext uri="{FF2B5EF4-FFF2-40B4-BE49-F238E27FC236}">
                <a16:creationId xmlns:a16="http://schemas.microsoft.com/office/drawing/2014/main" id="{1E1CFA20-0596-2DED-12DB-BB8C07932739}"/>
              </a:ext>
            </a:extLst>
          </p:cNvPr>
          <p:cNvSpPr/>
          <p:nvPr/>
        </p:nvSpPr>
        <p:spPr>
          <a:xfrm>
            <a:off x="3859374" y="2114747"/>
            <a:ext cx="1465943" cy="1306286"/>
          </a:xfrm>
          <a:prstGeom prst="roundRect">
            <a:avLst/>
          </a:prstGeom>
          <a:solidFill>
            <a:schemeClr val="bg1"/>
          </a:solidFill>
          <a:ln w="38100">
            <a:solidFill>
              <a:schemeClr val="tx1">
                <a:lumMod val="85000"/>
                <a:lumOff val="1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Rounded Corners 24">
            <a:extLst>
              <a:ext uri="{FF2B5EF4-FFF2-40B4-BE49-F238E27FC236}">
                <a16:creationId xmlns:a16="http://schemas.microsoft.com/office/drawing/2014/main" id="{F332BDED-BFD0-78C7-EBD4-47F751E9F799}"/>
              </a:ext>
            </a:extLst>
          </p:cNvPr>
          <p:cNvSpPr/>
          <p:nvPr/>
        </p:nvSpPr>
        <p:spPr>
          <a:xfrm>
            <a:off x="5477717" y="2114747"/>
            <a:ext cx="1465943" cy="1306286"/>
          </a:xfrm>
          <a:prstGeom prst="roundRect">
            <a:avLst/>
          </a:prstGeom>
          <a:solidFill>
            <a:schemeClr val="bg1"/>
          </a:solidFill>
          <a:ln w="38100">
            <a:solidFill>
              <a:schemeClr val="tx1">
                <a:lumMod val="85000"/>
                <a:lumOff val="1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Rounded Corners 25">
            <a:extLst>
              <a:ext uri="{FF2B5EF4-FFF2-40B4-BE49-F238E27FC236}">
                <a16:creationId xmlns:a16="http://schemas.microsoft.com/office/drawing/2014/main" id="{B877E182-6B0E-F102-0C9F-B137F43675C2}"/>
              </a:ext>
            </a:extLst>
          </p:cNvPr>
          <p:cNvSpPr/>
          <p:nvPr/>
        </p:nvSpPr>
        <p:spPr>
          <a:xfrm>
            <a:off x="7096060" y="2114747"/>
            <a:ext cx="1465943" cy="1306286"/>
          </a:xfrm>
          <a:prstGeom prst="roundRect">
            <a:avLst/>
          </a:prstGeom>
          <a:solidFill>
            <a:schemeClr val="accent6"/>
          </a:solidFill>
          <a:ln w="38100">
            <a:solidFill>
              <a:schemeClr val="tx1">
                <a:lumMod val="85000"/>
                <a:lumOff val="1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Rounded Corners 26">
            <a:extLst>
              <a:ext uri="{FF2B5EF4-FFF2-40B4-BE49-F238E27FC236}">
                <a16:creationId xmlns:a16="http://schemas.microsoft.com/office/drawing/2014/main" id="{8ACD7D92-7D93-E210-3475-66085C4B0419}"/>
              </a:ext>
            </a:extLst>
          </p:cNvPr>
          <p:cNvSpPr/>
          <p:nvPr/>
        </p:nvSpPr>
        <p:spPr>
          <a:xfrm>
            <a:off x="3859374" y="663319"/>
            <a:ext cx="1465943" cy="1306286"/>
          </a:xfrm>
          <a:prstGeom prst="roundRect">
            <a:avLst/>
          </a:prstGeom>
          <a:solidFill>
            <a:schemeClr val="accent2"/>
          </a:solidFill>
          <a:ln w="38100">
            <a:solidFill>
              <a:schemeClr val="tx1">
                <a:lumMod val="85000"/>
                <a:lumOff val="1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Rounded Corners 27">
            <a:extLst>
              <a:ext uri="{FF2B5EF4-FFF2-40B4-BE49-F238E27FC236}">
                <a16:creationId xmlns:a16="http://schemas.microsoft.com/office/drawing/2014/main" id="{0F3954EC-229C-0350-177D-E052D63D1CBB}"/>
              </a:ext>
            </a:extLst>
          </p:cNvPr>
          <p:cNvSpPr/>
          <p:nvPr/>
        </p:nvSpPr>
        <p:spPr>
          <a:xfrm>
            <a:off x="5477717" y="663319"/>
            <a:ext cx="1465943" cy="1306286"/>
          </a:xfrm>
          <a:prstGeom prst="roundRect">
            <a:avLst/>
          </a:prstGeom>
          <a:solidFill>
            <a:schemeClr val="bg1"/>
          </a:solidFill>
          <a:ln w="38100">
            <a:solidFill>
              <a:schemeClr val="tx1">
                <a:lumMod val="85000"/>
                <a:lumOff val="1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Rounded Corners 28">
            <a:extLst>
              <a:ext uri="{FF2B5EF4-FFF2-40B4-BE49-F238E27FC236}">
                <a16:creationId xmlns:a16="http://schemas.microsoft.com/office/drawing/2014/main" id="{28B522E3-D1E5-2639-4DA8-348CFB212D30}"/>
              </a:ext>
            </a:extLst>
          </p:cNvPr>
          <p:cNvSpPr/>
          <p:nvPr/>
        </p:nvSpPr>
        <p:spPr>
          <a:xfrm>
            <a:off x="7096060" y="663319"/>
            <a:ext cx="1465943" cy="1306286"/>
          </a:xfrm>
          <a:prstGeom prst="roundRect">
            <a:avLst/>
          </a:prstGeom>
          <a:solidFill>
            <a:schemeClr val="bg1"/>
          </a:solidFill>
          <a:ln w="38100">
            <a:solidFill>
              <a:schemeClr val="tx1">
                <a:lumMod val="85000"/>
                <a:lumOff val="1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B7C00A27-59E5-D8B9-0F9F-ABBDBFD08382}"/>
              </a:ext>
            </a:extLst>
          </p:cNvPr>
          <p:cNvGrpSpPr/>
          <p:nvPr/>
        </p:nvGrpSpPr>
        <p:grpSpPr>
          <a:xfrm>
            <a:off x="5824414" y="811687"/>
            <a:ext cx="779489" cy="1009549"/>
            <a:chOff x="1340073" y="1693379"/>
            <a:chExt cx="779489" cy="1009549"/>
          </a:xfrm>
        </p:grpSpPr>
        <p:sp>
          <p:nvSpPr>
            <p:cNvPr id="31" name="Rectangle 5">
              <a:extLst>
                <a:ext uri="{FF2B5EF4-FFF2-40B4-BE49-F238E27FC236}">
                  <a16:creationId xmlns:a16="http://schemas.microsoft.com/office/drawing/2014/main" id="{92CCC710-C954-C31B-A5A2-E453E9522C2D}"/>
                </a:ext>
              </a:extLst>
            </p:cNvPr>
            <p:cNvSpPr/>
            <p:nvPr/>
          </p:nvSpPr>
          <p:spPr>
            <a:xfrm>
              <a:off x="1623596" y="1850231"/>
              <a:ext cx="200442" cy="152400"/>
            </a:xfrm>
            <a:custGeom>
              <a:avLst/>
              <a:gdLst>
                <a:gd name="connsiteX0" fmla="*/ 0 w 200442"/>
                <a:gd name="connsiteY0" fmla="*/ 0 h 121443"/>
                <a:gd name="connsiteX1" fmla="*/ 200442 w 200442"/>
                <a:gd name="connsiteY1" fmla="*/ 0 h 121443"/>
                <a:gd name="connsiteX2" fmla="*/ 200442 w 200442"/>
                <a:gd name="connsiteY2" fmla="*/ 121443 h 121443"/>
                <a:gd name="connsiteX3" fmla="*/ 0 w 200442"/>
                <a:gd name="connsiteY3" fmla="*/ 121443 h 121443"/>
                <a:gd name="connsiteX4" fmla="*/ 0 w 200442"/>
                <a:gd name="connsiteY4" fmla="*/ 0 h 121443"/>
                <a:gd name="connsiteX0" fmla="*/ 0 w 200442"/>
                <a:gd name="connsiteY0" fmla="*/ 30957 h 152400"/>
                <a:gd name="connsiteX1" fmla="*/ 95667 w 200442"/>
                <a:gd name="connsiteY1" fmla="*/ 0 h 152400"/>
                <a:gd name="connsiteX2" fmla="*/ 200442 w 200442"/>
                <a:gd name="connsiteY2" fmla="*/ 30957 h 152400"/>
                <a:gd name="connsiteX3" fmla="*/ 200442 w 200442"/>
                <a:gd name="connsiteY3" fmla="*/ 152400 h 152400"/>
                <a:gd name="connsiteX4" fmla="*/ 0 w 200442"/>
                <a:gd name="connsiteY4" fmla="*/ 152400 h 152400"/>
                <a:gd name="connsiteX5" fmla="*/ 0 w 200442"/>
                <a:gd name="connsiteY5" fmla="*/ 30957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0442" h="152400">
                  <a:moveTo>
                    <a:pt x="0" y="30957"/>
                  </a:moveTo>
                  <a:cubicBezTo>
                    <a:pt x="31889" y="30163"/>
                    <a:pt x="63778" y="794"/>
                    <a:pt x="95667" y="0"/>
                  </a:cubicBezTo>
                  <a:lnTo>
                    <a:pt x="200442" y="30957"/>
                  </a:lnTo>
                  <a:lnTo>
                    <a:pt x="200442" y="152400"/>
                  </a:lnTo>
                  <a:lnTo>
                    <a:pt x="0" y="152400"/>
                  </a:lnTo>
                  <a:lnTo>
                    <a:pt x="0" y="3095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5">
              <a:extLst>
                <a:ext uri="{FF2B5EF4-FFF2-40B4-BE49-F238E27FC236}">
                  <a16:creationId xmlns:a16="http://schemas.microsoft.com/office/drawing/2014/main" id="{72A46641-028B-10BB-94A3-3C3C68F1F724}"/>
                </a:ext>
              </a:extLst>
            </p:cNvPr>
            <p:cNvSpPr/>
            <p:nvPr/>
          </p:nvSpPr>
          <p:spPr>
            <a:xfrm>
              <a:off x="1597819" y="2021682"/>
              <a:ext cx="250031" cy="47624"/>
            </a:xfrm>
            <a:custGeom>
              <a:avLst/>
              <a:gdLst>
                <a:gd name="connsiteX0" fmla="*/ 0 w 200442"/>
                <a:gd name="connsiteY0" fmla="*/ 0 h 121443"/>
                <a:gd name="connsiteX1" fmla="*/ 200442 w 200442"/>
                <a:gd name="connsiteY1" fmla="*/ 0 h 121443"/>
                <a:gd name="connsiteX2" fmla="*/ 200442 w 200442"/>
                <a:gd name="connsiteY2" fmla="*/ 121443 h 121443"/>
                <a:gd name="connsiteX3" fmla="*/ 0 w 200442"/>
                <a:gd name="connsiteY3" fmla="*/ 121443 h 121443"/>
                <a:gd name="connsiteX4" fmla="*/ 0 w 200442"/>
                <a:gd name="connsiteY4" fmla="*/ 0 h 121443"/>
                <a:gd name="connsiteX0" fmla="*/ 0 w 200442"/>
                <a:gd name="connsiteY0" fmla="*/ 30957 h 152400"/>
                <a:gd name="connsiteX1" fmla="*/ 95667 w 200442"/>
                <a:gd name="connsiteY1" fmla="*/ 0 h 152400"/>
                <a:gd name="connsiteX2" fmla="*/ 200442 w 200442"/>
                <a:gd name="connsiteY2" fmla="*/ 30957 h 152400"/>
                <a:gd name="connsiteX3" fmla="*/ 200442 w 200442"/>
                <a:gd name="connsiteY3" fmla="*/ 152400 h 152400"/>
                <a:gd name="connsiteX4" fmla="*/ 0 w 200442"/>
                <a:gd name="connsiteY4" fmla="*/ 152400 h 152400"/>
                <a:gd name="connsiteX5" fmla="*/ 0 w 200442"/>
                <a:gd name="connsiteY5" fmla="*/ 30957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0442" h="152400">
                  <a:moveTo>
                    <a:pt x="0" y="30957"/>
                  </a:moveTo>
                  <a:cubicBezTo>
                    <a:pt x="31889" y="30163"/>
                    <a:pt x="63778" y="794"/>
                    <a:pt x="95667" y="0"/>
                  </a:cubicBezTo>
                  <a:lnTo>
                    <a:pt x="200442" y="30957"/>
                  </a:lnTo>
                  <a:lnTo>
                    <a:pt x="200442" y="152400"/>
                  </a:lnTo>
                  <a:lnTo>
                    <a:pt x="0" y="152400"/>
                  </a:lnTo>
                  <a:lnTo>
                    <a:pt x="0" y="3095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6">
              <a:extLst>
                <a:ext uri="{FF2B5EF4-FFF2-40B4-BE49-F238E27FC236}">
                  <a16:creationId xmlns:a16="http://schemas.microsoft.com/office/drawing/2014/main" id="{CDFF24D7-1B32-EEF7-F22D-08087542C51D}"/>
                </a:ext>
              </a:extLst>
            </p:cNvPr>
            <p:cNvSpPr/>
            <p:nvPr/>
          </p:nvSpPr>
          <p:spPr>
            <a:xfrm>
              <a:off x="1605944" y="2069306"/>
              <a:ext cx="221874" cy="419976"/>
            </a:xfrm>
            <a:custGeom>
              <a:avLst/>
              <a:gdLst>
                <a:gd name="connsiteX0" fmla="*/ 0 w 181392"/>
                <a:gd name="connsiteY0" fmla="*/ 0 h 422358"/>
                <a:gd name="connsiteX1" fmla="*/ 181392 w 181392"/>
                <a:gd name="connsiteY1" fmla="*/ 0 h 422358"/>
                <a:gd name="connsiteX2" fmla="*/ 181392 w 181392"/>
                <a:gd name="connsiteY2" fmla="*/ 422358 h 422358"/>
                <a:gd name="connsiteX3" fmla="*/ 0 w 181392"/>
                <a:gd name="connsiteY3" fmla="*/ 422358 h 422358"/>
                <a:gd name="connsiteX4" fmla="*/ 0 w 181392"/>
                <a:gd name="connsiteY4" fmla="*/ 0 h 422358"/>
                <a:gd name="connsiteX0" fmla="*/ 26194 w 207586"/>
                <a:gd name="connsiteY0" fmla="*/ 0 h 422358"/>
                <a:gd name="connsiteX1" fmla="*/ 207586 w 207586"/>
                <a:gd name="connsiteY1" fmla="*/ 0 h 422358"/>
                <a:gd name="connsiteX2" fmla="*/ 207586 w 207586"/>
                <a:gd name="connsiteY2" fmla="*/ 422358 h 422358"/>
                <a:gd name="connsiteX3" fmla="*/ 0 w 207586"/>
                <a:gd name="connsiteY3" fmla="*/ 417595 h 422358"/>
                <a:gd name="connsiteX4" fmla="*/ 26194 w 207586"/>
                <a:gd name="connsiteY4" fmla="*/ 0 h 422358"/>
                <a:gd name="connsiteX0" fmla="*/ 26194 w 221874"/>
                <a:gd name="connsiteY0" fmla="*/ 0 h 419976"/>
                <a:gd name="connsiteX1" fmla="*/ 207586 w 221874"/>
                <a:gd name="connsiteY1" fmla="*/ 0 h 419976"/>
                <a:gd name="connsiteX2" fmla="*/ 221874 w 221874"/>
                <a:gd name="connsiteY2" fmla="*/ 419976 h 419976"/>
                <a:gd name="connsiteX3" fmla="*/ 0 w 221874"/>
                <a:gd name="connsiteY3" fmla="*/ 417595 h 419976"/>
                <a:gd name="connsiteX4" fmla="*/ 26194 w 221874"/>
                <a:gd name="connsiteY4" fmla="*/ 0 h 4199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874" h="419976">
                  <a:moveTo>
                    <a:pt x="26194" y="0"/>
                  </a:moveTo>
                  <a:lnTo>
                    <a:pt x="207586" y="0"/>
                  </a:lnTo>
                  <a:lnTo>
                    <a:pt x="221874" y="419976"/>
                  </a:lnTo>
                  <a:lnTo>
                    <a:pt x="0" y="417595"/>
                  </a:lnTo>
                  <a:lnTo>
                    <a:pt x="26194"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38778511-CC9D-EA50-754E-CB7CE388EB21}"/>
                </a:ext>
              </a:extLst>
            </p:cNvPr>
            <p:cNvSpPr/>
            <p:nvPr/>
          </p:nvSpPr>
          <p:spPr>
            <a:xfrm>
              <a:off x="1557338" y="2489282"/>
              <a:ext cx="345281"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17555FE5-1621-753E-E258-FF99F51FCD69}"/>
                </a:ext>
              </a:extLst>
            </p:cNvPr>
            <p:cNvSpPr/>
            <p:nvPr/>
          </p:nvSpPr>
          <p:spPr>
            <a:xfrm>
              <a:off x="1502569" y="2535002"/>
              <a:ext cx="433387" cy="695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Picture 35">
              <a:extLst>
                <a:ext uri="{FF2B5EF4-FFF2-40B4-BE49-F238E27FC236}">
                  <a16:creationId xmlns:a16="http://schemas.microsoft.com/office/drawing/2014/main" id="{56C762AF-C5DF-E5F7-D4E9-C9E56E5A0DE6}"/>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10000" b="92692" l="10000" r="90000">
                          <a14:foregroundMark x1="44889" y1="57308" x2="44889" y2="57308"/>
                          <a14:foregroundMark x1="44778" y1="56346" x2="44889" y2="45192"/>
                          <a14:foregroundMark x1="44111" y1="92692" x2="53000" y2="92692"/>
                          <a14:backgroundMark x1="49111" y1="65769" x2="50222" y2="49615"/>
                        </a14:backgroundRemoval>
                      </a14:imgEffect>
                    </a14:imgLayer>
                  </a14:imgProps>
                </a:ext>
                <a:ext uri="{28A0092B-C50C-407E-A947-70E740481C1C}">
                  <a14:useLocalDpi xmlns:a14="http://schemas.microsoft.com/office/drawing/2010/main" val="0"/>
                </a:ext>
              </a:extLst>
            </a:blip>
            <a:srcRect l="28245" r="27143"/>
            <a:stretch/>
          </p:blipFill>
          <p:spPr>
            <a:xfrm>
              <a:off x="1340073" y="1693379"/>
              <a:ext cx="779489" cy="1009549"/>
            </a:xfrm>
            <a:prstGeom prst="rect">
              <a:avLst/>
            </a:prstGeom>
            <a:noFill/>
            <a:ln w="38100">
              <a:noFill/>
            </a:ln>
          </p:spPr>
        </p:pic>
      </p:grpSp>
      <p:sp>
        <p:nvSpPr>
          <p:cNvPr id="16" name="TextBox 15">
            <a:extLst>
              <a:ext uri="{FF2B5EF4-FFF2-40B4-BE49-F238E27FC236}">
                <a16:creationId xmlns:a16="http://schemas.microsoft.com/office/drawing/2014/main" id="{36910864-6647-215B-30BE-A57C86FE902C}"/>
              </a:ext>
            </a:extLst>
          </p:cNvPr>
          <p:cNvSpPr txBox="1"/>
          <p:nvPr/>
        </p:nvSpPr>
        <p:spPr>
          <a:xfrm>
            <a:off x="1409351" y="4615839"/>
            <a:ext cx="5819222" cy="523220"/>
          </a:xfrm>
          <a:prstGeom prst="rect">
            <a:avLst/>
          </a:prstGeom>
          <a:noFill/>
        </p:spPr>
        <p:txBody>
          <a:bodyPr wrap="none" rtlCol="0">
            <a:spAutoFit/>
          </a:bodyPr>
          <a:lstStyle/>
          <a:p>
            <a:r>
              <a:rPr lang="en-US" sz="2800" b="1"/>
              <a:t>Cách 2: Phải </a:t>
            </a:r>
            <a:r>
              <a:rPr lang="en-US" sz="2800" b="1">
                <a:sym typeface="Wingdings" panose="05000000000000000000" pitchFamily="2" charset="2"/>
              </a:rPr>
              <a:t> Phải  Xuống</a:t>
            </a:r>
            <a:endParaRPr lang="en-US" sz="2800" b="1"/>
          </a:p>
        </p:txBody>
      </p:sp>
      <p:sp>
        <p:nvSpPr>
          <p:cNvPr id="17" name="TextBox 16">
            <a:extLst>
              <a:ext uri="{FF2B5EF4-FFF2-40B4-BE49-F238E27FC236}">
                <a16:creationId xmlns:a16="http://schemas.microsoft.com/office/drawing/2014/main" id="{28E03EDD-D673-2007-73EF-5595D3F1904B}"/>
              </a:ext>
            </a:extLst>
          </p:cNvPr>
          <p:cNvSpPr txBox="1"/>
          <p:nvPr/>
        </p:nvSpPr>
        <p:spPr>
          <a:xfrm>
            <a:off x="1409351" y="3887631"/>
            <a:ext cx="5819222" cy="523220"/>
          </a:xfrm>
          <a:prstGeom prst="rect">
            <a:avLst/>
          </a:prstGeom>
          <a:noFill/>
        </p:spPr>
        <p:txBody>
          <a:bodyPr wrap="none" rtlCol="0">
            <a:spAutoFit/>
          </a:bodyPr>
          <a:lstStyle/>
          <a:p>
            <a:r>
              <a:rPr lang="en-US" sz="2800" b="1"/>
              <a:t>Cách 1: Xuống </a:t>
            </a:r>
            <a:r>
              <a:rPr lang="en-US" sz="2800" b="1">
                <a:sym typeface="Wingdings" panose="05000000000000000000" pitchFamily="2" charset="2"/>
              </a:rPr>
              <a:t> Phải  Phải</a:t>
            </a:r>
            <a:endParaRPr lang="en-US" sz="2800" b="1"/>
          </a:p>
        </p:txBody>
      </p:sp>
      <p:sp>
        <p:nvSpPr>
          <p:cNvPr id="18" name="TextBox 17">
            <a:extLst>
              <a:ext uri="{FF2B5EF4-FFF2-40B4-BE49-F238E27FC236}">
                <a16:creationId xmlns:a16="http://schemas.microsoft.com/office/drawing/2014/main" id="{353367E9-6F0B-E6DD-FAD8-2938BEFA5318}"/>
              </a:ext>
            </a:extLst>
          </p:cNvPr>
          <p:cNvSpPr txBox="1"/>
          <p:nvPr/>
        </p:nvSpPr>
        <p:spPr>
          <a:xfrm>
            <a:off x="1409351" y="5339059"/>
            <a:ext cx="2550698" cy="523220"/>
          </a:xfrm>
          <a:prstGeom prst="rect">
            <a:avLst/>
          </a:prstGeom>
          <a:noFill/>
        </p:spPr>
        <p:txBody>
          <a:bodyPr wrap="none" rtlCol="0">
            <a:spAutoFit/>
          </a:bodyPr>
          <a:lstStyle/>
          <a:p>
            <a:r>
              <a:rPr lang="en-US" sz="2800" b="1"/>
              <a:t>Cách 3: Phải</a:t>
            </a:r>
          </a:p>
        </p:txBody>
      </p:sp>
    </p:spTree>
    <p:extLst>
      <p:ext uri="{BB962C8B-B14F-4D97-AF65-F5344CB8AC3E}">
        <p14:creationId xmlns:p14="http://schemas.microsoft.com/office/powerpoint/2010/main" val="38239354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Rounded Corners 23">
            <a:extLst>
              <a:ext uri="{FF2B5EF4-FFF2-40B4-BE49-F238E27FC236}">
                <a16:creationId xmlns:a16="http://schemas.microsoft.com/office/drawing/2014/main" id="{1E1CFA20-0596-2DED-12DB-BB8C07932739}"/>
              </a:ext>
            </a:extLst>
          </p:cNvPr>
          <p:cNvSpPr/>
          <p:nvPr/>
        </p:nvSpPr>
        <p:spPr>
          <a:xfrm>
            <a:off x="3859374" y="2114747"/>
            <a:ext cx="1465943" cy="1306286"/>
          </a:xfrm>
          <a:prstGeom prst="roundRect">
            <a:avLst/>
          </a:prstGeom>
          <a:solidFill>
            <a:schemeClr val="bg1"/>
          </a:solidFill>
          <a:ln w="38100">
            <a:solidFill>
              <a:schemeClr val="tx1">
                <a:lumMod val="85000"/>
                <a:lumOff val="1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Rounded Corners 24">
            <a:extLst>
              <a:ext uri="{FF2B5EF4-FFF2-40B4-BE49-F238E27FC236}">
                <a16:creationId xmlns:a16="http://schemas.microsoft.com/office/drawing/2014/main" id="{F332BDED-BFD0-78C7-EBD4-47F751E9F799}"/>
              </a:ext>
            </a:extLst>
          </p:cNvPr>
          <p:cNvSpPr/>
          <p:nvPr/>
        </p:nvSpPr>
        <p:spPr>
          <a:xfrm>
            <a:off x="5477717" y="2114747"/>
            <a:ext cx="1465943" cy="1306286"/>
          </a:xfrm>
          <a:prstGeom prst="roundRect">
            <a:avLst/>
          </a:prstGeom>
          <a:solidFill>
            <a:schemeClr val="bg1"/>
          </a:solidFill>
          <a:ln w="38100">
            <a:solidFill>
              <a:schemeClr val="tx1">
                <a:lumMod val="85000"/>
                <a:lumOff val="1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Rounded Corners 25">
            <a:extLst>
              <a:ext uri="{FF2B5EF4-FFF2-40B4-BE49-F238E27FC236}">
                <a16:creationId xmlns:a16="http://schemas.microsoft.com/office/drawing/2014/main" id="{B877E182-6B0E-F102-0C9F-B137F43675C2}"/>
              </a:ext>
            </a:extLst>
          </p:cNvPr>
          <p:cNvSpPr/>
          <p:nvPr/>
        </p:nvSpPr>
        <p:spPr>
          <a:xfrm>
            <a:off x="7096060" y="2114747"/>
            <a:ext cx="1465943" cy="1306286"/>
          </a:xfrm>
          <a:prstGeom prst="roundRect">
            <a:avLst/>
          </a:prstGeom>
          <a:solidFill>
            <a:schemeClr val="accent6"/>
          </a:solidFill>
          <a:ln w="38100">
            <a:solidFill>
              <a:schemeClr val="tx1">
                <a:lumMod val="85000"/>
                <a:lumOff val="1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Rounded Corners 26">
            <a:extLst>
              <a:ext uri="{FF2B5EF4-FFF2-40B4-BE49-F238E27FC236}">
                <a16:creationId xmlns:a16="http://schemas.microsoft.com/office/drawing/2014/main" id="{8ACD7D92-7D93-E210-3475-66085C4B0419}"/>
              </a:ext>
            </a:extLst>
          </p:cNvPr>
          <p:cNvSpPr/>
          <p:nvPr/>
        </p:nvSpPr>
        <p:spPr>
          <a:xfrm>
            <a:off x="3859374" y="663319"/>
            <a:ext cx="1465943" cy="1306286"/>
          </a:xfrm>
          <a:prstGeom prst="roundRect">
            <a:avLst/>
          </a:prstGeom>
          <a:solidFill>
            <a:schemeClr val="accent2"/>
          </a:solidFill>
          <a:ln w="38100">
            <a:solidFill>
              <a:schemeClr val="tx1">
                <a:lumMod val="85000"/>
                <a:lumOff val="1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Rounded Corners 27">
            <a:extLst>
              <a:ext uri="{FF2B5EF4-FFF2-40B4-BE49-F238E27FC236}">
                <a16:creationId xmlns:a16="http://schemas.microsoft.com/office/drawing/2014/main" id="{0F3954EC-229C-0350-177D-E052D63D1CBB}"/>
              </a:ext>
            </a:extLst>
          </p:cNvPr>
          <p:cNvSpPr/>
          <p:nvPr/>
        </p:nvSpPr>
        <p:spPr>
          <a:xfrm>
            <a:off x="5477717" y="663319"/>
            <a:ext cx="1465943" cy="1306286"/>
          </a:xfrm>
          <a:prstGeom prst="roundRect">
            <a:avLst/>
          </a:prstGeom>
          <a:solidFill>
            <a:schemeClr val="bg1"/>
          </a:solidFill>
          <a:ln w="38100">
            <a:solidFill>
              <a:schemeClr val="tx1">
                <a:lumMod val="85000"/>
                <a:lumOff val="1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Rounded Corners 28">
            <a:extLst>
              <a:ext uri="{FF2B5EF4-FFF2-40B4-BE49-F238E27FC236}">
                <a16:creationId xmlns:a16="http://schemas.microsoft.com/office/drawing/2014/main" id="{28B522E3-D1E5-2639-4DA8-348CFB212D30}"/>
              </a:ext>
            </a:extLst>
          </p:cNvPr>
          <p:cNvSpPr/>
          <p:nvPr/>
        </p:nvSpPr>
        <p:spPr>
          <a:xfrm>
            <a:off x="7096060" y="663319"/>
            <a:ext cx="1465943" cy="1306286"/>
          </a:xfrm>
          <a:prstGeom prst="roundRect">
            <a:avLst/>
          </a:prstGeom>
          <a:solidFill>
            <a:schemeClr val="bg1"/>
          </a:solidFill>
          <a:ln w="38100">
            <a:solidFill>
              <a:schemeClr val="tx1">
                <a:lumMod val="85000"/>
                <a:lumOff val="1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B7C00A27-59E5-D8B9-0F9F-ABBDBFD08382}"/>
              </a:ext>
            </a:extLst>
          </p:cNvPr>
          <p:cNvGrpSpPr/>
          <p:nvPr/>
        </p:nvGrpSpPr>
        <p:grpSpPr>
          <a:xfrm>
            <a:off x="5820943" y="2263115"/>
            <a:ext cx="779489" cy="1009549"/>
            <a:chOff x="1340073" y="1693379"/>
            <a:chExt cx="779489" cy="1009549"/>
          </a:xfrm>
        </p:grpSpPr>
        <p:sp>
          <p:nvSpPr>
            <p:cNvPr id="31" name="Rectangle 5">
              <a:extLst>
                <a:ext uri="{FF2B5EF4-FFF2-40B4-BE49-F238E27FC236}">
                  <a16:creationId xmlns:a16="http://schemas.microsoft.com/office/drawing/2014/main" id="{92CCC710-C954-C31B-A5A2-E453E9522C2D}"/>
                </a:ext>
              </a:extLst>
            </p:cNvPr>
            <p:cNvSpPr/>
            <p:nvPr/>
          </p:nvSpPr>
          <p:spPr>
            <a:xfrm>
              <a:off x="1623596" y="1850231"/>
              <a:ext cx="200442" cy="152400"/>
            </a:xfrm>
            <a:custGeom>
              <a:avLst/>
              <a:gdLst>
                <a:gd name="connsiteX0" fmla="*/ 0 w 200442"/>
                <a:gd name="connsiteY0" fmla="*/ 0 h 121443"/>
                <a:gd name="connsiteX1" fmla="*/ 200442 w 200442"/>
                <a:gd name="connsiteY1" fmla="*/ 0 h 121443"/>
                <a:gd name="connsiteX2" fmla="*/ 200442 w 200442"/>
                <a:gd name="connsiteY2" fmla="*/ 121443 h 121443"/>
                <a:gd name="connsiteX3" fmla="*/ 0 w 200442"/>
                <a:gd name="connsiteY3" fmla="*/ 121443 h 121443"/>
                <a:gd name="connsiteX4" fmla="*/ 0 w 200442"/>
                <a:gd name="connsiteY4" fmla="*/ 0 h 121443"/>
                <a:gd name="connsiteX0" fmla="*/ 0 w 200442"/>
                <a:gd name="connsiteY0" fmla="*/ 30957 h 152400"/>
                <a:gd name="connsiteX1" fmla="*/ 95667 w 200442"/>
                <a:gd name="connsiteY1" fmla="*/ 0 h 152400"/>
                <a:gd name="connsiteX2" fmla="*/ 200442 w 200442"/>
                <a:gd name="connsiteY2" fmla="*/ 30957 h 152400"/>
                <a:gd name="connsiteX3" fmla="*/ 200442 w 200442"/>
                <a:gd name="connsiteY3" fmla="*/ 152400 h 152400"/>
                <a:gd name="connsiteX4" fmla="*/ 0 w 200442"/>
                <a:gd name="connsiteY4" fmla="*/ 152400 h 152400"/>
                <a:gd name="connsiteX5" fmla="*/ 0 w 200442"/>
                <a:gd name="connsiteY5" fmla="*/ 30957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0442" h="152400">
                  <a:moveTo>
                    <a:pt x="0" y="30957"/>
                  </a:moveTo>
                  <a:cubicBezTo>
                    <a:pt x="31889" y="30163"/>
                    <a:pt x="63778" y="794"/>
                    <a:pt x="95667" y="0"/>
                  </a:cubicBezTo>
                  <a:lnTo>
                    <a:pt x="200442" y="30957"/>
                  </a:lnTo>
                  <a:lnTo>
                    <a:pt x="200442" y="152400"/>
                  </a:lnTo>
                  <a:lnTo>
                    <a:pt x="0" y="152400"/>
                  </a:lnTo>
                  <a:lnTo>
                    <a:pt x="0" y="3095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5">
              <a:extLst>
                <a:ext uri="{FF2B5EF4-FFF2-40B4-BE49-F238E27FC236}">
                  <a16:creationId xmlns:a16="http://schemas.microsoft.com/office/drawing/2014/main" id="{72A46641-028B-10BB-94A3-3C3C68F1F724}"/>
                </a:ext>
              </a:extLst>
            </p:cNvPr>
            <p:cNvSpPr/>
            <p:nvPr/>
          </p:nvSpPr>
          <p:spPr>
            <a:xfrm>
              <a:off x="1597819" y="2021682"/>
              <a:ext cx="250031" cy="47624"/>
            </a:xfrm>
            <a:custGeom>
              <a:avLst/>
              <a:gdLst>
                <a:gd name="connsiteX0" fmla="*/ 0 w 200442"/>
                <a:gd name="connsiteY0" fmla="*/ 0 h 121443"/>
                <a:gd name="connsiteX1" fmla="*/ 200442 w 200442"/>
                <a:gd name="connsiteY1" fmla="*/ 0 h 121443"/>
                <a:gd name="connsiteX2" fmla="*/ 200442 w 200442"/>
                <a:gd name="connsiteY2" fmla="*/ 121443 h 121443"/>
                <a:gd name="connsiteX3" fmla="*/ 0 w 200442"/>
                <a:gd name="connsiteY3" fmla="*/ 121443 h 121443"/>
                <a:gd name="connsiteX4" fmla="*/ 0 w 200442"/>
                <a:gd name="connsiteY4" fmla="*/ 0 h 121443"/>
                <a:gd name="connsiteX0" fmla="*/ 0 w 200442"/>
                <a:gd name="connsiteY0" fmla="*/ 30957 h 152400"/>
                <a:gd name="connsiteX1" fmla="*/ 95667 w 200442"/>
                <a:gd name="connsiteY1" fmla="*/ 0 h 152400"/>
                <a:gd name="connsiteX2" fmla="*/ 200442 w 200442"/>
                <a:gd name="connsiteY2" fmla="*/ 30957 h 152400"/>
                <a:gd name="connsiteX3" fmla="*/ 200442 w 200442"/>
                <a:gd name="connsiteY3" fmla="*/ 152400 h 152400"/>
                <a:gd name="connsiteX4" fmla="*/ 0 w 200442"/>
                <a:gd name="connsiteY4" fmla="*/ 152400 h 152400"/>
                <a:gd name="connsiteX5" fmla="*/ 0 w 200442"/>
                <a:gd name="connsiteY5" fmla="*/ 30957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0442" h="152400">
                  <a:moveTo>
                    <a:pt x="0" y="30957"/>
                  </a:moveTo>
                  <a:cubicBezTo>
                    <a:pt x="31889" y="30163"/>
                    <a:pt x="63778" y="794"/>
                    <a:pt x="95667" y="0"/>
                  </a:cubicBezTo>
                  <a:lnTo>
                    <a:pt x="200442" y="30957"/>
                  </a:lnTo>
                  <a:lnTo>
                    <a:pt x="200442" y="152400"/>
                  </a:lnTo>
                  <a:lnTo>
                    <a:pt x="0" y="152400"/>
                  </a:lnTo>
                  <a:lnTo>
                    <a:pt x="0" y="3095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6">
              <a:extLst>
                <a:ext uri="{FF2B5EF4-FFF2-40B4-BE49-F238E27FC236}">
                  <a16:creationId xmlns:a16="http://schemas.microsoft.com/office/drawing/2014/main" id="{CDFF24D7-1B32-EEF7-F22D-08087542C51D}"/>
                </a:ext>
              </a:extLst>
            </p:cNvPr>
            <p:cNvSpPr/>
            <p:nvPr/>
          </p:nvSpPr>
          <p:spPr>
            <a:xfrm>
              <a:off x="1605944" y="2069306"/>
              <a:ext cx="221874" cy="419976"/>
            </a:xfrm>
            <a:custGeom>
              <a:avLst/>
              <a:gdLst>
                <a:gd name="connsiteX0" fmla="*/ 0 w 181392"/>
                <a:gd name="connsiteY0" fmla="*/ 0 h 422358"/>
                <a:gd name="connsiteX1" fmla="*/ 181392 w 181392"/>
                <a:gd name="connsiteY1" fmla="*/ 0 h 422358"/>
                <a:gd name="connsiteX2" fmla="*/ 181392 w 181392"/>
                <a:gd name="connsiteY2" fmla="*/ 422358 h 422358"/>
                <a:gd name="connsiteX3" fmla="*/ 0 w 181392"/>
                <a:gd name="connsiteY3" fmla="*/ 422358 h 422358"/>
                <a:gd name="connsiteX4" fmla="*/ 0 w 181392"/>
                <a:gd name="connsiteY4" fmla="*/ 0 h 422358"/>
                <a:gd name="connsiteX0" fmla="*/ 26194 w 207586"/>
                <a:gd name="connsiteY0" fmla="*/ 0 h 422358"/>
                <a:gd name="connsiteX1" fmla="*/ 207586 w 207586"/>
                <a:gd name="connsiteY1" fmla="*/ 0 h 422358"/>
                <a:gd name="connsiteX2" fmla="*/ 207586 w 207586"/>
                <a:gd name="connsiteY2" fmla="*/ 422358 h 422358"/>
                <a:gd name="connsiteX3" fmla="*/ 0 w 207586"/>
                <a:gd name="connsiteY3" fmla="*/ 417595 h 422358"/>
                <a:gd name="connsiteX4" fmla="*/ 26194 w 207586"/>
                <a:gd name="connsiteY4" fmla="*/ 0 h 422358"/>
                <a:gd name="connsiteX0" fmla="*/ 26194 w 221874"/>
                <a:gd name="connsiteY0" fmla="*/ 0 h 419976"/>
                <a:gd name="connsiteX1" fmla="*/ 207586 w 221874"/>
                <a:gd name="connsiteY1" fmla="*/ 0 h 419976"/>
                <a:gd name="connsiteX2" fmla="*/ 221874 w 221874"/>
                <a:gd name="connsiteY2" fmla="*/ 419976 h 419976"/>
                <a:gd name="connsiteX3" fmla="*/ 0 w 221874"/>
                <a:gd name="connsiteY3" fmla="*/ 417595 h 419976"/>
                <a:gd name="connsiteX4" fmla="*/ 26194 w 221874"/>
                <a:gd name="connsiteY4" fmla="*/ 0 h 4199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874" h="419976">
                  <a:moveTo>
                    <a:pt x="26194" y="0"/>
                  </a:moveTo>
                  <a:lnTo>
                    <a:pt x="207586" y="0"/>
                  </a:lnTo>
                  <a:lnTo>
                    <a:pt x="221874" y="419976"/>
                  </a:lnTo>
                  <a:lnTo>
                    <a:pt x="0" y="417595"/>
                  </a:lnTo>
                  <a:lnTo>
                    <a:pt x="26194"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38778511-CC9D-EA50-754E-CB7CE388EB21}"/>
                </a:ext>
              </a:extLst>
            </p:cNvPr>
            <p:cNvSpPr/>
            <p:nvPr/>
          </p:nvSpPr>
          <p:spPr>
            <a:xfrm>
              <a:off x="1557338" y="2489282"/>
              <a:ext cx="345281"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17555FE5-1621-753E-E258-FF99F51FCD69}"/>
                </a:ext>
              </a:extLst>
            </p:cNvPr>
            <p:cNvSpPr/>
            <p:nvPr/>
          </p:nvSpPr>
          <p:spPr>
            <a:xfrm>
              <a:off x="1502569" y="2535002"/>
              <a:ext cx="433387" cy="695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Picture 35">
              <a:extLst>
                <a:ext uri="{FF2B5EF4-FFF2-40B4-BE49-F238E27FC236}">
                  <a16:creationId xmlns:a16="http://schemas.microsoft.com/office/drawing/2014/main" id="{56C762AF-C5DF-E5F7-D4E9-C9E56E5A0DE6}"/>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10000" b="92692" l="10000" r="90000">
                          <a14:foregroundMark x1="44889" y1="57308" x2="44889" y2="57308"/>
                          <a14:foregroundMark x1="44778" y1="56346" x2="44889" y2="45192"/>
                          <a14:foregroundMark x1="44111" y1="92692" x2="53000" y2="92692"/>
                          <a14:backgroundMark x1="49111" y1="65769" x2="50222" y2="49615"/>
                        </a14:backgroundRemoval>
                      </a14:imgEffect>
                    </a14:imgLayer>
                  </a14:imgProps>
                </a:ext>
                <a:ext uri="{28A0092B-C50C-407E-A947-70E740481C1C}">
                  <a14:useLocalDpi xmlns:a14="http://schemas.microsoft.com/office/drawing/2010/main" val="0"/>
                </a:ext>
              </a:extLst>
            </a:blip>
            <a:srcRect l="28245" r="27143"/>
            <a:stretch/>
          </p:blipFill>
          <p:spPr>
            <a:xfrm>
              <a:off x="1340073" y="1693379"/>
              <a:ext cx="779489" cy="1009549"/>
            </a:xfrm>
            <a:prstGeom prst="rect">
              <a:avLst/>
            </a:prstGeom>
            <a:noFill/>
            <a:ln w="38100">
              <a:noFill/>
            </a:ln>
          </p:spPr>
        </p:pic>
      </p:grpSp>
      <p:sp>
        <p:nvSpPr>
          <p:cNvPr id="16" name="TextBox 15">
            <a:extLst>
              <a:ext uri="{FF2B5EF4-FFF2-40B4-BE49-F238E27FC236}">
                <a16:creationId xmlns:a16="http://schemas.microsoft.com/office/drawing/2014/main" id="{F24B2A9D-8E7A-6048-6EFF-F10F32E09965}"/>
              </a:ext>
            </a:extLst>
          </p:cNvPr>
          <p:cNvSpPr txBox="1"/>
          <p:nvPr/>
        </p:nvSpPr>
        <p:spPr>
          <a:xfrm>
            <a:off x="1409351" y="4615839"/>
            <a:ext cx="5819222" cy="523220"/>
          </a:xfrm>
          <a:prstGeom prst="rect">
            <a:avLst/>
          </a:prstGeom>
          <a:noFill/>
        </p:spPr>
        <p:txBody>
          <a:bodyPr wrap="none" rtlCol="0">
            <a:spAutoFit/>
          </a:bodyPr>
          <a:lstStyle/>
          <a:p>
            <a:r>
              <a:rPr lang="en-US" sz="2800" b="1"/>
              <a:t>Cách 2: Phải </a:t>
            </a:r>
            <a:r>
              <a:rPr lang="en-US" sz="2800" b="1">
                <a:sym typeface="Wingdings" panose="05000000000000000000" pitchFamily="2" charset="2"/>
              </a:rPr>
              <a:t> Phải  Xuống</a:t>
            </a:r>
            <a:endParaRPr lang="en-US" sz="2800" b="1"/>
          </a:p>
        </p:txBody>
      </p:sp>
      <p:sp>
        <p:nvSpPr>
          <p:cNvPr id="17" name="TextBox 16">
            <a:extLst>
              <a:ext uri="{FF2B5EF4-FFF2-40B4-BE49-F238E27FC236}">
                <a16:creationId xmlns:a16="http://schemas.microsoft.com/office/drawing/2014/main" id="{47EBB435-55F7-5CDF-71E2-2E90AC97DDBD}"/>
              </a:ext>
            </a:extLst>
          </p:cNvPr>
          <p:cNvSpPr txBox="1"/>
          <p:nvPr/>
        </p:nvSpPr>
        <p:spPr>
          <a:xfrm>
            <a:off x="1409351" y="3887631"/>
            <a:ext cx="5819222" cy="523220"/>
          </a:xfrm>
          <a:prstGeom prst="rect">
            <a:avLst/>
          </a:prstGeom>
          <a:noFill/>
        </p:spPr>
        <p:txBody>
          <a:bodyPr wrap="none" rtlCol="0">
            <a:spAutoFit/>
          </a:bodyPr>
          <a:lstStyle/>
          <a:p>
            <a:r>
              <a:rPr lang="en-US" sz="2800" b="1"/>
              <a:t>Cách 1: Xuống </a:t>
            </a:r>
            <a:r>
              <a:rPr lang="en-US" sz="2800" b="1">
                <a:sym typeface="Wingdings" panose="05000000000000000000" pitchFamily="2" charset="2"/>
              </a:rPr>
              <a:t> Phải  Phải</a:t>
            </a:r>
            <a:endParaRPr lang="en-US" sz="2800" b="1"/>
          </a:p>
        </p:txBody>
      </p:sp>
      <p:sp>
        <p:nvSpPr>
          <p:cNvPr id="18" name="TextBox 17">
            <a:extLst>
              <a:ext uri="{FF2B5EF4-FFF2-40B4-BE49-F238E27FC236}">
                <a16:creationId xmlns:a16="http://schemas.microsoft.com/office/drawing/2014/main" id="{C92EE4D8-B614-D512-7CFF-85BB80CE22BD}"/>
              </a:ext>
            </a:extLst>
          </p:cNvPr>
          <p:cNvSpPr txBox="1"/>
          <p:nvPr/>
        </p:nvSpPr>
        <p:spPr>
          <a:xfrm>
            <a:off x="1409351" y="5339059"/>
            <a:ext cx="4283545" cy="523220"/>
          </a:xfrm>
          <a:prstGeom prst="rect">
            <a:avLst/>
          </a:prstGeom>
          <a:noFill/>
        </p:spPr>
        <p:txBody>
          <a:bodyPr wrap="none" rtlCol="0">
            <a:spAutoFit/>
          </a:bodyPr>
          <a:lstStyle/>
          <a:p>
            <a:r>
              <a:rPr lang="en-US" sz="2800" b="1"/>
              <a:t>Cách 3: Phải </a:t>
            </a:r>
            <a:r>
              <a:rPr lang="en-US" sz="2800" b="1">
                <a:sym typeface="Wingdings" panose="05000000000000000000" pitchFamily="2" charset="2"/>
              </a:rPr>
              <a:t> Xuống</a:t>
            </a:r>
            <a:endParaRPr lang="en-US" sz="2800" b="1"/>
          </a:p>
        </p:txBody>
      </p:sp>
    </p:spTree>
    <p:extLst>
      <p:ext uri="{BB962C8B-B14F-4D97-AF65-F5344CB8AC3E}">
        <p14:creationId xmlns:p14="http://schemas.microsoft.com/office/powerpoint/2010/main" val="42559896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0A73CE2-2E9F-A061-84D4-B122BB0C0658}"/>
              </a:ext>
            </a:extLst>
          </p:cNvPr>
          <p:cNvSpPr txBox="1"/>
          <p:nvPr/>
        </p:nvSpPr>
        <p:spPr>
          <a:xfrm>
            <a:off x="2400925" y="869431"/>
            <a:ext cx="7390150" cy="1200329"/>
          </a:xfrm>
          <a:prstGeom prst="rect">
            <a:avLst/>
          </a:prstGeom>
          <a:noFill/>
        </p:spPr>
        <p:txBody>
          <a:bodyPr wrap="square" rtlCol="0">
            <a:spAutoFit/>
          </a:bodyPr>
          <a:lstStyle/>
          <a:p>
            <a:pPr algn="ctr"/>
            <a:r>
              <a:rPr lang="en-US" sz="2400" b="1"/>
              <a:t>Để hỗ trợ phần học, bạn cần nắm được phần học Hàm, đặc biệt là cách hàm hoạt động trong C/C++ </a:t>
            </a:r>
          </a:p>
        </p:txBody>
      </p:sp>
      <p:grpSp>
        <p:nvGrpSpPr>
          <p:cNvPr id="7" name="Group 6">
            <a:extLst>
              <a:ext uri="{FF2B5EF4-FFF2-40B4-BE49-F238E27FC236}">
                <a16:creationId xmlns:a16="http://schemas.microsoft.com/office/drawing/2014/main" id="{D747602A-0622-7E9D-7C13-2DE8C07D638C}"/>
              </a:ext>
            </a:extLst>
          </p:cNvPr>
          <p:cNvGrpSpPr/>
          <p:nvPr/>
        </p:nvGrpSpPr>
        <p:grpSpPr>
          <a:xfrm>
            <a:off x="3750039" y="2576156"/>
            <a:ext cx="4691921" cy="2338465"/>
            <a:chOff x="3750039" y="2576156"/>
            <a:chExt cx="4691921" cy="2338465"/>
          </a:xfrm>
        </p:grpSpPr>
        <p:sp>
          <p:nvSpPr>
            <p:cNvPr id="6" name="Rectangle 5">
              <a:extLst>
                <a:ext uri="{FF2B5EF4-FFF2-40B4-BE49-F238E27FC236}">
                  <a16:creationId xmlns:a16="http://schemas.microsoft.com/office/drawing/2014/main" id="{536F15ED-6C91-6C8D-807E-29276CF1F6EA}"/>
                </a:ext>
              </a:extLst>
            </p:cNvPr>
            <p:cNvSpPr/>
            <p:nvPr/>
          </p:nvSpPr>
          <p:spPr>
            <a:xfrm>
              <a:off x="3750039" y="2576156"/>
              <a:ext cx="4691921" cy="2338465"/>
            </a:xfrm>
            <a:prstGeom prst="rect">
              <a:avLst/>
            </a:prstGeom>
            <a:solidFill>
              <a:schemeClr val="bg1"/>
            </a:solidFill>
            <a:ln>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594A42C6-451B-B044-9440-0CA087252B49}"/>
                </a:ext>
              </a:extLst>
            </p:cNvPr>
            <p:cNvSpPr txBox="1"/>
            <p:nvPr/>
          </p:nvSpPr>
          <p:spPr>
            <a:xfrm>
              <a:off x="4743137" y="3083669"/>
              <a:ext cx="2705725" cy="1323439"/>
            </a:xfrm>
            <a:prstGeom prst="rect">
              <a:avLst/>
            </a:prstGeom>
            <a:noFill/>
          </p:spPr>
          <p:txBody>
            <a:bodyPr wrap="square" rtlCol="0">
              <a:spAutoFit/>
            </a:bodyPr>
            <a:lstStyle/>
            <a:p>
              <a:pPr algn="ctr"/>
              <a:r>
                <a:rPr lang="en-US" sz="4000" b="1"/>
                <a:t>FUNCTION IN C</a:t>
              </a:r>
            </a:p>
          </p:txBody>
        </p:sp>
      </p:grpSp>
    </p:spTree>
    <p:extLst>
      <p:ext uri="{BB962C8B-B14F-4D97-AF65-F5344CB8AC3E}">
        <p14:creationId xmlns:p14="http://schemas.microsoft.com/office/powerpoint/2010/main" val="13061042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Rounded Corners 23">
            <a:extLst>
              <a:ext uri="{FF2B5EF4-FFF2-40B4-BE49-F238E27FC236}">
                <a16:creationId xmlns:a16="http://schemas.microsoft.com/office/drawing/2014/main" id="{1E1CFA20-0596-2DED-12DB-BB8C07932739}"/>
              </a:ext>
            </a:extLst>
          </p:cNvPr>
          <p:cNvSpPr/>
          <p:nvPr/>
        </p:nvSpPr>
        <p:spPr>
          <a:xfrm>
            <a:off x="3859374" y="2114747"/>
            <a:ext cx="1465943" cy="1306286"/>
          </a:xfrm>
          <a:prstGeom prst="roundRect">
            <a:avLst/>
          </a:prstGeom>
          <a:solidFill>
            <a:schemeClr val="bg1"/>
          </a:solidFill>
          <a:ln w="38100">
            <a:solidFill>
              <a:schemeClr val="tx1">
                <a:lumMod val="85000"/>
                <a:lumOff val="1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Rounded Corners 24">
            <a:extLst>
              <a:ext uri="{FF2B5EF4-FFF2-40B4-BE49-F238E27FC236}">
                <a16:creationId xmlns:a16="http://schemas.microsoft.com/office/drawing/2014/main" id="{F332BDED-BFD0-78C7-EBD4-47F751E9F799}"/>
              </a:ext>
            </a:extLst>
          </p:cNvPr>
          <p:cNvSpPr/>
          <p:nvPr/>
        </p:nvSpPr>
        <p:spPr>
          <a:xfrm>
            <a:off x="5477717" y="2114747"/>
            <a:ext cx="1465943" cy="1306286"/>
          </a:xfrm>
          <a:prstGeom prst="roundRect">
            <a:avLst/>
          </a:prstGeom>
          <a:solidFill>
            <a:schemeClr val="bg1"/>
          </a:solidFill>
          <a:ln w="38100">
            <a:solidFill>
              <a:schemeClr val="tx1">
                <a:lumMod val="85000"/>
                <a:lumOff val="1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Rounded Corners 25">
            <a:extLst>
              <a:ext uri="{FF2B5EF4-FFF2-40B4-BE49-F238E27FC236}">
                <a16:creationId xmlns:a16="http://schemas.microsoft.com/office/drawing/2014/main" id="{B877E182-6B0E-F102-0C9F-B137F43675C2}"/>
              </a:ext>
            </a:extLst>
          </p:cNvPr>
          <p:cNvSpPr/>
          <p:nvPr/>
        </p:nvSpPr>
        <p:spPr>
          <a:xfrm>
            <a:off x="7096060" y="2114747"/>
            <a:ext cx="1465943" cy="1306286"/>
          </a:xfrm>
          <a:prstGeom prst="roundRect">
            <a:avLst/>
          </a:prstGeom>
          <a:solidFill>
            <a:schemeClr val="accent6"/>
          </a:solidFill>
          <a:ln w="38100">
            <a:solidFill>
              <a:schemeClr val="tx1">
                <a:lumMod val="85000"/>
                <a:lumOff val="1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Rounded Corners 26">
            <a:extLst>
              <a:ext uri="{FF2B5EF4-FFF2-40B4-BE49-F238E27FC236}">
                <a16:creationId xmlns:a16="http://schemas.microsoft.com/office/drawing/2014/main" id="{8ACD7D92-7D93-E210-3475-66085C4B0419}"/>
              </a:ext>
            </a:extLst>
          </p:cNvPr>
          <p:cNvSpPr/>
          <p:nvPr/>
        </p:nvSpPr>
        <p:spPr>
          <a:xfrm>
            <a:off x="3859374" y="663319"/>
            <a:ext cx="1465943" cy="1306286"/>
          </a:xfrm>
          <a:prstGeom prst="roundRect">
            <a:avLst/>
          </a:prstGeom>
          <a:solidFill>
            <a:schemeClr val="accent2"/>
          </a:solidFill>
          <a:ln w="38100">
            <a:solidFill>
              <a:schemeClr val="tx1">
                <a:lumMod val="85000"/>
                <a:lumOff val="1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Rounded Corners 27">
            <a:extLst>
              <a:ext uri="{FF2B5EF4-FFF2-40B4-BE49-F238E27FC236}">
                <a16:creationId xmlns:a16="http://schemas.microsoft.com/office/drawing/2014/main" id="{0F3954EC-229C-0350-177D-E052D63D1CBB}"/>
              </a:ext>
            </a:extLst>
          </p:cNvPr>
          <p:cNvSpPr/>
          <p:nvPr/>
        </p:nvSpPr>
        <p:spPr>
          <a:xfrm>
            <a:off x="5477717" y="663319"/>
            <a:ext cx="1465943" cy="1306286"/>
          </a:xfrm>
          <a:prstGeom prst="roundRect">
            <a:avLst/>
          </a:prstGeom>
          <a:solidFill>
            <a:schemeClr val="bg1"/>
          </a:solidFill>
          <a:ln w="38100">
            <a:solidFill>
              <a:schemeClr val="tx1">
                <a:lumMod val="85000"/>
                <a:lumOff val="1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Rounded Corners 28">
            <a:extLst>
              <a:ext uri="{FF2B5EF4-FFF2-40B4-BE49-F238E27FC236}">
                <a16:creationId xmlns:a16="http://schemas.microsoft.com/office/drawing/2014/main" id="{28B522E3-D1E5-2639-4DA8-348CFB212D30}"/>
              </a:ext>
            </a:extLst>
          </p:cNvPr>
          <p:cNvSpPr/>
          <p:nvPr/>
        </p:nvSpPr>
        <p:spPr>
          <a:xfrm>
            <a:off x="7096060" y="663319"/>
            <a:ext cx="1465943" cy="1306286"/>
          </a:xfrm>
          <a:prstGeom prst="roundRect">
            <a:avLst/>
          </a:prstGeom>
          <a:solidFill>
            <a:schemeClr val="bg1"/>
          </a:solidFill>
          <a:ln w="38100">
            <a:solidFill>
              <a:schemeClr val="tx1">
                <a:lumMod val="85000"/>
                <a:lumOff val="1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B7C00A27-59E5-D8B9-0F9F-ABBDBFD08382}"/>
              </a:ext>
            </a:extLst>
          </p:cNvPr>
          <p:cNvGrpSpPr/>
          <p:nvPr/>
        </p:nvGrpSpPr>
        <p:grpSpPr>
          <a:xfrm>
            <a:off x="7439286" y="2263115"/>
            <a:ext cx="779489" cy="1009549"/>
            <a:chOff x="1340073" y="1693379"/>
            <a:chExt cx="779489" cy="1009549"/>
          </a:xfrm>
        </p:grpSpPr>
        <p:sp>
          <p:nvSpPr>
            <p:cNvPr id="31" name="Rectangle 5">
              <a:extLst>
                <a:ext uri="{FF2B5EF4-FFF2-40B4-BE49-F238E27FC236}">
                  <a16:creationId xmlns:a16="http://schemas.microsoft.com/office/drawing/2014/main" id="{92CCC710-C954-C31B-A5A2-E453E9522C2D}"/>
                </a:ext>
              </a:extLst>
            </p:cNvPr>
            <p:cNvSpPr/>
            <p:nvPr/>
          </p:nvSpPr>
          <p:spPr>
            <a:xfrm>
              <a:off x="1623596" y="1850231"/>
              <a:ext cx="200442" cy="152400"/>
            </a:xfrm>
            <a:custGeom>
              <a:avLst/>
              <a:gdLst>
                <a:gd name="connsiteX0" fmla="*/ 0 w 200442"/>
                <a:gd name="connsiteY0" fmla="*/ 0 h 121443"/>
                <a:gd name="connsiteX1" fmla="*/ 200442 w 200442"/>
                <a:gd name="connsiteY1" fmla="*/ 0 h 121443"/>
                <a:gd name="connsiteX2" fmla="*/ 200442 w 200442"/>
                <a:gd name="connsiteY2" fmla="*/ 121443 h 121443"/>
                <a:gd name="connsiteX3" fmla="*/ 0 w 200442"/>
                <a:gd name="connsiteY3" fmla="*/ 121443 h 121443"/>
                <a:gd name="connsiteX4" fmla="*/ 0 w 200442"/>
                <a:gd name="connsiteY4" fmla="*/ 0 h 121443"/>
                <a:gd name="connsiteX0" fmla="*/ 0 w 200442"/>
                <a:gd name="connsiteY0" fmla="*/ 30957 h 152400"/>
                <a:gd name="connsiteX1" fmla="*/ 95667 w 200442"/>
                <a:gd name="connsiteY1" fmla="*/ 0 h 152400"/>
                <a:gd name="connsiteX2" fmla="*/ 200442 w 200442"/>
                <a:gd name="connsiteY2" fmla="*/ 30957 h 152400"/>
                <a:gd name="connsiteX3" fmla="*/ 200442 w 200442"/>
                <a:gd name="connsiteY3" fmla="*/ 152400 h 152400"/>
                <a:gd name="connsiteX4" fmla="*/ 0 w 200442"/>
                <a:gd name="connsiteY4" fmla="*/ 152400 h 152400"/>
                <a:gd name="connsiteX5" fmla="*/ 0 w 200442"/>
                <a:gd name="connsiteY5" fmla="*/ 30957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0442" h="152400">
                  <a:moveTo>
                    <a:pt x="0" y="30957"/>
                  </a:moveTo>
                  <a:cubicBezTo>
                    <a:pt x="31889" y="30163"/>
                    <a:pt x="63778" y="794"/>
                    <a:pt x="95667" y="0"/>
                  </a:cubicBezTo>
                  <a:lnTo>
                    <a:pt x="200442" y="30957"/>
                  </a:lnTo>
                  <a:lnTo>
                    <a:pt x="200442" y="152400"/>
                  </a:lnTo>
                  <a:lnTo>
                    <a:pt x="0" y="152400"/>
                  </a:lnTo>
                  <a:lnTo>
                    <a:pt x="0" y="3095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5">
              <a:extLst>
                <a:ext uri="{FF2B5EF4-FFF2-40B4-BE49-F238E27FC236}">
                  <a16:creationId xmlns:a16="http://schemas.microsoft.com/office/drawing/2014/main" id="{72A46641-028B-10BB-94A3-3C3C68F1F724}"/>
                </a:ext>
              </a:extLst>
            </p:cNvPr>
            <p:cNvSpPr/>
            <p:nvPr/>
          </p:nvSpPr>
          <p:spPr>
            <a:xfrm>
              <a:off x="1597819" y="2021682"/>
              <a:ext cx="250031" cy="47624"/>
            </a:xfrm>
            <a:custGeom>
              <a:avLst/>
              <a:gdLst>
                <a:gd name="connsiteX0" fmla="*/ 0 w 200442"/>
                <a:gd name="connsiteY0" fmla="*/ 0 h 121443"/>
                <a:gd name="connsiteX1" fmla="*/ 200442 w 200442"/>
                <a:gd name="connsiteY1" fmla="*/ 0 h 121443"/>
                <a:gd name="connsiteX2" fmla="*/ 200442 w 200442"/>
                <a:gd name="connsiteY2" fmla="*/ 121443 h 121443"/>
                <a:gd name="connsiteX3" fmla="*/ 0 w 200442"/>
                <a:gd name="connsiteY3" fmla="*/ 121443 h 121443"/>
                <a:gd name="connsiteX4" fmla="*/ 0 w 200442"/>
                <a:gd name="connsiteY4" fmla="*/ 0 h 121443"/>
                <a:gd name="connsiteX0" fmla="*/ 0 w 200442"/>
                <a:gd name="connsiteY0" fmla="*/ 30957 h 152400"/>
                <a:gd name="connsiteX1" fmla="*/ 95667 w 200442"/>
                <a:gd name="connsiteY1" fmla="*/ 0 h 152400"/>
                <a:gd name="connsiteX2" fmla="*/ 200442 w 200442"/>
                <a:gd name="connsiteY2" fmla="*/ 30957 h 152400"/>
                <a:gd name="connsiteX3" fmla="*/ 200442 w 200442"/>
                <a:gd name="connsiteY3" fmla="*/ 152400 h 152400"/>
                <a:gd name="connsiteX4" fmla="*/ 0 w 200442"/>
                <a:gd name="connsiteY4" fmla="*/ 152400 h 152400"/>
                <a:gd name="connsiteX5" fmla="*/ 0 w 200442"/>
                <a:gd name="connsiteY5" fmla="*/ 30957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0442" h="152400">
                  <a:moveTo>
                    <a:pt x="0" y="30957"/>
                  </a:moveTo>
                  <a:cubicBezTo>
                    <a:pt x="31889" y="30163"/>
                    <a:pt x="63778" y="794"/>
                    <a:pt x="95667" y="0"/>
                  </a:cubicBezTo>
                  <a:lnTo>
                    <a:pt x="200442" y="30957"/>
                  </a:lnTo>
                  <a:lnTo>
                    <a:pt x="200442" y="152400"/>
                  </a:lnTo>
                  <a:lnTo>
                    <a:pt x="0" y="152400"/>
                  </a:lnTo>
                  <a:lnTo>
                    <a:pt x="0" y="3095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6">
              <a:extLst>
                <a:ext uri="{FF2B5EF4-FFF2-40B4-BE49-F238E27FC236}">
                  <a16:creationId xmlns:a16="http://schemas.microsoft.com/office/drawing/2014/main" id="{CDFF24D7-1B32-EEF7-F22D-08087542C51D}"/>
                </a:ext>
              </a:extLst>
            </p:cNvPr>
            <p:cNvSpPr/>
            <p:nvPr/>
          </p:nvSpPr>
          <p:spPr>
            <a:xfrm>
              <a:off x="1605944" y="2069306"/>
              <a:ext cx="221874" cy="419976"/>
            </a:xfrm>
            <a:custGeom>
              <a:avLst/>
              <a:gdLst>
                <a:gd name="connsiteX0" fmla="*/ 0 w 181392"/>
                <a:gd name="connsiteY0" fmla="*/ 0 h 422358"/>
                <a:gd name="connsiteX1" fmla="*/ 181392 w 181392"/>
                <a:gd name="connsiteY1" fmla="*/ 0 h 422358"/>
                <a:gd name="connsiteX2" fmla="*/ 181392 w 181392"/>
                <a:gd name="connsiteY2" fmla="*/ 422358 h 422358"/>
                <a:gd name="connsiteX3" fmla="*/ 0 w 181392"/>
                <a:gd name="connsiteY3" fmla="*/ 422358 h 422358"/>
                <a:gd name="connsiteX4" fmla="*/ 0 w 181392"/>
                <a:gd name="connsiteY4" fmla="*/ 0 h 422358"/>
                <a:gd name="connsiteX0" fmla="*/ 26194 w 207586"/>
                <a:gd name="connsiteY0" fmla="*/ 0 h 422358"/>
                <a:gd name="connsiteX1" fmla="*/ 207586 w 207586"/>
                <a:gd name="connsiteY1" fmla="*/ 0 h 422358"/>
                <a:gd name="connsiteX2" fmla="*/ 207586 w 207586"/>
                <a:gd name="connsiteY2" fmla="*/ 422358 h 422358"/>
                <a:gd name="connsiteX3" fmla="*/ 0 w 207586"/>
                <a:gd name="connsiteY3" fmla="*/ 417595 h 422358"/>
                <a:gd name="connsiteX4" fmla="*/ 26194 w 207586"/>
                <a:gd name="connsiteY4" fmla="*/ 0 h 422358"/>
                <a:gd name="connsiteX0" fmla="*/ 26194 w 221874"/>
                <a:gd name="connsiteY0" fmla="*/ 0 h 419976"/>
                <a:gd name="connsiteX1" fmla="*/ 207586 w 221874"/>
                <a:gd name="connsiteY1" fmla="*/ 0 h 419976"/>
                <a:gd name="connsiteX2" fmla="*/ 221874 w 221874"/>
                <a:gd name="connsiteY2" fmla="*/ 419976 h 419976"/>
                <a:gd name="connsiteX3" fmla="*/ 0 w 221874"/>
                <a:gd name="connsiteY3" fmla="*/ 417595 h 419976"/>
                <a:gd name="connsiteX4" fmla="*/ 26194 w 221874"/>
                <a:gd name="connsiteY4" fmla="*/ 0 h 4199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874" h="419976">
                  <a:moveTo>
                    <a:pt x="26194" y="0"/>
                  </a:moveTo>
                  <a:lnTo>
                    <a:pt x="207586" y="0"/>
                  </a:lnTo>
                  <a:lnTo>
                    <a:pt x="221874" y="419976"/>
                  </a:lnTo>
                  <a:lnTo>
                    <a:pt x="0" y="417595"/>
                  </a:lnTo>
                  <a:lnTo>
                    <a:pt x="26194"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38778511-CC9D-EA50-754E-CB7CE388EB21}"/>
                </a:ext>
              </a:extLst>
            </p:cNvPr>
            <p:cNvSpPr/>
            <p:nvPr/>
          </p:nvSpPr>
          <p:spPr>
            <a:xfrm>
              <a:off x="1557338" y="2489282"/>
              <a:ext cx="345281"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17555FE5-1621-753E-E258-FF99F51FCD69}"/>
                </a:ext>
              </a:extLst>
            </p:cNvPr>
            <p:cNvSpPr/>
            <p:nvPr/>
          </p:nvSpPr>
          <p:spPr>
            <a:xfrm>
              <a:off x="1502569" y="2535002"/>
              <a:ext cx="433387" cy="695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Picture 35">
              <a:extLst>
                <a:ext uri="{FF2B5EF4-FFF2-40B4-BE49-F238E27FC236}">
                  <a16:creationId xmlns:a16="http://schemas.microsoft.com/office/drawing/2014/main" id="{56C762AF-C5DF-E5F7-D4E9-C9E56E5A0DE6}"/>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10000" b="92692" l="10000" r="90000">
                          <a14:foregroundMark x1="44889" y1="57308" x2="44889" y2="57308"/>
                          <a14:foregroundMark x1="44778" y1="56346" x2="44889" y2="45192"/>
                          <a14:foregroundMark x1="44111" y1="92692" x2="53000" y2="92692"/>
                          <a14:backgroundMark x1="49111" y1="65769" x2="50222" y2="49615"/>
                        </a14:backgroundRemoval>
                      </a14:imgEffect>
                    </a14:imgLayer>
                  </a14:imgProps>
                </a:ext>
                <a:ext uri="{28A0092B-C50C-407E-A947-70E740481C1C}">
                  <a14:useLocalDpi xmlns:a14="http://schemas.microsoft.com/office/drawing/2010/main" val="0"/>
                </a:ext>
              </a:extLst>
            </a:blip>
            <a:srcRect l="28245" r="27143"/>
            <a:stretch/>
          </p:blipFill>
          <p:spPr>
            <a:xfrm>
              <a:off x="1340073" y="1693379"/>
              <a:ext cx="779489" cy="1009549"/>
            </a:xfrm>
            <a:prstGeom prst="rect">
              <a:avLst/>
            </a:prstGeom>
            <a:noFill/>
            <a:ln w="38100">
              <a:noFill/>
            </a:ln>
          </p:spPr>
        </p:pic>
      </p:grpSp>
      <p:sp>
        <p:nvSpPr>
          <p:cNvPr id="16" name="TextBox 15">
            <a:extLst>
              <a:ext uri="{FF2B5EF4-FFF2-40B4-BE49-F238E27FC236}">
                <a16:creationId xmlns:a16="http://schemas.microsoft.com/office/drawing/2014/main" id="{20A2F815-0F02-9480-C81D-F252637D3BBD}"/>
              </a:ext>
            </a:extLst>
          </p:cNvPr>
          <p:cNvSpPr txBox="1"/>
          <p:nvPr/>
        </p:nvSpPr>
        <p:spPr>
          <a:xfrm>
            <a:off x="1409351" y="4615839"/>
            <a:ext cx="5819222" cy="523220"/>
          </a:xfrm>
          <a:prstGeom prst="rect">
            <a:avLst/>
          </a:prstGeom>
          <a:noFill/>
        </p:spPr>
        <p:txBody>
          <a:bodyPr wrap="none" rtlCol="0">
            <a:spAutoFit/>
          </a:bodyPr>
          <a:lstStyle/>
          <a:p>
            <a:r>
              <a:rPr lang="en-US" sz="2800" b="1"/>
              <a:t>Cách 2: Phải </a:t>
            </a:r>
            <a:r>
              <a:rPr lang="en-US" sz="2800" b="1">
                <a:sym typeface="Wingdings" panose="05000000000000000000" pitchFamily="2" charset="2"/>
              </a:rPr>
              <a:t> Phải  Xuống</a:t>
            </a:r>
            <a:endParaRPr lang="en-US" sz="2800" b="1"/>
          </a:p>
        </p:txBody>
      </p:sp>
      <p:sp>
        <p:nvSpPr>
          <p:cNvPr id="17" name="TextBox 16">
            <a:extLst>
              <a:ext uri="{FF2B5EF4-FFF2-40B4-BE49-F238E27FC236}">
                <a16:creationId xmlns:a16="http://schemas.microsoft.com/office/drawing/2014/main" id="{2573F1AE-5860-6695-7A27-6CA53E8E65B6}"/>
              </a:ext>
            </a:extLst>
          </p:cNvPr>
          <p:cNvSpPr txBox="1"/>
          <p:nvPr/>
        </p:nvSpPr>
        <p:spPr>
          <a:xfrm>
            <a:off x="1409351" y="3887631"/>
            <a:ext cx="5819222" cy="523220"/>
          </a:xfrm>
          <a:prstGeom prst="rect">
            <a:avLst/>
          </a:prstGeom>
          <a:noFill/>
        </p:spPr>
        <p:txBody>
          <a:bodyPr wrap="none" rtlCol="0">
            <a:spAutoFit/>
          </a:bodyPr>
          <a:lstStyle/>
          <a:p>
            <a:r>
              <a:rPr lang="en-US" sz="2800" b="1"/>
              <a:t>Cách 1: Xuống </a:t>
            </a:r>
            <a:r>
              <a:rPr lang="en-US" sz="2800" b="1">
                <a:sym typeface="Wingdings" panose="05000000000000000000" pitchFamily="2" charset="2"/>
              </a:rPr>
              <a:t> Phải  Phải</a:t>
            </a:r>
            <a:endParaRPr lang="en-US" sz="2800" b="1"/>
          </a:p>
        </p:txBody>
      </p:sp>
      <p:sp>
        <p:nvSpPr>
          <p:cNvPr id="18" name="TextBox 17">
            <a:extLst>
              <a:ext uri="{FF2B5EF4-FFF2-40B4-BE49-F238E27FC236}">
                <a16:creationId xmlns:a16="http://schemas.microsoft.com/office/drawing/2014/main" id="{D3F6B567-9B06-7A7C-5393-DAC5F6A60CF2}"/>
              </a:ext>
            </a:extLst>
          </p:cNvPr>
          <p:cNvSpPr txBox="1"/>
          <p:nvPr/>
        </p:nvSpPr>
        <p:spPr>
          <a:xfrm>
            <a:off x="1409351" y="5339059"/>
            <a:ext cx="6016391" cy="523220"/>
          </a:xfrm>
          <a:prstGeom prst="rect">
            <a:avLst/>
          </a:prstGeom>
          <a:noFill/>
        </p:spPr>
        <p:txBody>
          <a:bodyPr wrap="none" rtlCol="0">
            <a:spAutoFit/>
          </a:bodyPr>
          <a:lstStyle/>
          <a:p>
            <a:r>
              <a:rPr lang="en-US" sz="2800" b="1"/>
              <a:t>Cách 3: Phải </a:t>
            </a:r>
            <a:r>
              <a:rPr lang="en-US" sz="2800" b="1">
                <a:sym typeface="Wingdings" panose="05000000000000000000" pitchFamily="2" charset="2"/>
              </a:rPr>
              <a:t> Xuống  Phải </a:t>
            </a:r>
            <a:endParaRPr lang="en-US" sz="2800" b="1"/>
          </a:p>
        </p:txBody>
      </p:sp>
    </p:spTree>
    <p:extLst>
      <p:ext uri="{BB962C8B-B14F-4D97-AF65-F5344CB8AC3E}">
        <p14:creationId xmlns:p14="http://schemas.microsoft.com/office/powerpoint/2010/main" val="23668297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Rounded Corners 8">
            <a:extLst>
              <a:ext uri="{FF2B5EF4-FFF2-40B4-BE49-F238E27FC236}">
                <a16:creationId xmlns:a16="http://schemas.microsoft.com/office/drawing/2014/main" id="{20D7A52F-4983-8B5C-D9AE-E2FB1D90F93D}"/>
              </a:ext>
            </a:extLst>
          </p:cNvPr>
          <p:cNvSpPr/>
          <p:nvPr/>
        </p:nvSpPr>
        <p:spPr>
          <a:xfrm>
            <a:off x="4781628" y="1936232"/>
            <a:ext cx="2922500" cy="2604208"/>
          </a:xfrm>
          <a:prstGeom prst="roundRect">
            <a:avLst/>
          </a:prstGeom>
          <a:solidFill>
            <a:schemeClr val="bg1"/>
          </a:solidFill>
          <a:ln w="38100">
            <a:solidFill>
              <a:schemeClr val="tx1">
                <a:lumMod val="85000"/>
                <a:lumOff val="1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A30D94A0-3DCA-A09A-5652-38CFB8261F41}"/>
              </a:ext>
            </a:extLst>
          </p:cNvPr>
          <p:cNvGrpSpPr/>
          <p:nvPr/>
        </p:nvGrpSpPr>
        <p:grpSpPr>
          <a:xfrm>
            <a:off x="5621412" y="2433449"/>
            <a:ext cx="1242932" cy="1609774"/>
            <a:chOff x="1340073" y="1693379"/>
            <a:chExt cx="779489" cy="1009549"/>
          </a:xfrm>
        </p:grpSpPr>
        <p:sp>
          <p:nvSpPr>
            <p:cNvPr id="17" name="Rectangle 5">
              <a:extLst>
                <a:ext uri="{FF2B5EF4-FFF2-40B4-BE49-F238E27FC236}">
                  <a16:creationId xmlns:a16="http://schemas.microsoft.com/office/drawing/2014/main" id="{CF1676FA-1F12-271A-8EA1-B87F0D01325F}"/>
                </a:ext>
              </a:extLst>
            </p:cNvPr>
            <p:cNvSpPr/>
            <p:nvPr/>
          </p:nvSpPr>
          <p:spPr>
            <a:xfrm>
              <a:off x="1623596" y="1850231"/>
              <a:ext cx="200442" cy="152400"/>
            </a:xfrm>
            <a:custGeom>
              <a:avLst/>
              <a:gdLst>
                <a:gd name="connsiteX0" fmla="*/ 0 w 200442"/>
                <a:gd name="connsiteY0" fmla="*/ 0 h 121443"/>
                <a:gd name="connsiteX1" fmla="*/ 200442 w 200442"/>
                <a:gd name="connsiteY1" fmla="*/ 0 h 121443"/>
                <a:gd name="connsiteX2" fmla="*/ 200442 w 200442"/>
                <a:gd name="connsiteY2" fmla="*/ 121443 h 121443"/>
                <a:gd name="connsiteX3" fmla="*/ 0 w 200442"/>
                <a:gd name="connsiteY3" fmla="*/ 121443 h 121443"/>
                <a:gd name="connsiteX4" fmla="*/ 0 w 200442"/>
                <a:gd name="connsiteY4" fmla="*/ 0 h 121443"/>
                <a:gd name="connsiteX0" fmla="*/ 0 w 200442"/>
                <a:gd name="connsiteY0" fmla="*/ 30957 h 152400"/>
                <a:gd name="connsiteX1" fmla="*/ 95667 w 200442"/>
                <a:gd name="connsiteY1" fmla="*/ 0 h 152400"/>
                <a:gd name="connsiteX2" fmla="*/ 200442 w 200442"/>
                <a:gd name="connsiteY2" fmla="*/ 30957 h 152400"/>
                <a:gd name="connsiteX3" fmla="*/ 200442 w 200442"/>
                <a:gd name="connsiteY3" fmla="*/ 152400 h 152400"/>
                <a:gd name="connsiteX4" fmla="*/ 0 w 200442"/>
                <a:gd name="connsiteY4" fmla="*/ 152400 h 152400"/>
                <a:gd name="connsiteX5" fmla="*/ 0 w 200442"/>
                <a:gd name="connsiteY5" fmla="*/ 30957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0442" h="152400">
                  <a:moveTo>
                    <a:pt x="0" y="30957"/>
                  </a:moveTo>
                  <a:cubicBezTo>
                    <a:pt x="31889" y="30163"/>
                    <a:pt x="63778" y="794"/>
                    <a:pt x="95667" y="0"/>
                  </a:cubicBezTo>
                  <a:lnTo>
                    <a:pt x="200442" y="30957"/>
                  </a:lnTo>
                  <a:lnTo>
                    <a:pt x="200442" y="152400"/>
                  </a:lnTo>
                  <a:lnTo>
                    <a:pt x="0" y="152400"/>
                  </a:lnTo>
                  <a:lnTo>
                    <a:pt x="0" y="3095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5">
              <a:extLst>
                <a:ext uri="{FF2B5EF4-FFF2-40B4-BE49-F238E27FC236}">
                  <a16:creationId xmlns:a16="http://schemas.microsoft.com/office/drawing/2014/main" id="{00C7C444-B298-B98D-ECE5-B605F1AB0370}"/>
                </a:ext>
              </a:extLst>
            </p:cNvPr>
            <p:cNvSpPr/>
            <p:nvPr/>
          </p:nvSpPr>
          <p:spPr>
            <a:xfrm>
              <a:off x="1597819" y="2021682"/>
              <a:ext cx="250031" cy="47624"/>
            </a:xfrm>
            <a:custGeom>
              <a:avLst/>
              <a:gdLst>
                <a:gd name="connsiteX0" fmla="*/ 0 w 200442"/>
                <a:gd name="connsiteY0" fmla="*/ 0 h 121443"/>
                <a:gd name="connsiteX1" fmla="*/ 200442 w 200442"/>
                <a:gd name="connsiteY1" fmla="*/ 0 h 121443"/>
                <a:gd name="connsiteX2" fmla="*/ 200442 w 200442"/>
                <a:gd name="connsiteY2" fmla="*/ 121443 h 121443"/>
                <a:gd name="connsiteX3" fmla="*/ 0 w 200442"/>
                <a:gd name="connsiteY3" fmla="*/ 121443 h 121443"/>
                <a:gd name="connsiteX4" fmla="*/ 0 w 200442"/>
                <a:gd name="connsiteY4" fmla="*/ 0 h 121443"/>
                <a:gd name="connsiteX0" fmla="*/ 0 w 200442"/>
                <a:gd name="connsiteY0" fmla="*/ 30957 h 152400"/>
                <a:gd name="connsiteX1" fmla="*/ 95667 w 200442"/>
                <a:gd name="connsiteY1" fmla="*/ 0 h 152400"/>
                <a:gd name="connsiteX2" fmla="*/ 200442 w 200442"/>
                <a:gd name="connsiteY2" fmla="*/ 30957 h 152400"/>
                <a:gd name="connsiteX3" fmla="*/ 200442 w 200442"/>
                <a:gd name="connsiteY3" fmla="*/ 152400 h 152400"/>
                <a:gd name="connsiteX4" fmla="*/ 0 w 200442"/>
                <a:gd name="connsiteY4" fmla="*/ 152400 h 152400"/>
                <a:gd name="connsiteX5" fmla="*/ 0 w 200442"/>
                <a:gd name="connsiteY5" fmla="*/ 30957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0442" h="152400">
                  <a:moveTo>
                    <a:pt x="0" y="30957"/>
                  </a:moveTo>
                  <a:cubicBezTo>
                    <a:pt x="31889" y="30163"/>
                    <a:pt x="63778" y="794"/>
                    <a:pt x="95667" y="0"/>
                  </a:cubicBezTo>
                  <a:lnTo>
                    <a:pt x="200442" y="30957"/>
                  </a:lnTo>
                  <a:lnTo>
                    <a:pt x="200442" y="152400"/>
                  </a:lnTo>
                  <a:lnTo>
                    <a:pt x="0" y="152400"/>
                  </a:lnTo>
                  <a:lnTo>
                    <a:pt x="0" y="3095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6">
              <a:extLst>
                <a:ext uri="{FF2B5EF4-FFF2-40B4-BE49-F238E27FC236}">
                  <a16:creationId xmlns:a16="http://schemas.microsoft.com/office/drawing/2014/main" id="{210775D1-D94A-0E7B-AAAA-6EB8CD86857E}"/>
                </a:ext>
              </a:extLst>
            </p:cNvPr>
            <p:cNvSpPr/>
            <p:nvPr/>
          </p:nvSpPr>
          <p:spPr>
            <a:xfrm>
              <a:off x="1605944" y="2069306"/>
              <a:ext cx="221874" cy="419976"/>
            </a:xfrm>
            <a:custGeom>
              <a:avLst/>
              <a:gdLst>
                <a:gd name="connsiteX0" fmla="*/ 0 w 181392"/>
                <a:gd name="connsiteY0" fmla="*/ 0 h 422358"/>
                <a:gd name="connsiteX1" fmla="*/ 181392 w 181392"/>
                <a:gd name="connsiteY1" fmla="*/ 0 h 422358"/>
                <a:gd name="connsiteX2" fmla="*/ 181392 w 181392"/>
                <a:gd name="connsiteY2" fmla="*/ 422358 h 422358"/>
                <a:gd name="connsiteX3" fmla="*/ 0 w 181392"/>
                <a:gd name="connsiteY3" fmla="*/ 422358 h 422358"/>
                <a:gd name="connsiteX4" fmla="*/ 0 w 181392"/>
                <a:gd name="connsiteY4" fmla="*/ 0 h 422358"/>
                <a:gd name="connsiteX0" fmla="*/ 26194 w 207586"/>
                <a:gd name="connsiteY0" fmla="*/ 0 h 422358"/>
                <a:gd name="connsiteX1" fmla="*/ 207586 w 207586"/>
                <a:gd name="connsiteY1" fmla="*/ 0 h 422358"/>
                <a:gd name="connsiteX2" fmla="*/ 207586 w 207586"/>
                <a:gd name="connsiteY2" fmla="*/ 422358 h 422358"/>
                <a:gd name="connsiteX3" fmla="*/ 0 w 207586"/>
                <a:gd name="connsiteY3" fmla="*/ 417595 h 422358"/>
                <a:gd name="connsiteX4" fmla="*/ 26194 w 207586"/>
                <a:gd name="connsiteY4" fmla="*/ 0 h 422358"/>
                <a:gd name="connsiteX0" fmla="*/ 26194 w 221874"/>
                <a:gd name="connsiteY0" fmla="*/ 0 h 419976"/>
                <a:gd name="connsiteX1" fmla="*/ 207586 w 221874"/>
                <a:gd name="connsiteY1" fmla="*/ 0 h 419976"/>
                <a:gd name="connsiteX2" fmla="*/ 221874 w 221874"/>
                <a:gd name="connsiteY2" fmla="*/ 419976 h 419976"/>
                <a:gd name="connsiteX3" fmla="*/ 0 w 221874"/>
                <a:gd name="connsiteY3" fmla="*/ 417595 h 419976"/>
                <a:gd name="connsiteX4" fmla="*/ 26194 w 221874"/>
                <a:gd name="connsiteY4" fmla="*/ 0 h 4199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874" h="419976">
                  <a:moveTo>
                    <a:pt x="26194" y="0"/>
                  </a:moveTo>
                  <a:lnTo>
                    <a:pt x="207586" y="0"/>
                  </a:lnTo>
                  <a:lnTo>
                    <a:pt x="221874" y="419976"/>
                  </a:lnTo>
                  <a:lnTo>
                    <a:pt x="0" y="417595"/>
                  </a:lnTo>
                  <a:lnTo>
                    <a:pt x="26194"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867E3761-CB9E-7312-3EF5-4B18A42D7AC5}"/>
                </a:ext>
              </a:extLst>
            </p:cNvPr>
            <p:cNvSpPr/>
            <p:nvPr/>
          </p:nvSpPr>
          <p:spPr>
            <a:xfrm>
              <a:off x="1557338" y="2489282"/>
              <a:ext cx="345281"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3BFA172C-CD44-1E8E-9F35-985FC46BAF34}"/>
                </a:ext>
              </a:extLst>
            </p:cNvPr>
            <p:cNvSpPr/>
            <p:nvPr/>
          </p:nvSpPr>
          <p:spPr>
            <a:xfrm>
              <a:off x="1502569" y="2535002"/>
              <a:ext cx="433387" cy="695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a:extLst>
                <a:ext uri="{FF2B5EF4-FFF2-40B4-BE49-F238E27FC236}">
                  <a16:creationId xmlns:a16="http://schemas.microsoft.com/office/drawing/2014/main" id="{AF01C661-F169-96D5-2AC3-742B558158DD}"/>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10000" b="92692" l="10000" r="90000">
                          <a14:foregroundMark x1="44889" y1="57308" x2="44889" y2="57308"/>
                          <a14:foregroundMark x1="44778" y1="56346" x2="44889" y2="45192"/>
                          <a14:foregroundMark x1="44111" y1="92692" x2="53000" y2="92692"/>
                          <a14:backgroundMark x1="49111" y1="65769" x2="50222" y2="49615"/>
                        </a14:backgroundRemoval>
                      </a14:imgEffect>
                    </a14:imgLayer>
                  </a14:imgProps>
                </a:ext>
                <a:ext uri="{28A0092B-C50C-407E-A947-70E740481C1C}">
                  <a14:useLocalDpi xmlns:a14="http://schemas.microsoft.com/office/drawing/2010/main" val="0"/>
                </a:ext>
              </a:extLst>
            </a:blip>
            <a:srcRect l="28245" r="27143"/>
            <a:stretch/>
          </p:blipFill>
          <p:spPr>
            <a:xfrm>
              <a:off x="1340073" y="1693379"/>
              <a:ext cx="779489" cy="1009549"/>
            </a:xfrm>
            <a:prstGeom prst="rect">
              <a:avLst/>
            </a:prstGeom>
            <a:noFill/>
            <a:ln w="38100">
              <a:noFill/>
            </a:ln>
          </p:spPr>
        </p:pic>
      </p:grpSp>
      <p:sp>
        <p:nvSpPr>
          <p:cNvPr id="23" name="TextBox 22">
            <a:extLst>
              <a:ext uri="{FF2B5EF4-FFF2-40B4-BE49-F238E27FC236}">
                <a16:creationId xmlns:a16="http://schemas.microsoft.com/office/drawing/2014/main" id="{DCE15C57-A995-D7E2-983F-B8E3320E08EE}"/>
              </a:ext>
            </a:extLst>
          </p:cNvPr>
          <p:cNvSpPr txBox="1"/>
          <p:nvPr/>
        </p:nvSpPr>
        <p:spPr>
          <a:xfrm>
            <a:off x="2582897" y="427989"/>
            <a:ext cx="7026205" cy="830997"/>
          </a:xfrm>
          <a:prstGeom prst="rect">
            <a:avLst/>
          </a:prstGeom>
          <a:noFill/>
        </p:spPr>
        <p:txBody>
          <a:bodyPr wrap="square" rtlCol="0">
            <a:spAutoFit/>
          </a:bodyPr>
          <a:lstStyle/>
          <a:p>
            <a:pPr algn="ctr"/>
            <a:r>
              <a:rPr lang="en-US" sz="2400" b="1"/>
              <a:t>Giả sử ta có m = 1 và n = 1. </a:t>
            </a:r>
          </a:p>
          <a:p>
            <a:pPr algn="ctr"/>
            <a:r>
              <a:rPr lang="en-US" sz="2400" b="1"/>
              <a:t>Như vậy ta được một bàn cờ chỉ có 1 ô.</a:t>
            </a:r>
          </a:p>
        </p:txBody>
      </p:sp>
    </p:spTree>
    <p:extLst>
      <p:ext uri="{BB962C8B-B14F-4D97-AF65-F5344CB8AC3E}">
        <p14:creationId xmlns:p14="http://schemas.microsoft.com/office/powerpoint/2010/main" val="34788081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Rounded Corners 8">
            <a:extLst>
              <a:ext uri="{FF2B5EF4-FFF2-40B4-BE49-F238E27FC236}">
                <a16:creationId xmlns:a16="http://schemas.microsoft.com/office/drawing/2014/main" id="{20D7A52F-4983-8B5C-D9AE-E2FB1D90F93D}"/>
              </a:ext>
            </a:extLst>
          </p:cNvPr>
          <p:cNvSpPr/>
          <p:nvPr/>
        </p:nvSpPr>
        <p:spPr>
          <a:xfrm>
            <a:off x="4781628" y="1936232"/>
            <a:ext cx="2922500" cy="2604208"/>
          </a:xfrm>
          <a:prstGeom prst="roundRect">
            <a:avLst/>
          </a:prstGeom>
          <a:solidFill>
            <a:schemeClr val="accent2">
              <a:lumMod val="75000"/>
            </a:schemeClr>
          </a:solidFill>
          <a:ln w="38100">
            <a:solidFill>
              <a:schemeClr val="tx1">
                <a:lumMod val="85000"/>
                <a:lumOff val="1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A30D94A0-3DCA-A09A-5652-38CFB8261F41}"/>
              </a:ext>
            </a:extLst>
          </p:cNvPr>
          <p:cNvGrpSpPr/>
          <p:nvPr/>
        </p:nvGrpSpPr>
        <p:grpSpPr>
          <a:xfrm>
            <a:off x="5636402" y="2433449"/>
            <a:ext cx="1242932" cy="1609774"/>
            <a:chOff x="1340073" y="1693379"/>
            <a:chExt cx="779489" cy="1009549"/>
          </a:xfrm>
        </p:grpSpPr>
        <p:sp>
          <p:nvSpPr>
            <p:cNvPr id="17" name="Rectangle 5">
              <a:extLst>
                <a:ext uri="{FF2B5EF4-FFF2-40B4-BE49-F238E27FC236}">
                  <a16:creationId xmlns:a16="http://schemas.microsoft.com/office/drawing/2014/main" id="{CF1676FA-1F12-271A-8EA1-B87F0D01325F}"/>
                </a:ext>
              </a:extLst>
            </p:cNvPr>
            <p:cNvSpPr/>
            <p:nvPr/>
          </p:nvSpPr>
          <p:spPr>
            <a:xfrm>
              <a:off x="1623596" y="1850231"/>
              <a:ext cx="200442" cy="152400"/>
            </a:xfrm>
            <a:custGeom>
              <a:avLst/>
              <a:gdLst>
                <a:gd name="connsiteX0" fmla="*/ 0 w 200442"/>
                <a:gd name="connsiteY0" fmla="*/ 0 h 121443"/>
                <a:gd name="connsiteX1" fmla="*/ 200442 w 200442"/>
                <a:gd name="connsiteY1" fmla="*/ 0 h 121443"/>
                <a:gd name="connsiteX2" fmla="*/ 200442 w 200442"/>
                <a:gd name="connsiteY2" fmla="*/ 121443 h 121443"/>
                <a:gd name="connsiteX3" fmla="*/ 0 w 200442"/>
                <a:gd name="connsiteY3" fmla="*/ 121443 h 121443"/>
                <a:gd name="connsiteX4" fmla="*/ 0 w 200442"/>
                <a:gd name="connsiteY4" fmla="*/ 0 h 121443"/>
                <a:gd name="connsiteX0" fmla="*/ 0 w 200442"/>
                <a:gd name="connsiteY0" fmla="*/ 30957 h 152400"/>
                <a:gd name="connsiteX1" fmla="*/ 95667 w 200442"/>
                <a:gd name="connsiteY1" fmla="*/ 0 h 152400"/>
                <a:gd name="connsiteX2" fmla="*/ 200442 w 200442"/>
                <a:gd name="connsiteY2" fmla="*/ 30957 h 152400"/>
                <a:gd name="connsiteX3" fmla="*/ 200442 w 200442"/>
                <a:gd name="connsiteY3" fmla="*/ 152400 h 152400"/>
                <a:gd name="connsiteX4" fmla="*/ 0 w 200442"/>
                <a:gd name="connsiteY4" fmla="*/ 152400 h 152400"/>
                <a:gd name="connsiteX5" fmla="*/ 0 w 200442"/>
                <a:gd name="connsiteY5" fmla="*/ 30957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0442" h="152400">
                  <a:moveTo>
                    <a:pt x="0" y="30957"/>
                  </a:moveTo>
                  <a:cubicBezTo>
                    <a:pt x="31889" y="30163"/>
                    <a:pt x="63778" y="794"/>
                    <a:pt x="95667" y="0"/>
                  </a:cubicBezTo>
                  <a:lnTo>
                    <a:pt x="200442" y="30957"/>
                  </a:lnTo>
                  <a:lnTo>
                    <a:pt x="200442" y="152400"/>
                  </a:lnTo>
                  <a:lnTo>
                    <a:pt x="0" y="152400"/>
                  </a:lnTo>
                  <a:lnTo>
                    <a:pt x="0" y="3095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5">
              <a:extLst>
                <a:ext uri="{FF2B5EF4-FFF2-40B4-BE49-F238E27FC236}">
                  <a16:creationId xmlns:a16="http://schemas.microsoft.com/office/drawing/2014/main" id="{00C7C444-B298-B98D-ECE5-B605F1AB0370}"/>
                </a:ext>
              </a:extLst>
            </p:cNvPr>
            <p:cNvSpPr/>
            <p:nvPr/>
          </p:nvSpPr>
          <p:spPr>
            <a:xfrm>
              <a:off x="1597819" y="2021682"/>
              <a:ext cx="250031" cy="47624"/>
            </a:xfrm>
            <a:custGeom>
              <a:avLst/>
              <a:gdLst>
                <a:gd name="connsiteX0" fmla="*/ 0 w 200442"/>
                <a:gd name="connsiteY0" fmla="*/ 0 h 121443"/>
                <a:gd name="connsiteX1" fmla="*/ 200442 w 200442"/>
                <a:gd name="connsiteY1" fmla="*/ 0 h 121443"/>
                <a:gd name="connsiteX2" fmla="*/ 200442 w 200442"/>
                <a:gd name="connsiteY2" fmla="*/ 121443 h 121443"/>
                <a:gd name="connsiteX3" fmla="*/ 0 w 200442"/>
                <a:gd name="connsiteY3" fmla="*/ 121443 h 121443"/>
                <a:gd name="connsiteX4" fmla="*/ 0 w 200442"/>
                <a:gd name="connsiteY4" fmla="*/ 0 h 121443"/>
                <a:gd name="connsiteX0" fmla="*/ 0 w 200442"/>
                <a:gd name="connsiteY0" fmla="*/ 30957 h 152400"/>
                <a:gd name="connsiteX1" fmla="*/ 95667 w 200442"/>
                <a:gd name="connsiteY1" fmla="*/ 0 h 152400"/>
                <a:gd name="connsiteX2" fmla="*/ 200442 w 200442"/>
                <a:gd name="connsiteY2" fmla="*/ 30957 h 152400"/>
                <a:gd name="connsiteX3" fmla="*/ 200442 w 200442"/>
                <a:gd name="connsiteY3" fmla="*/ 152400 h 152400"/>
                <a:gd name="connsiteX4" fmla="*/ 0 w 200442"/>
                <a:gd name="connsiteY4" fmla="*/ 152400 h 152400"/>
                <a:gd name="connsiteX5" fmla="*/ 0 w 200442"/>
                <a:gd name="connsiteY5" fmla="*/ 30957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0442" h="152400">
                  <a:moveTo>
                    <a:pt x="0" y="30957"/>
                  </a:moveTo>
                  <a:cubicBezTo>
                    <a:pt x="31889" y="30163"/>
                    <a:pt x="63778" y="794"/>
                    <a:pt x="95667" y="0"/>
                  </a:cubicBezTo>
                  <a:lnTo>
                    <a:pt x="200442" y="30957"/>
                  </a:lnTo>
                  <a:lnTo>
                    <a:pt x="200442" y="152400"/>
                  </a:lnTo>
                  <a:lnTo>
                    <a:pt x="0" y="152400"/>
                  </a:lnTo>
                  <a:lnTo>
                    <a:pt x="0" y="3095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6">
              <a:extLst>
                <a:ext uri="{FF2B5EF4-FFF2-40B4-BE49-F238E27FC236}">
                  <a16:creationId xmlns:a16="http://schemas.microsoft.com/office/drawing/2014/main" id="{210775D1-D94A-0E7B-AAAA-6EB8CD86857E}"/>
                </a:ext>
              </a:extLst>
            </p:cNvPr>
            <p:cNvSpPr/>
            <p:nvPr/>
          </p:nvSpPr>
          <p:spPr>
            <a:xfrm>
              <a:off x="1605944" y="2069306"/>
              <a:ext cx="221874" cy="419976"/>
            </a:xfrm>
            <a:custGeom>
              <a:avLst/>
              <a:gdLst>
                <a:gd name="connsiteX0" fmla="*/ 0 w 181392"/>
                <a:gd name="connsiteY0" fmla="*/ 0 h 422358"/>
                <a:gd name="connsiteX1" fmla="*/ 181392 w 181392"/>
                <a:gd name="connsiteY1" fmla="*/ 0 h 422358"/>
                <a:gd name="connsiteX2" fmla="*/ 181392 w 181392"/>
                <a:gd name="connsiteY2" fmla="*/ 422358 h 422358"/>
                <a:gd name="connsiteX3" fmla="*/ 0 w 181392"/>
                <a:gd name="connsiteY3" fmla="*/ 422358 h 422358"/>
                <a:gd name="connsiteX4" fmla="*/ 0 w 181392"/>
                <a:gd name="connsiteY4" fmla="*/ 0 h 422358"/>
                <a:gd name="connsiteX0" fmla="*/ 26194 w 207586"/>
                <a:gd name="connsiteY0" fmla="*/ 0 h 422358"/>
                <a:gd name="connsiteX1" fmla="*/ 207586 w 207586"/>
                <a:gd name="connsiteY1" fmla="*/ 0 h 422358"/>
                <a:gd name="connsiteX2" fmla="*/ 207586 w 207586"/>
                <a:gd name="connsiteY2" fmla="*/ 422358 h 422358"/>
                <a:gd name="connsiteX3" fmla="*/ 0 w 207586"/>
                <a:gd name="connsiteY3" fmla="*/ 417595 h 422358"/>
                <a:gd name="connsiteX4" fmla="*/ 26194 w 207586"/>
                <a:gd name="connsiteY4" fmla="*/ 0 h 422358"/>
                <a:gd name="connsiteX0" fmla="*/ 26194 w 221874"/>
                <a:gd name="connsiteY0" fmla="*/ 0 h 419976"/>
                <a:gd name="connsiteX1" fmla="*/ 207586 w 221874"/>
                <a:gd name="connsiteY1" fmla="*/ 0 h 419976"/>
                <a:gd name="connsiteX2" fmla="*/ 221874 w 221874"/>
                <a:gd name="connsiteY2" fmla="*/ 419976 h 419976"/>
                <a:gd name="connsiteX3" fmla="*/ 0 w 221874"/>
                <a:gd name="connsiteY3" fmla="*/ 417595 h 419976"/>
                <a:gd name="connsiteX4" fmla="*/ 26194 w 221874"/>
                <a:gd name="connsiteY4" fmla="*/ 0 h 4199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874" h="419976">
                  <a:moveTo>
                    <a:pt x="26194" y="0"/>
                  </a:moveTo>
                  <a:lnTo>
                    <a:pt x="207586" y="0"/>
                  </a:lnTo>
                  <a:lnTo>
                    <a:pt x="221874" y="419976"/>
                  </a:lnTo>
                  <a:lnTo>
                    <a:pt x="0" y="417595"/>
                  </a:lnTo>
                  <a:lnTo>
                    <a:pt x="26194"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867E3761-CB9E-7312-3EF5-4B18A42D7AC5}"/>
                </a:ext>
              </a:extLst>
            </p:cNvPr>
            <p:cNvSpPr/>
            <p:nvPr/>
          </p:nvSpPr>
          <p:spPr>
            <a:xfrm>
              <a:off x="1557338" y="2489282"/>
              <a:ext cx="345281"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3BFA172C-CD44-1E8E-9F35-985FC46BAF34}"/>
                </a:ext>
              </a:extLst>
            </p:cNvPr>
            <p:cNvSpPr/>
            <p:nvPr/>
          </p:nvSpPr>
          <p:spPr>
            <a:xfrm>
              <a:off x="1502569" y="2535002"/>
              <a:ext cx="433387" cy="695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a:extLst>
                <a:ext uri="{FF2B5EF4-FFF2-40B4-BE49-F238E27FC236}">
                  <a16:creationId xmlns:a16="http://schemas.microsoft.com/office/drawing/2014/main" id="{AF01C661-F169-96D5-2AC3-742B558158DD}"/>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10000" b="92692" l="10000" r="90000">
                          <a14:foregroundMark x1="44889" y1="57308" x2="44889" y2="57308"/>
                          <a14:foregroundMark x1="44778" y1="56346" x2="44889" y2="45192"/>
                          <a14:foregroundMark x1="44111" y1="92692" x2="53000" y2="92692"/>
                          <a14:backgroundMark x1="49111" y1="65769" x2="50222" y2="49615"/>
                        </a14:backgroundRemoval>
                      </a14:imgEffect>
                    </a14:imgLayer>
                  </a14:imgProps>
                </a:ext>
                <a:ext uri="{28A0092B-C50C-407E-A947-70E740481C1C}">
                  <a14:useLocalDpi xmlns:a14="http://schemas.microsoft.com/office/drawing/2010/main" val="0"/>
                </a:ext>
              </a:extLst>
            </a:blip>
            <a:srcRect l="28245" r="27143"/>
            <a:stretch/>
          </p:blipFill>
          <p:spPr>
            <a:xfrm>
              <a:off x="1340073" y="1693379"/>
              <a:ext cx="779489" cy="1009549"/>
            </a:xfrm>
            <a:prstGeom prst="rect">
              <a:avLst/>
            </a:prstGeom>
            <a:noFill/>
            <a:ln w="38100">
              <a:noFill/>
            </a:ln>
          </p:spPr>
        </p:pic>
      </p:grpSp>
      <p:sp>
        <p:nvSpPr>
          <p:cNvPr id="23" name="TextBox 22">
            <a:extLst>
              <a:ext uri="{FF2B5EF4-FFF2-40B4-BE49-F238E27FC236}">
                <a16:creationId xmlns:a16="http://schemas.microsoft.com/office/drawing/2014/main" id="{DCE15C57-A995-D7E2-983F-B8E3320E08EE}"/>
              </a:ext>
            </a:extLst>
          </p:cNvPr>
          <p:cNvSpPr txBox="1"/>
          <p:nvPr/>
        </p:nvSpPr>
        <p:spPr>
          <a:xfrm>
            <a:off x="2718640" y="825975"/>
            <a:ext cx="7026205" cy="461665"/>
          </a:xfrm>
          <a:prstGeom prst="rect">
            <a:avLst/>
          </a:prstGeom>
          <a:noFill/>
        </p:spPr>
        <p:txBody>
          <a:bodyPr wrap="square" rtlCol="0">
            <a:spAutoFit/>
          </a:bodyPr>
          <a:lstStyle/>
          <a:p>
            <a:pPr algn="ctr"/>
            <a:r>
              <a:rPr lang="en-US" sz="2400" b="1"/>
              <a:t>Do đó điểm xuất phát của quân cờ...</a:t>
            </a:r>
          </a:p>
        </p:txBody>
      </p:sp>
    </p:spTree>
    <p:extLst>
      <p:ext uri="{BB962C8B-B14F-4D97-AF65-F5344CB8AC3E}">
        <p14:creationId xmlns:p14="http://schemas.microsoft.com/office/powerpoint/2010/main" val="26607118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Rounded Corners 8">
            <a:extLst>
              <a:ext uri="{FF2B5EF4-FFF2-40B4-BE49-F238E27FC236}">
                <a16:creationId xmlns:a16="http://schemas.microsoft.com/office/drawing/2014/main" id="{20D7A52F-4983-8B5C-D9AE-E2FB1D90F93D}"/>
              </a:ext>
            </a:extLst>
          </p:cNvPr>
          <p:cNvSpPr/>
          <p:nvPr/>
        </p:nvSpPr>
        <p:spPr>
          <a:xfrm>
            <a:off x="4781628" y="1936232"/>
            <a:ext cx="2922500" cy="2604208"/>
          </a:xfrm>
          <a:prstGeom prst="roundRect">
            <a:avLst/>
          </a:prstGeom>
          <a:solidFill>
            <a:schemeClr val="accent6">
              <a:lumMod val="75000"/>
            </a:schemeClr>
          </a:solidFill>
          <a:ln w="38100">
            <a:solidFill>
              <a:schemeClr val="tx1">
                <a:lumMod val="85000"/>
                <a:lumOff val="1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A30D94A0-3DCA-A09A-5652-38CFB8261F41}"/>
              </a:ext>
            </a:extLst>
          </p:cNvPr>
          <p:cNvGrpSpPr/>
          <p:nvPr/>
        </p:nvGrpSpPr>
        <p:grpSpPr>
          <a:xfrm>
            <a:off x="5636402" y="2433449"/>
            <a:ext cx="1242932" cy="1609774"/>
            <a:chOff x="1340073" y="1693379"/>
            <a:chExt cx="779489" cy="1009549"/>
          </a:xfrm>
        </p:grpSpPr>
        <p:sp>
          <p:nvSpPr>
            <p:cNvPr id="17" name="Rectangle 5">
              <a:extLst>
                <a:ext uri="{FF2B5EF4-FFF2-40B4-BE49-F238E27FC236}">
                  <a16:creationId xmlns:a16="http://schemas.microsoft.com/office/drawing/2014/main" id="{CF1676FA-1F12-271A-8EA1-B87F0D01325F}"/>
                </a:ext>
              </a:extLst>
            </p:cNvPr>
            <p:cNvSpPr/>
            <p:nvPr/>
          </p:nvSpPr>
          <p:spPr>
            <a:xfrm>
              <a:off x="1623596" y="1850231"/>
              <a:ext cx="200442" cy="152400"/>
            </a:xfrm>
            <a:custGeom>
              <a:avLst/>
              <a:gdLst>
                <a:gd name="connsiteX0" fmla="*/ 0 w 200442"/>
                <a:gd name="connsiteY0" fmla="*/ 0 h 121443"/>
                <a:gd name="connsiteX1" fmla="*/ 200442 w 200442"/>
                <a:gd name="connsiteY1" fmla="*/ 0 h 121443"/>
                <a:gd name="connsiteX2" fmla="*/ 200442 w 200442"/>
                <a:gd name="connsiteY2" fmla="*/ 121443 h 121443"/>
                <a:gd name="connsiteX3" fmla="*/ 0 w 200442"/>
                <a:gd name="connsiteY3" fmla="*/ 121443 h 121443"/>
                <a:gd name="connsiteX4" fmla="*/ 0 w 200442"/>
                <a:gd name="connsiteY4" fmla="*/ 0 h 121443"/>
                <a:gd name="connsiteX0" fmla="*/ 0 w 200442"/>
                <a:gd name="connsiteY0" fmla="*/ 30957 h 152400"/>
                <a:gd name="connsiteX1" fmla="*/ 95667 w 200442"/>
                <a:gd name="connsiteY1" fmla="*/ 0 h 152400"/>
                <a:gd name="connsiteX2" fmla="*/ 200442 w 200442"/>
                <a:gd name="connsiteY2" fmla="*/ 30957 h 152400"/>
                <a:gd name="connsiteX3" fmla="*/ 200442 w 200442"/>
                <a:gd name="connsiteY3" fmla="*/ 152400 h 152400"/>
                <a:gd name="connsiteX4" fmla="*/ 0 w 200442"/>
                <a:gd name="connsiteY4" fmla="*/ 152400 h 152400"/>
                <a:gd name="connsiteX5" fmla="*/ 0 w 200442"/>
                <a:gd name="connsiteY5" fmla="*/ 30957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0442" h="152400">
                  <a:moveTo>
                    <a:pt x="0" y="30957"/>
                  </a:moveTo>
                  <a:cubicBezTo>
                    <a:pt x="31889" y="30163"/>
                    <a:pt x="63778" y="794"/>
                    <a:pt x="95667" y="0"/>
                  </a:cubicBezTo>
                  <a:lnTo>
                    <a:pt x="200442" y="30957"/>
                  </a:lnTo>
                  <a:lnTo>
                    <a:pt x="200442" y="152400"/>
                  </a:lnTo>
                  <a:lnTo>
                    <a:pt x="0" y="152400"/>
                  </a:lnTo>
                  <a:lnTo>
                    <a:pt x="0" y="3095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5">
              <a:extLst>
                <a:ext uri="{FF2B5EF4-FFF2-40B4-BE49-F238E27FC236}">
                  <a16:creationId xmlns:a16="http://schemas.microsoft.com/office/drawing/2014/main" id="{00C7C444-B298-B98D-ECE5-B605F1AB0370}"/>
                </a:ext>
              </a:extLst>
            </p:cNvPr>
            <p:cNvSpPr/>
            <p:nvPr/>
          </p:nvSpPr>
          <p:spPr>
            <a:xfrm>
              <a:off x="1597819" y="2021682"/>
              <a:ext cx="250031" cy="47624"/>
            </a:xfrm>
            <a:custGeom>
              <a:avLst/>
              <a:gdLst>
                <a:gd name="connsiteX0" fmla="*/ 0 w 200442"/>
                <a:gd name="connsiteY0" fmla="*/ 0 h 121443"/>
                <a:gd name="connsiteX1" fmla="*/ 200442 w 200442"/>
                <a:gd name="connsiteY1" fmla="*/ 0 h 121443"/>
                <a:gd name="connsiteX2" fmla="*/ 200442 w 200442"/>
                <a:gd name="connsiteY2" fmla="*/ 121443 h 121443"/>
                <a:gd name="connsiteX3" fmla="*/ 0 w 200442"/>
                <a:gd name="connsiteY3" fmla="*/ 121443 h 121443"/>
                <a:gd name="connsiteX4" fmla="*/ 0 w 200442"/>
                <a:gd name="connsiteY4" fmla="*/ 0 h 121443"/>
                <a:gd name="connsiteX0" fmla="*/ 0 w 200442"/>
                <a:gd name="connsiteY0" fmla="*/ 30957 h 152400"/>
                <a:gd name="connsiteX1" fmla="*/ 95667 w 200442"/>
                <a:gd name="connsiteY1" fmla="*/ 0 h 152400"/>
                <a:gd name="connsiteX2" fmla="*/ 200442 w 200442"/>
                <a:gd name="connsiteY2" fmla="*/ 30957 h 152400"/>
                <a:gd name="connsiteX3" fmla="*/ 200442 w 200442"/>
                <a:gd name="connsiteY3" fmla="*/ 152400 h 152400"/>
                <a:gd name="connsiteX4" fmla="*/ 0 w 200442"/>
                <a:gd name="connsiteY4" fmla="*/ 152400 h 152400"/>
                <a:gd name="connsiteX5" fmla="*/ 0 w 200442"/>
                <a:gd name="connsiteY5" fmla="*/ 30957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0442" h="152400">
                  <a:moveTo>
                    <a:pt x="0" y="30957"/>
                  </a:moveTo>
                  <a:cubicBezTo>
                    <a:pt x="31889" y="30163"/>
                    <a:pt x="63778" y="794"/>
                    <a:pt x="95667" y="0"/>
                  </a:cubicBezTo>
                  <a:lnTo>
                    <a:pt x="200442" y="30957"/>
                  </a:lnTo>
                  <a:lnTo>
                    <a:pt x="200442" y="152400"/>
                  </a:lnTo>
                  <a:lnTo>
                    <a:pt x="0" y="152400"/>
                  </a:lnTo>
                  <a:lnTo>
                    <a:pt x="0" y="3095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6">
              <a:extLst>
                <a:ext uri="{FF2B5EF4-FFF2-40B4-BE49-F238E27FC236}">
                  <a16:creationId xmlns:a16="http://schemas.microsoft.com/office/drawing/2014/main" id="{210775D1-D94A-0E7B-AAAA-6EB8CD86857E}"/>
                </a:ext>
              </a:extLst>
            </p:cNvPr>
            <p:cNvSpPr/>
            <p:nvPr/>
          </p:nvSpPr>
          <p:spPr>
            <a:xfrm>
              <a:off x="1605944" y="2069306"/>
              <a:ext cx="221874" cy="419976"/>
            </a:xfrm>
            <a:custGeom>
              <a:avLst/>
              <a:gdLst>
                <a:gd name="connsiteX0" fmla="*/ 0 w 181392"/>
                <a:gd name="connsiteY0" fmla="*/ 0 h 422358"/>
                <a:gd name="connsiteX1" fmla="*/ 181392 w 181392"/>
                <a:gd name="connsiteY1" fmla="*/ 0 h 422358"/>
                <a:gd name="connsiteX2" fmla="*/ 181392 w 181392"/>
                <a:gd name="connsiteY2" fmla="*/ 422358 h 422358"/>
                <a:gd name="connsiteX3" fmla="*/ 0 w 181392"/>
                <a:gd name="connsiteY3" fmla="*/ 422358 h 422358"/>
                <a:gd name="connsiteX4" fmla="*/ 0 w 181392"/>
                <a:gd name="connsiteY4" fmla="*/ 0 h 422358"/>
                <a:gd name="connsiteX0" fmla="*/ 26194 w 207586"/>
                <a:gd name="connsiteY0" fmla="*/ 0 h 422358"/>
                <a:gd name="connsiteX1" fmla="*/ 207586 w 207586"/>
                <a:gd name="connsiteY1" fmla="*/ 0 h 422358"/>
                <a:gd name="connsiteX2" fmla="*/ 207586 w 207586"/>
                <a:gd name="connsiteY2" fmla="*/ 422358 h 422358"/>
                <a:gd name="connsiteX3" fmla="*/ 0 w 207586"/>
                <a:gd name="connsiteY3" fmla="*/ 417595 h 422358"/>
                <a:gd name="connsiteX4" fmla="*/ 26194 w 207586"/>
                <a:gd name="connsiteY4" fmla="*/ 0 h 422358"/>
                <a:gd name="connsiteX0" fmla="*/ 26194 w 221874"/>
                <a:gd name="connsiteY0" fmla="*/ 0 h 419976"/>
                <a:gd name="connsiteX1" fmla="*/ 207586 w 221874"/>
                <a:gd name="connsiteY1" fmla="*/ 0 h 419976"/>
                <a:gd name="connsiteX2" fmla="*/ 221874 w 221874"/>
                <a:gd name="connsiteY2" fmla="*/ 419976 h 419976"/>
                <a:gd name="connsiteX3" fmla="*/ 0 w 221874"/>
                <a:gd name="connsiteY3" fmla="*/ 417595 h 419976"/>
                <a:gd name="connsiteX4" fmla="*/ 26194 w 221874"/>
                <a:gd name="connsiteY4" fmla="*/ 0 h 4199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874" h="419976">
                  <a:moveTo>
                    <a:pt x="26194" y="0"/>
                  </a:moveTo>
                  <a:lnTo>
                    <a:pt x="207586" y="0"/>
                  </a:lnTo>
                  <a:lnTo>
                    <a:pt x="221874" y="419976"/>
                  </a:lnTo>
                  <a:lnTo>
                    <a:pt x="0" y="417595"/>
                  </a:lnTo>
                  <a:lnTo>
                    <a:pt x="26194"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867E3761-CB9E-7312-3EF5-4B18A42D7AC5}"/>
                </a:ext>
              </a:extLst>
            </p:cNvPr>
            <p:cNvSpPr/>
            <p:nvPr/>
          </p:nvSpPr>
          <p:spPr>
            <a:xfrm>
              <a:off x="1557338" y="2489282"/>
              <a:ext cx="345281"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3BFA172C-CD44-1E8E-9F35-985FC46BAF34}"/>
                </a:ext>
              </a:extLst>
            </p:cNvPr>
            <p:cNvSpPr/>
            <p:nvPr/>
          </p:nvSpPr>
          <p:spPr>
            <a:xfrm>
              <a:off x="1502569" y="2535002"/>
              <a:ext cx="433387" cy="695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a:extLst>
                <a:ext uri="{FF2B5EF4-FFF2-40B4-BE49-F238E27FC236}">
                  <a16:creationId xmlns:a16="http://schemas.microsoft.com/office/drawing/2014/main" id="{AF01C661-F169-96D5-2AC3-742B558158DD}"/>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10000" b="92692" l="10000" r="90000">
                          <a14:foregroundMark x1="44889" y1="57308" x2="44889" y2="57308"/>
                          <a14:foregroundMark x1="44778" y1="56346" x2="44889" y2="45192"/>
                          <a14:foregroundMark x1="44111" y1="92692" x2="53000" y2="92692"/>
                          <a14:backgroundMark x1="49111" y1="65769" x2="50222" y2="49615"/>
                        </a14:backgroundRemoval>
                      </a14:imgEffect>
                    </a14:imgLayer>
                  </a14:imgProps>
                </a:ext>
                <a:ext uri="{28A0092B-C50C-407E-A947-70E740481C1C}">
                  <a14:useLocalDpi xmlns:a14="http://schemas.microsoft.com/office/drawing/2010/main" val="0"/>
                </a:ext>
              </a:extLst>
            </a:blip>
            <a:srcRect l="28245" r="27143"/>
            <a:stretch/>
          </p:blipFill>
          <p:spPr>
            <a:xfrm>
              <a:off x="1340073" y="1693379"/>
              <a:ext cx="779489" cy="1009549"/>
            </a:xfrm>
            <a:prstGeom prst="rect">
              <a:avLst/>
            </a:prstGeom>
            <a:noFill/>
            <a:ln w="38100">
              <a:noFill/>
            </a:ln>
          </p:spPr>
        </p:pic>
      </p:grpSp>
      <p:sp>
        <p:nvSpPr>
          <p:cNvPr id="23" name="TextBox 22">
            <a:extLst>
              <a:ext uri="{FF2B5EF4-FFF2-40B4-BE49-F238E27FC236}">
                <a16:creationId xmlns:a16="http://schemas.microsoft.com/office/drawing/2014/main" id="{DCE15C57-A995-D7E2-983F-B8E3320E08EE}"/>
              </a:ext>
            </a:extLst>
          </p:cNvPr>
          <p:cNvSpPr txBox="1"/>
          <p:nvPr/>
        </p:nvSpPr>
        <p:spPr>
          <a:xfrm>
            <a:off x="2724137" y="840327"/>
            <a:ext cx="7026205" cy="461665"/>
          </a:xfrm>
          <a:prstGeom prst="rect">
            <a:avLst/>
          </a:prstGeom>
          <a:noFill/>
        </p:spPr>
        <p:txBody>
          <a:bodyPr wrap="square" rtlCol="0">
            <a:spAutoFit/>
          </a:bodyPr>
          <a:lstStyle/>
          <a:p>
            <a:pPr algn="ctr"/>
            <a:r>
              <a:rPr lang="en-US" sz="2400" b="1"/>
              <a:t>Cũng chính là điểm kết thúc</a:t>
            </a:r>
          </a:p>
        </p:txBody>
      </p:sp>
    </p:spTree>
    <p:extLst>
      <p:ext uri="{BB962C8B-B14F-4D97-AF65-F5344CB8AC3E}">
        <p14:creationId xmlns:p14="http://schemas.microsoft.com/office/powerpoint/2010/main" val="40330920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Rounded Corners 8">
            <a:extLst>
              <a:ext uri="{FF2B5EF4-FFF2-40B4-BE49-F238E27FC236}">
                <a16:creationId xmlns:a16="http://schemas.microsoft.com/office/drawing/2014/main" id="{20D7A52F-4983-8B5C-D9AE-E2FB1D90F93D}"/>
              </a:ext>
            </a:extLst>
          </p:cNvPr>
          <p:cNvSpPr/>
          <p:nvPr/>
        </p:nvSpPr>
        <p:spPr>
          <a:xfrm>
            <a:off x="4775990" y="2126896"/>
            <a:ext cx="2922500" cy="2604208"/>
          </a:xfrm>
          <a:prstGeom prst="roundRect">
            <a:avLst/>
          </a:prstGeom>
          <a:solidFill>
            <a:schemeClr val="accent6">
              <a:lumMod val="75000"/>
            </a:schemeClr>
          </a:solidFill>
          <a:ln w="38100">
            <a:solidFill>
              <a:schemeClr val="tx1">
                <a:lumMod val="85000"/>
                <a:lumOff val="1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A30D94A0-3DCA-A09A-5652-38CFB8261F41}"/>
              </a:ext>
            </a:extLst>
          </p:cNvPr>
          <p:cNvGrpSpPr/>
          <p:nvPr/>
        </p:nvGrpSpPr>
        <p:grpSpPr>
          <a:xfrm>
            <a:off x="5615774" y="2624113"/>
            <a:ext cx="1242932" cy="1609774"/>
            <a:chOff x="1340073" y="1693379"/>
            <a:chExt cx="779489" cy="1009549"/>
          </a:xfrm>
        </p:grpSpPr>
        <p:sp>
          <p:nvSpPr>
            <p:cNvPr id="17" name="Rectangle 5">
              <a:extLst>
                <a:ext uri="{FF2B5EF4-FFF2-40B4-BE49-F238E27FC236}">
                  <a16:creationId xmlns:a16="http://schemas.microsoft.com/office/drawing/2014/main" id="{CF1676FA-1F12-271A-8EA1-B87F0D01325F}"/>
                </a:ext>
              </a:extLst>
            </p:cNvPr>
            <p:cNvSpPr/>
            <p:nvPr/>
          </p:nvSpPr>
          <p:spPr>
            <a:xfrm>
              <a:off x="1623596" y="1850231"/>
              <a:ext cx="200442" cy="152400"/>
            </a:xfrm>
            <a:custGeom>
              <a:avLst/>
              <a:gdLst>
                <a:gd name="connsiteX0" fmla="*/ 0 w 200442"/>
                <a:gd name="connsiteY0" fmla="*/ 0 h 121443"/>
                <a:gd name="connsiteX1" fmla="*/ 200442 w 200442"/>
                <a:gd name="connsiteY1" fmla="*/ 0 h 121443"/>
                <a:gd name="connsiteX2" fmla="*/ 200442 w 200442"/>
                <a:gd name="connsiteY2" fmla="*/ 121443 h 121443"/>
                <a:gd name="connsiteX3" fmla="*/ 0 w 200442"/>
                <a:gd name="connsiteY3" fmla="*/ 121443 h 121443"/>
                <a:gd name="connsiteX4" fmla="*/ 0 w 200442"/>
                <a:gd name="connsiteY4" fmla="*/ 0 h 121443"/>
                <a:gd name="connsiteX0" fmla="*/ 0 w 200442"/>
                <a:gd name="connsiteY0" fmla="*/ 30957 h 152400"/>
                <a:gd name="connsiteX1" fmla="*/ 95667 w 200442"/>
                <a:gd name="connsiteY1" fmla="*/ 0 h 152400"/>
                <a:gd name="connsiteX2" fmla="*/ 200442 w 200442"/>
                <a:gd name="connsiteY2" fmla="*/ 30957 h 152400"/>
                <a:gd name="connsiteX3" fmla="*/ 200442 w 200442"/>
                <a:gd name="connsiteY3" fmla="*/ 152400 h 152400"/>
                <a:gd name="connsiteX4" fmla="*/ 0 w 200442"/>
                <a:gd name="connsiteY4" fmla="*/ 152400 h 152400"/>
                <a:gd name="connsiteX5" fmla="*/ 0 w 200442"/>
                <a:gd name="connsiteY5" fmla="*/ 30957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0442" h="152400">
                  <a:moveTo>
                    <a:pt x="0" y="30957"/>
                  </a:moveTo>
                  <a:cubicBezTo>
                    <a:pt x="31889" y="30163"/>
                    <a:pt x="63778" y="794"/>
                    <a:pt x="95667" y="0"/>
                  </a:cubicBezTo>
                  <a:lnTo>
                    <a:pt x="200442" y="30957"/>
                  </a:lnTo>
                  <a:lnTo>
                    <a:pt x="200442" y="152400"/>
                  </a:lnTo>
                  <a:lnTo>
                    <a:pt x="0" y="152400"/>
                  </a:lnTo>
                  <a:lnTo>
                    <a:pt x="0" y="3095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5">
              <a:extLst>
                <a:ext uri="{FF2B5EF4-FFF2-40B4-BE49-F238E27FC236}">
                  <a16:creationId xmlns:a16="http://schemas.microsoft.com/office/drawing/2014/main" id="{00C7C444-B298-B98D-ECE5-B605F1AB0370}"/>
                </a:ext>
              </a:extLst>
            </p:cNvPr>
            <p:cNvSpPr/>
            <p:nvPr/>
          </p:nvSpPr>
          <p:spPr>
            <a:xfrm>
              <a:off x="1597819" y="2021682"/>
              <a:ext cx="250031" cy="47624"/>
            </a:xfrm>
            <a:custGeom>
              <a:avLst/>
              <a:gdLst>
                <a:gd name="connsiteX0" fmla="*/ 0 w 200442"/>
                <a:gd name="connsiteY0" fmla="*/ 0 h 121443"/>
                <a:gd name="connsiteX1" fmla="*/ 200442 w 200442"/>
                <a:gd name="connsiteY1" fmla="*/ 0 h 121443"/>
                <a:gd name="connsiteX2" fmla="*/ 200442 w 200442"/>
                <a:gd name="connsiteY2" fmla="*/ 121443 h 121443"/>
                <a:gd name="connsiteX3" fmla="*/ 0 w 200442"/>
                <a:gd name="connsiteY3" fmla="*/ 121443 h 121443"/>
                <a:gd name="connsiteX4" fmla="*/ 0 w 200442"/>
                <a:gd name="connsiteY4" fmla="*/ 0 h 121443"/>
                <a:gd name="connsiteX0" fmla="*/ 0 w 200442"/>
                <a:gd name="connsiteY0" fmla="*/ 30957 h 152400"/>
                <a:gd name="connsiteX1" fmla="*/ 95667 w 200442"/>
                <a:gd name="connsiteY1" fmla="*/ 0 h 152400"/>
                <a:gd name="connsiteX2" fmla="*/ 200442 w 200442"/>
                <a:gd name="connsiteY2" fmla="*/ 30957 h 152400"/>
                <a:gd name="connsiteX3" fmla="*/ 200442 w 200442"/>
                <a:gd name="connsiteY3" fmla="*/ 152400 h 152400"/>
                <a:gd name="connsiteX4" fmla="*/ 0 w 200442"/>
                <a:gd name="connsiteY4" fmla="*/ 152400 h 152400"/>
                <a:gd name="connsiteX5" fmla="*/ 0 w 200442"/>
                <a:gd name="connsiteY5" fmla="*/ 30957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0442" h="152400">
                  <a:moveTo>
                    <a:pt x="0" y="30957"/>
                  </a:moveTo>
                  <a:cubicBezTo>
                    <a:pt x="31889" y="30163"/>
                    <a:pt x="63778" y="794"/>
                    <a:pt x="95667" y="0"/>
                  </a:cubicBezTo>
                  <a:lnTo>
                    <a:pt x="200442" y="30957"/>
                  </a:lnTo>
                  <a:lnTo>
                    <a:pt x="200442" y="152400"/>
                  </a:lnTo>
                  <a:lnTo>
                    <a:pt x="0" y="152400"/>
                  </a:lnTo>
                  <a:lnTo>
                    <a:pt x="0" y="3095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6">
              <a:extLst>
                <a:ext uri="{FF2B5EF4-FFF2-40B4-BE49-F238E27FC236}">
                  <a16:creationId xmlns:a16="http://schemas.microsoft.com/office/drawing/2014/main" id="{210775D1-D94A-0E7B-AAAA-6EB8CD86857E}"/>
                </a:ext>
              </a:extLst>
            </p:cNvPr>
            <p:cNvSpPr/>
            <p:nvPr/>
          </p:nvSpPr>
          <p:spPr>
            <a:xfrm>
              <a:off x="1605944" y="2069306"/>
              <a:ext cx="221874" cy="419976"/>
            </a:xfrm>
            <a:custGeom>
              <a:avLst/>
              <a:gdLst>
                <a:gd name="connsiteX0" fmla="*/ 0 w 181392"/>
                <a:gd name="connsiteY0" fmla="*/ 0 h 422358"/>
                <a:gd name="connsiteX1" fmla="*/ 181392 w 181392"/>
                <a:gd name="connsiteY1" fmla="*/ 0 h 422358"/>
                <a:gd name="connsiteX2" fmla="*/ 181392 w 181392"/>
                <a:gd name="connsiteY2" fmla="*/ 422358 h 422358"/>
                <a:gd name="connsiteX3" fmla="*/ 0 w 181392"/>
                <a:gd name="connsiteY3" fmla="*/ 422358 h 422358"/>
                <a:gd name="connsiteX4" fmla="*/ 0 w 181392"/>
                <a:gd name="connsiteY4" fmla="*/ 0 h 422358"/>
                <a:gd name="connsiteX0" fmla="*/ 26194 w 207586"/>
                <a:gd name="connsiteY0" fmla="*/ 0 h 422358"/>
                <a:gd name="connsiteX1" fmla="*/ 207586 w 207586"/>
                <a:gd name="connsiteY1" fmla="*/ 0 h 422358"/>
                <a:gd name="connsiteX2" fmla="*/ 207586 w 207586"/>
                <a:gd name="connsiteY2" fmla="*/ 422358 h 422358"/>
                <a:gd name="connsiteX3" fmla="*/ 0 w 207586"/>
                <a:gd name="connsiteY3" fmla="*/ 417595 h 422358"/>
                <a:gd name="connsiteX4" fmla="*/ 26194 w 207586"/>
                <a:gd name="connsiteY4" fmla="*/ 0 h 422358"/>
                <a:gd name="connsiteX0" fmla="*/ 26194 w 221874"/>
                <a:gd name="connsiteY0" fmla="*/ 0 h 419976"/>
                <a:gd name="connsiteX1" fmla="*/ 207586 w 221874"/>
                <a:gd name="connsiteY1" fmla="*/ 0 h 419976"/>
                <a:gd name="connsiteX2" fmla="*/ 221874 w 221874"/>
                <a:gd name="connsiteY2" fmla="*/ 419976 h 419976"/>
                <a:gd name="connsiteX3" fmla="*/ 0 w 221874"/>
                <a:gd name="connsiteY3" fmla="*/ 417595 h 419976"/>
                <a:gd name="connsiteX4" fmla="*/ 26194 w 221874"/>
                <a:gd name="connsiteY4" fmla="*/ 0 h 4199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874" h="419976">
                  <a:moveTo>
                    <a:pt x="26194" y="0"/>
                  </a:moveTo>
                  <a:lnTo>
                    <a:pt x="207586" y="0"/>
                  </a:lnTo>
                  <a:lnTo>
                    <a:pt x="221874" y="419976"/>
                  </a:lnTo>
                  <a:lnTo>
                    <a:pt x="0" y="417595"/>
                  </a:lnTo>
                  <a:lnTo>
                    <a:pt x="26194"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867E3761-CB9E-7312-3EF5-4B18A42D7AC5}"/>
                </a:ext>
              </a:extLst>
            </p:cNvPr>
            <p:cNvSpPr/>
            <p:nvPr/>
          </p:nvSpPr>
          <p:spPr>
            <a:xfrm>
              <a:off x="1557338" y="2489282"/>
              <a:ext cx="345281"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3BFA172C-CD44-1E8E-9F35-985FC46BAF34}"/>
                </a:ext>
              </a:extLst>
            </p:cNvPr>
            <p:cNvSpPr/>
            <p:nvPr/>
          </p:nvSpPr>
          <p:spPr>
            <a:xfrm>
              <a:off x="1502569" y="2535002"/>
              <a:ext cx="433387" cy="695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a:extLst>
                <a:ext uri="{FF2B5EF4-FFF2-40B4-BE49-F238E27FC236}">
                  <a16:creationId xmlns:a16="http://schemas.microsoft.com/office/drawing/2014/main" id="{AF01C661-F169-96D5-2AC3-742B558158DD}"/>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10000" b="92692" l="10000" r="90000">
                          <a14:foregroundMark x1="44889" y1="57308" x2="44889" y2="57308"/>
                          <a14:foregroundMark x1="44778" y1="56346" x2="44889" y2="45192"/>
                          <a14:foregroundMark x1="44111" y1="92692" x2="53000" y2="92692"/>
                          <a14:backgroundMark x1="49111" y1="65769" x2="50222" y2="49615"/>
                        </a14:backgroundRemoval>
                      </a14:imgEffect>
                    </a14:imgLayer>
                  </a14:imgProps>
                </a:ext>
                <a:ext uri="{28A0092B-C50C-407E-A947-70E740481C1C}">
                  <a14:useLocalDpi xmlns:a14="http://schemas.microsoft.com/office/drawing/2010/main" val="0"/>
                </a:ext>
              </a:extLst>
            </a:blip>
            <a:srcRect l="28245" r="27143"/>
            <a:stretch/>
          </p:blipFill>
          <p:spPr>
            <a:xfrm>
              <a:off x="1340073" y="1693379"/>
              <a:ext cx="779489" cy="1009549"/>
            </a:xfrm>
            <a:prstGeom prst="rect">
              <a:avLst/>
            </a:prstGeom>
            <a:noFill/>
            <a:ln w="38100">
              <a:noFill/>
            </a:ln>
          </p:spPr>
        </p:pic>
      </p:grpSp>
      <p:sp>
        <p:nvSpPr>
          <p:cNvPr id="23" name="TextBox 22">
            <a:extLst>
              <a:ext uri="{FF2B5EF4-FFF2-40B4-BE49-F238E27FC236}">
                <a16:creationId xmlns:a16="http://schemas.microsoft.com/office/drawing/2014/main" id="{DCE15C57-A995-D7E2-983F-B8E3320E08EE}"/>
              </a:ext>
            </a:extLst>
          </p:cNvPr>
          <p:cNvSpPr txBox="1"/>
          <p:nvPr/>
        </p:nvSpPr>
        <p:spPr>
          <a:xfrm>
            <a:off x="1773631" y="689736"/>
            <a:ext cx="8644737" cy="1200329"/>
          </a:xfrm>
          <a:prstGeom prst="rect">
            <a:avLst/>
          </a:prstGeom>
          <a:noFill/>
        </p:spPr>
        <p:txBody>
          <a:bodyPr wrap="square" rtlCol="0">
            <a:spAutoFit/>
          </a:bodyPr>
          <a:lstStyle/>
          <a:p>
            <a:pPr algn="just"/>
            <a:r>
              <a:rPr lang="en-US" sz="2400" b="1"/>
              <a:t>Như vậy để đi từ điểm xuất phát đến điểm kết thúc, quân cờ chỉ có một con đường đi, đó là không làm gì cả! </a:t>
            </a:r>
          </a:p>
        </p:txBody>
      </p:sp>
    </p:spTree>
    <p:extLst>
      <p:ext uri="{BB962C8B-B14F-4D97-AF65-F5344CB8AC3E}">
        <p14:creationId xmlns:p14="http://schemas.microsoft.com/office/powerpoint/2010/main" val="35887180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279AAC6-60E5-98BA-038D-67E5A9E030D4}"/>
              </a:ext>
            </a:extLst>
          </p:cNvPr>
          <p:cNvSpPr txBox="1"/>
          <p:nvPr/>
        </p:nvSpPr>
        <p:spPr>
          <a:xfrm>
            <a:off x="2582897" y="1859340"/>
            <a:ext cx="7026205" cy="1569660"/>
          </a:xfrm>
          <a:prstGeom prst="rect">
            <a:avLst/>
          </a:prstGeom>
          <a:noFill/>
        </p:spPr>
        <p:txBody>
          <a:bodyPr wrap="square" rtlCol="0">
            <a:spAutoFit/>
          </a:bodyPr>
          <a:lstStyle/>
          <a:p>
            <a:pPr algn="ctr"/>
            <a:r>
              <a:rPr lang="en-US" sz="2400" b="1"/>
              <a:t>Xét (m = 0, n = 0). Do bảng tạo thành là bảng 0 x 0 nên không có ô được tạo. Quân cờ không thể di chuyển. Do đó số bước đi sẽ là 0!</a:t>
            </a:r>
          </a:p>
        </p:txBody>
      </p:sp>
    </p:spTree>
    <p:extLst>
      <p:ext uri="{BB962C8B-B14F-4D97-AF65-F5344CB8AC3E}">
        <p14:creationId xmlns:p14="http://schemas.microsoft.com/office/powerpoint/2010/main" val="36923461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E865A810-0490-5A64-DCBE-E2CA5A1768A4}"/>
              </a:ext>
            </a:extLst>
          </p:cNvPr>
          <p:cNvSpPr/>
          <p:nvPr/>
        </p:nvSpPr>
        <p:spPr>
          <a:xfrm>
            <a:off x="4477657" y="3230797"/>
            <a:ext cx="1465943" cy="1306286"/>
          </a:xfrm>
          <a:prstGeom prst="roundRect">
            <a:avLst/>
          </a:prstGeom>
          <a:solidFill>
            <a:schemeClr val="bg1"/>
          </a:solidFill>
          <a:ln w="38100">
            <a:solidFill>
              <a:schemeClr val="tx1">
                <a:lumMod val="85000"/>
                <a:lumOff val="1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97B8AC30-B1D0-2AF3-3C86-3C0E431CA145}"/>
              </a:ext>
            </a:extLst>
          </p:cNvPr>
          <p:cNvSpPr/>
          <p:nvPr/>
        </p:nvSpPr>
        <p:spPr>
          <a:xfrm>
            <a:off x="6096000" y="3230797"/>
            <a:ext cx="1465943" cy="1306286"/>
          </a:xfrm>
          <a:prstGeom prst="roundRect">
            <a:avLst/>
          </a:prstGeom>
          <a:solidFill>
            <a:schemeClr val="accent6"/>
          </a:solidFill>
          <a:ln w="38100">
            <a:solidFill>
              <a:schemeClr val="tx1">
                <a:lumMod val="85000"/>
                <a:lumOff val="1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97434170-94CB-67F1-3981-0CBC7D0DC2B2}"/>
              </a:ext>
            </a:extLst>
          </p:cNvPr>
          <p:cNvSpPr/>
          <p:nvPr/>
        </p:nvSpPr>
        <p:spPr>
          <a:xfrm>
            <a:off x="4477657" y="1779369"/>
            <a:ext cx="1465943" cy="1306286"/>
          </a:xfrm>
          <a:prstGeom prst="roundRect">
            <a:avLst/>
          </a:prstGeom>
          <a:solidFill>
            <a:schemeClr val="accent2">
              <a:lumMod val="75000"/>
            </a:schemeClr>
          </a:solidFill>
          <a:ln w="38100">
            <a:solidFill>
              <a:schemeClr val="tx1">
                <a:lumMod val="85000"/>
                <a:lumOff val="1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C52E17EF-00E0-56BF-A1EE-9CC80A60D585}"/>
              </a:ext>
            </a:extLst>
          </p:cNvPr>
          <p:cNvSpPr/>
          <p:nvPr/>
        </p:nvSpPr>
        <p:spPr>
          <a:xfrm>
            <a:off x="6096000" y="1779369"/>
            <a:ext cx="1465943" cy="1306286"/>
          </a:xfrm>
          <a:prstGeom prst="roundRect">
            <a:avLst/>
          </a:prstGeom>
          <a:solidFill>
            <a:schemeClr val="bg1"/>
          </a:solidFill>
          <a:ln w="38100">
            <a:solidFill>
              <a:schemeClr val="tx1">
                <a:lumMod val="85000"/>
                <a:lumOff val="1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AB5AEBFA-D576-0599-4B5C-0650192B4508}"/>
              </a:ext>
            </a:extLst>
          </p:cNvPr>
          <p:cNvGrpSpPr/>
          <p:nvPr/>
        </p:nvGrpSpPr>
        <p:grpSpPr>
          <a:xfrm>
            <a:off x="4820883" y="1927737"/>
            <a:ext cx="779489" cy="1009549"/>
            <a:chOff x="1340073" y="1693379"/>
            <a:chExt cx="779489" cy="1009549"/>
          </a:xfrm>
        </p:grpSpPr>
        <p:sp>
          <p:nvSpPr>
            <p:cNvPr id="17" name="Rectangle 5">
              <a:extLst>
                <a:ext uri="{FF2B5EF4-FFF2-40B4-BE49-F238E27FC236}">
                  <a16:creationId xmlns:a16="http://schemas.microsoft.com/office/drawing/2014/main" id="{9C511AF0-1AF1-E0F5-0C20-3BDA759F2734}"/>
                </a:ext>
              </a:extLst>
            </p:cNvPr>
            <p:cNvSpPr/>
            <p:nvPr/>
          </p:nvSpPr>
          <p:spPr>
            <a:xfrm>
              <a:off x="1623596" y="1850231"/>
              <a:ext cx="200442" cy="152400"/>
            </a:xfrm>
            <a:custGeom>
              <a:avLst/>
              <a:gdLst>
                <a:gd name="connsiteX0" fmla="*/ 0 w 200442"/>
                <a:gd name="connsiteY0" fmla="*/ 0 h 121443"/>
                <a:gd name="connsiteX1" fmla="*/ 200442 w 200442"/>
                <a:gd name="connsiteY1" fmla="*/ 0 h 121443"/>
                <a:gd name="connsiteX2" fmla="*/ 200442 w 200442"/>
                <a:gd name="connsiteY2" fmla="*/ 121443 h 121443"/>
                <a:gd name="connsiteX3" fmla="*/ 0 w 200442"/>
                <a:gd name="connsiteY3" fmla="*/ 121443 h 121443"/>
                <a:gd name="connsiteX4" fmla="*/ 0 w 200442"/>
                <a:gd name="connsiteY4" fmla="*/ 0 h 121443"/>
                <a:gd name="connsiteX0" fmla="*/ 0 w 200442"/>
                <a:gd name="connsiteY0" fmla="*/ 30957 h 152400"/>
                <a:gd name="connsiteX1" fmla="*/ 95667 w 200442"/>
                <a:gd name="connsiteY1" fmla="*/ 0 h 152400"/>
                <a:gd name="connsiteX2" fmla="*/ 200442 w 200442"/>
                <a:gd name="connsiteY2" fmla="*/ 30957 h 152400"/>
                <a:gd name="connsiteX3" fmla="*/ 200442 w 200442"/>
                <a:gd name="connsiteY3" fmla="*/ 152400 h 152400"/>
                <a:gd name="connsiteX4" fmla="*/ 0 w 200442"/>
                <a:gd name="connsiteY4" fmla="*/ 152400 h 152400"/>
                <a:gd name="connsiteX5" fmla="*/ 0 w 200442"/>
                <a:gd name="connsiteY5" fmla="*/ 30957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0442" h="152400">
                  <a:moveTo>
                    <a:pt x="0" y="30957"/>
                  </a:moveTo>
                  <a:cubicBezTo>
                    <a:pt x="31889" y="30163"/>
                    <a:pt x="63778" y="794"/>
                    <a:pt x="95667" y="0"/>
                  </a:cubicBezTo>
                  <a:lnTo>
                    <a:pt x="200442" y="30957"/>
                  </a:lnTo>
                  <a:lnTo>
                    <a:pt x="200442" y="152400"/>
                  </a:lnTo>
                  <a:lnTo>
                    <a:pt x="0" y="152400"/>
                  </a:lnTo>
                  <a:lnTo>
                    <a:pt x="0" y="3095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5">
              <a:extLst>
                <a:ext uri="{FF2B5EF4-FFF2-40B4-BE49-F238E27FC236}">
                  <a16:creationId xmlns:a16="http://schemas.microsoft.com/office/drawing/2014/main" id="{454003DA-5241-4920-B651-853CCC14D569}"/>
                </a:ext>
              </a:extLst>
            </p:cNvPr>
            <p:cNvSpPr/>
            <p:nvPr/>
          </p:nvSpPr>
          <p:spPr>
            <a:xfrm>
              <a:off x="1597819" y="2021682"/>
              <a:ext cx="250031" cy="47624"/>
            </a:xfrm>
            <a:custGeom>
              <a:avLst/>
              <a:gdLst>
                <a:gd name="connsiteX0" fmla="*/ 0 w 200442"/>
                <a:gd name="connsiteY0" fmla="*/ 0 h 121443"/>
                <a:gd name="connsiteX1" fmla="*/ 200442 w 200442"/>
                <a:gd name="connsiteY1" fmla="*/ 0 h 121443"/>
                <a:gd name="connsiteX2" fmla="*/ 200442 w 200442"/>
                <a:gd name="connsiteY2" fmla="*/ 121443 h 121443"/>
                <a:gd name="connsiteX3" fmla="*/ 0 w 200442"/>
                <a:gd name="connsiteY3" fmla="*/ 121443 h 121443"/>
                <a:gd name="connsiteX4" fmla="*/ 0 w 200442"/>
                <a:gd name="connsiteY4" fmla="*/ 0 h 121443"/>
                <a:gd name="connsiteX0" fmla="*/ 0 w 200442"/>
                <a:gd name="connsiteY0" fmla="*/ 30957 h 152400"/>
                <a:gd name="connsiteX1" fmla="*/ 95667 w 200442"/>
                <a:gd name="connsiteY1" fmla="*/ 0 h 152400"/>
                <a:gd name="connsiteX2" fmla="*/ 200442 w 200442"/>
                <a:gd name="connsiteY2" fmla="*/ 30957 h 152400"/>
                <a:gd name="connsiteX3" fmla="*/ 200442 w 200442"/>
                <a:gd name="connsiteY3" fmla="*/ 152400 h 152400"/>
                <a:gd name="connsiteX4" fmla="*/ 0 w 200442"/>
                <a:gd name="connsiteY4" fmla="*/ 152400 h 152400"/>
                <a:gd name="connsiteX5" fmla="*/ 0 w 200442"/>
                <a:gd name="connsiteY5" fmla="*/ 30957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0442" h="152400">
                  <a:moveTo>
                    <a:pt x="0" y="30957"/>
                  </a:moveTo>
                  <a:cubicBezTo>
                    <a:pt x="31889" y="30163"/>
                    <a:pt x="63778" y="794"/>
                    <a:pt x="95667" y="0"/>
                  </a:cubicBezTo>
                  <a:lnTo>
                    <a:pt x="200442" y="30957"/>
                  </a:lnTo>
                  <a:lnTo>
                    <a:pt x="200442" y="152400"/>
                  </a:lnTo>
                  <a:lnTo>
                    <a:pt x="0" y="152400"/>
                  </a:lnTo>
                  <a:lnTo>
                    <a:pt x="0" y="3095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6">
              <a:extLst>
                <a:ext uri="{FF2B5EF4-FFF2-40B4-BE49-F238E27FC236}">
                  <a16:creationId xmlns:a16="http://schemas.microsoft.com/office/drawing/2014/main" id="{10BDF86C-6071-9731-FC90-C91C9E21A983}"/>
                </a:ext>
              </a:extLst>
            </p:cNvPr>
            <p:cNvSpPr/>
            <p:nvPr/>
          </p:nvSpPr>
          <p:spPr>
            <a:xfrm>
              <a:off x="1605944" y="2069306"/>
              <a:ext cx="221874" cy="419976"/>
            </a:xfrm>
            <a:custGeom>
              <a:avLst/>
              <a:gdLst>
                <a:gd name="connsiteX0" fmla="*/ 0 w 181392"/>
                <a:gd name="connsiteY0" fmla="*/ 0 h 422358"/>
                <a:gd name="connsiteX1" fmla="*/ 181392 w 181392"/>
                <a:gd name="connsiteY1" fmla="*/ 0 h 422358"/>
                <a:gd name="connsiteX2" fmla="*/ 181392 w 181392"/>
                <a:gd name="connsiteY2" fmla="*/ 422358 h 422358"/>
                <a:gd name="connsiteX3" fmla="*/ 0 w 181392"/>
                <a:gd name="connsiteY3" fmla="*/ 422358 h 422358"/>
                <a:gd name="connsiteX4" fmla="*/ 0 w 181392"/>
                <a:gd name="connsiteY4" fmla="*/ 0 h 422358"/>
                <a:gd name="connsiteX0" fmla="*/ 26194 w 207586"/>
                <a:gd name="connsiteY0" fmla="*/ 0 h 422358"/>
                <a:gd name="connsiteX1" fmla="*/ 207586 w 207586"/>
                <a:gd name="connsiteY1" fmla="*/ 0 h 422358"/>
                <a:gd name="connsiteX2" fmla="*/ 207586 w 207586"/>
                <a:gd name="connsiteY2" fmla="*/ 422358 h 422358"/>
                <a:gd name="connsiteX3" fmla="*/ 0 w 207586"/>
                <a:gd name="connsiteY3" fmla="*/ 417595 h 422358"/>
                <a:gd name="connsiteX4" fmla="*/ 26194 w 207586"/>
                <a:gd name="connsiteY4" fmla="*/ 0 h 422358"/>
                <a:gd name="connsiteX0" fmla="*/ 26194 w 221874"/>
                <a:gd name="connsiteY0" fmla="*/ 0 h 419976"/>
                <a:gd name="connsiteX1" fmla="*/ 207586 w 221874"/>
                <a:gd name="connsiteY1" fmla="*/ 0 h 419976"/>
                <a:gd name="connsiteX2" fmla="*/ 221874 w 221874"/>
                <a:gd name="connsiteY2" fmla="*/ 419976 h 419976"/>
                <a:gd name="connsiteX3" fmla="*/ 0 w 221874"/>
                <a:gd name="connsiteY3" fmla="*/ 417595 h 419976"/>
                <a:gd name="connsiteX4" fmla="*/ 26194 w 221874"/>
                <a:gd name="connsiteY4" fmla="*/ 0 h 4199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874" h="419976">
                  <a:moveTo>
                    <a:pt x="26194" y="0"/>
                  </a:moveTo>
                  <a:lnTo>
                    <a:pt x="207586" y="0"/>
                  </a:lnTo>
                  <a:lnTo>
                    <a:pt x="221874" y="419976"/>
                  </a:lnTo>
                  <a:lnTo>
                    <a:pt x="0" y="417595"/>
                  </a:lnTo>
                  <a:lnTo>
                    <a:pt x="26194"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C513374F-DE17-381A-5C96-7C8957385BB1}"/>
                </a:ext>
              </a:extLst>
            </p:cNvPr>
            <p:cNvSpPr/>
            <p:nvPr/>
          </p:nvSpPr>
          <p:spPr>
            <a:xfrm>
              <a:off x="1557338" y="2489282"/>
              <a:ext cx="345281"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EBB9341B-A358-42FD-CF13-05E6FE9A185C}"/>
                </a:ext>
              </a:extLst>
            </p:cNvPr>
            <p:cNvSpPr/>
            <p:nvPr/>
          </p:nvSpPr>
          <p:spPr>
            <a:xfrm>
              <a:off x="1502569" y="2535002"/>
              <a:ext cx="433387" cy="695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a:extLst>
                <a:ext uri="{FF2B5EF4-FFF2-40B4-BE49-F238E27FC236}">
                  <a16:creationId xmlns:a16="http://schemas.microsoft.com/office/drawing/2014/main" id="{0BFD6043-19EB-CFCB-282D-43389641BAA8}"/>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10000" b="92692" l="10000" r="90000">
                          <a14:foregroundMark x1="44889" y1="57308" x2="44889" y2="57308"/>
                          <a14:foregroundMark x1="44778" y1="56346" x2="44889" y2="45192"/>
                          <a14:foregroundMark x1="44111" y1="92692" x2="53000" y2="92692"/>
                          <a14:backgroundMark x1="49111" y1="65769" x2="50222" y2="49615"/>
                        </a14:backgroundRemoval>
                      </a14:imgEffect>
                    </a14:imgLayer>
                  </a14:imgProps>
                </a:ext>
                <a:ext uri="{28A0092B-C50C-407E-A947-70E740481C1C}">
                  <a14:useLocalDpi xmlns:a14="http://schemas.microsoft.com/office/drawing/2010/main" val="0"/>
                </a:ext>
              </a:extLst>
            </a:blip>
            <a:srcRect l="28245" r="27143"/>
            <a:stretch/>
          </p:blipFill>
          <p:spPr>
            <a:xfrm>
              <a:off x="1340073" y="1693379"/>
              <a:ext cx="779489" cy="1009549"/>
            </a:xfrm>
            <a:prstGeom prst="rect">
              <a:avLst/>
            </a:prstGeom>
            <a:noFill/>
            <a:ln w="38100">
              <a:noFill/>
            </a:ln>
          </p:spPr>
        </p:pic>
      </p:grpSp>
      <p:sp>
        <p:nvSpPr>
          <p:cNvPr id="23" name="TextBox 22">
            <a:extLst>
              <a:ext uri="{FF2B5EF4-FFF2-40B4-BE49-F238E27FC236}">
                <a16:creationId xmlns:a16="http://schemas.microsoft.com/office/drawing/2014/main" id="{47EA0F5F-0882-3EC4-CE4C-2132132B3A30}"/>
              </a:ext>
            </a:extLst>
          </p:cNvPr>
          <p:cNvSpPr txBox="1"/>
          <p:nvPr/>
        </p:nvSpPr>
        <p:spPr>
          <a:xfrm>
            <a:off x="2860178" y="666060"/>
            <a:ext cx="6471643" cy="461665"/>
          </a:xfrm>
          <a:prstGeom prst="rect">
            <a:avLst/>
          </a:prstGeom>
          <a:noFill/>
        </p:spPr>
        <p:txBody>
          <a:bodyPr wrap="none" rtlCol="0">
            <a:spAutoFit/>
          </a:bodyPr>
          <a:lstStyle/>
          <a:p>
            <a:r>
              <a:rPr lang="en-US" sz="2400" b="1"/>
              <a:t>Xét bảng (2, 2), Ta chỉ có 2 nước đi </a:t>
            </a:r>
          </a:p>
        </p:txBody>
      </p:sp>
    </p:spTree>
    <p:extLst>
      <p:ext uri="{BB962C8B-B14F-4D97-AF65-F5344CB8AC3E}">
        <p14:creationId xmlns:p14="http://schemas.microsoft.com/office/powerpoint/2010/main" val="27357068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E865A810-0490-5A64-DCBE-E2CA5A1768A4}"/>
              </a:ext>
            </a:extLst>
          </p:cNvPr>
          <p:cNvSpPr/>
          <p:nvPr/>
        </p:nvSpPr>
        <p:spPr>
          <a:xfrm>
            <a:off x="4477657" y="3230797"/>
            <a:ext cx="1465943" cy="1306286"/>
          </a:xfrm>
          <a:prstGeom prst="roundRect">
            <a:avLst/>
          </a:prstGeom>
          <a:solidFill>
            <a:schemeClr val="bg1"/>
          </a:solidFill>
          <a:ln w="38100">
            <a:solidFill>
              <a:schemeClr val="tx1">
                <a:lumMod val="85000"/>
                <a:lumOff val="1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97B8AC30-B1D0-2AF3-3C86-3C0E431CA145}"/>
              </a:ext>
            </a:extLst>
          </p:cNvPr>
          <p:cNvSpPr/>
          <p:nvPr/>
        </p:nvSpPr>
        <p:spPr>
          <a:xfrm>
            <a:off x="6096000" y="3230797"/>
            <a:ext cx="1465943" cy="1306286"/>
          </a:xfrm>
          <a:prstGeom prst="roundRect">
            <a:avLst/>
          </a:prstGeom>
          <a:solidFill>
            <a:schemeClr val="accent6"/>
          </a:solidFill>
          <a:ln w="38100">
            <a:solidFill>
              <a:schemeClr val="tx1">
                <a:lumMod val="85000"/>
                <a:lumOff val="1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97434170-94CB-67F1-3981-0CBC7D0DC2B2}"/>
              </a:ext>
            </a:extLst>
          </p:cNvPr>
          <p:cNvSpPr/>
          <p:nvPr/>
        </p:nvSpPr>
        <p:spPr>
          <a:xfrm>
            <a:off x="4477657" y="1779369"/>
            <a:ext cx="1465943" cy="1306286"/>
          </a:xfrm>
          <a:prstGeom prst="roundRect">
            <a:avLst/>
          </a:prstGeom>
          <a:solidFill>
            <a:schemeClr val="accent2">
              <a:lumMod val="75000"/>
            </a:schemeClr>
          </a:solidFill>
          <a:ln w="38100">
            <a:solidFill>
              <a:schemeClr val="tx1">
                <a:lumMod val="85000"/>
                <a:lumOff val="1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C52E17EF-00E0-56BF-A1EE-9CC80A60D585}"/>
              </a:ext>
            </a:extLst>
          </p:cNvPr>
          <p:cNvSpPr/>
          <p:nvPr/>
        </p:nvSpPr>
        <p:spPr>
          <a:xfrm>
            <a:off x="6096000" y="1779369"/>
            <a:ext cx="1465943" cy="1306286"/>
          </a:xfrm>
          <a:prstGeom prst="roundRect">
            <a:avLst/>
          </a:prstGeom>
          <a:solidFill>
            <a:schemeClr val="bg1"/>
          </a:solidFill>
          <a:ln w="38100">
            <a:solidFill>
              <a:schemeClr val="tx1">
                <a:lumMod val="85000"/>
                <a:lumOff val="1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AB5AEBFA-D576-0599-4B5C-0650192B4508}"/>
              </a:ext>
            </a:extLst>
          </p:cNvPr>
          <p:cNvGrpSpPr/>
          <p:nvPr/>
        </p:nvGrpSpPr>
        <p:grpSpPr>
          <a:xfrm>
            <a:off x="6439226" y="1927737"/>
            <a:ext cx="779489" cy="1009549"/>
            <a:chOff x="1340073" y="1693379"/>
            <a:chExt cx="779489" cy="1009549"/>
          </a:xfrm>
        </p:grpSpPr>
        <p:sp>
          <p:nvSpPr>
            <p:cNvPr id="17" name="Rectangle 5">
              <a:extLst>
                <a:ext uri="{FF2B5EF4-FFF2-40B4-BE49-F238E27FC236}">
                  <a16:creationId xmlns:a16="http://schemas.microsoft.com/office/drawing/2014/main" id="{9C511AF0-1AF1-E0F5-0C20-3BDA759F2734}"/>
                </a:ext>
              </a:extLst>
            </p:cNvPr>
            <p:cNvSpPr/>
            <p:nvPr/>
          </p:nvSpPr>
          <p:spPr>
            <a:xfrm>
              <a:off x="1623596" y="1850231"/>
              <a:ext cx="200442" cy="152400"/>
            </a:xfrm>
            <a:custGeom>
              <a:avLst/>
              <a:gdLst>
                <a:gd name="connsiteX0" fmla="*/ 0 w 200442"/>
                <a:gd name="connsiteY0" fmla="*/ 0 h 121443"/>
                <a:gd name="connsiteX1" fmla="*/ 200442 w 200442"/>
                <a:gd name="connsiteY1" fmla="*/ 0 h 121443"/>
                <a:gd name="connsiteX2" fmla="*/ 200442 w 200442"/>
                <a:gd name="connsiteY2" fmla="*/ 121443 h 121443"/>
                <a:gd name="connsiteX3" fmla="*/ 0 w 200442"/>
                <a:gd name="connsiteY3" fmla="*/ 121443 h 121443"/>
                <a:gd name="connsiteX4" fmla="*/ 0 w 200442"/>
                <a:gd name="connsiteY4" fmla="*/ 0 h 121443"/>
                <a:gd name="connsiteX0" fmla="*/ 0 w 200442"/>
                <a:gd name="connsiteY0" fmla="*/ 30957 h 152400"/>
                <a:gd name="connsiteX1" fmla="*/ 95667 w 200442"/>
                <a:gd name="connsiteY1" fmla="*/ 0 h 152400"/>
                <a:gd name="connsiteX2" fmla="*/ 200442 w 200442"/>
                <a:gd name="connsiteY2" fmla="*/ 30957 h 152400"/>
                <a:gd name="connsiteX3" fmla="*/ 200442 w 200442"/>
                <a:gd name="connsiteY3" fmla="*/ 152400 h 152400"/>
                <a:gd name="connsiteX4" fmla="*/ 0 w 200442"/>
                <a:gd name="connsiteY4" fmla="*/ 152400 h 152400"/>
                <a:gd name="connsiteX5" fmla="*/ 0 w 200442"/>
                <a:gd name="connsiteY5" fmla="*/ 30957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0442" h="152400">
                  <a:moveTo>
                    <a:pt x="0" y="30957"/>
                  </a:moveTo>
                  <a:cubicBezTo>
                    <a:pt x="31889" y="30163"/>
                    <a:pt x="63778" y="794"/>
                    <a:pt x="95667" y="0"/>
                  </a:cubicBezTo>
                  <a:lnTo>
                    <a:pt x="200442" y="30957"/>
                  </a:lnTo>
                  <a:lnTo>
                    <a:pt x="200442" y="152400"/>
                  </a:lnTo>
                  <a:lnTo>
                    <a:pt x="0" y="152400"/>
                  </a:lnTo>
                  <a:lnTo>
                    <a:pt x="0" y="3095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5">
              <a:extLst>
                <a:ext uri="{FF2B5EF4-FFF2-40B4-BE49-F238E27FC236}">
                  <a16:creationId xmlns:a16="http://schemas.microsoft.com/office/drawing/2014/main" id="{454003DA-5241-4920-B651-853CCC14D569}"/>
                </a:ext>
              </a:extLst>
            </p:cNvPr>
            <p:cNvSpPr/>
            <p:nvPr/>
          </p:nvSpPr>
          <p:spPr>
            <a:xfrm>
              <a:off x="1597819" y="2021682"/>
              <a:ext cx="250031" cy="47624"/>
            </a:xfrm>
            <a:custGeom>
              <a:avLst/>
              <a:gdLst>
                <a:gd name="connsiteX0" fmla="*/ 0 w 200442"/>
                <a:gd name="connsiteY0" fmla="*/ 0 h 121443"/>
                <a:gd name="connsiteX1" fmla="*/ 200442 w 200442"/>
                <a:gd name="connsiteY1" fmla="*/ 0 h 121443"/>
                <a:gd name="connsiteX2" fmla="*/ 200442 w 200442"/>
                <a:gd name="connsiteY2" fmla="*/ 121443 h 121443"/>
                <a:gd name="connsiteX3" fmla="*/ 0 w 200442"/>
                <a:gd name="connsiteY3" fmla="*/ 121443 h 121443"/>
                <a:gd name="connsiteX4" fmla="*/ 0 w 200442"/>
                <a:gd name="connsiteY4" fmla="*/ 0 h 121443"/>
                <a:gd name="connsiteX0" fmla="*/ 0 w 200442"/>
                <a:gd name="connsiteY0" fmla="*/ 30957 h 152400"/>
                <a:gd name="connsiteX1" fmla="*/ 95667 w 200442"/>
                <a:gd name="connsiteY1" fmla="*/ 0 h 152400"/>
                <a:gd name="connsiteX2" fmla="*/ 200442 w 200442"/>
                <a:gd name="connsiteY2" fmla="*/ 30957 h 152400"/>
                <a:gd name="connsiteX3" fmla="*/ 200442 w 200442"/>
                <a:gd name="connsiteY3" fmla="*/ 152400 h 152400"/>
                <a:gd name="connsiteX4" fmla="*/ 0 w 200442"/>
                <a:gd name="connsiteY4" fmla="*/ 152400 h 152400"/>
                <a:gd name="connsiteX5" fmla="*/ 0 w 200442"/>
                <a:gd name="connsiteY5" fmla="*/ 30957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0442" h="152400">
                  <a:moveTo>
                    <a:pt x="0" y="30957"/>
                  </a:moveTo>
                  <a:cubicBezTo>
                    <a:pt x="31889" y="30163"/>
                    <a:pt x="63778" y="794"/>
                    <a:pt x="95667" y="0"/>
                  </a:cubicBezTo>
                  <a:lnTo>
                    <a:pt x="200442" y="30957"/>
                  </a:lnTo>
                  <a:lnTo>
                    <a:pt x="200442" y="152400"/>
                  </a:lnTo>
                  <a:lnTo>
                    <a:pt x="0" y="152400"/>
                  </a:lnTo>
                  <a:lnTo>
                    <a:pt x="0" y="3095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6">
              <a:extLst>
                <a:ext uri="{FF2B5EF4-FFF2-40B4-BE49-F238E27FC236}">
                  <a16:creationId xmlns:a16="http://schemas.microsoft.com/office/drawing/2014/main" id="{10BDF86C-6071-9731-FC90-C91C9E21A983}"/>
                </a:ext>
              </a:extLst>
            </p:cNvPr>
            <p:cNvSpPr/>
            <p:nvPr/>
          </p:nvSpPr>
          <p:spPr>
            <a:xfrm>
              <a:off x="1605944" y="2069306"/>
              <a:ext cx="221874" cy="419976"/>
            </a:xfrm>
            <a:custGeom>
              <a:avLst/>
              <a:gdLst>
                <a:gd name="connsiteX0" fmla="*/ 0 w 181392"/>
                <a:gd name="connsiteY0" fmla="*/ 0 h 422358"/>
                <a:gd name="connsiteX1" fmla="*/ 181392 w 181392"/>
                <a:gd name="connsiteY1" fmla="*/ 0 h 422358"/>
                <a:gd name="connsiteX2" fmla="*/ 181392 w 181392"/>
                <a:gd name="connsiteY2" fmla="*/ 422358 h 422358"/>
                <a:gd name="connsiteX3" fmla="*/ 0 w 181392"/>
                <a:gd name="connsiteY3" fmla="*/ 422358 h 422358"/>
                <a:gd name="connsiteX4" fmla="*/ 0 w 181392"/>
                <a:gd name="connsiteY4" fmla="*/ 0 h 422358"/>
                <a:gd name="connsiteX0" fmla="*/ 26194 w 207586"/>
                <a:gd name="connsiteY0" fmla="*/ 0 h 422358"/>
                <a:gd name="connsiteX1" fmla="*/ 207586 w 207586"/>
                <a:gd name="connsiteY1" fmla="*/ 0 h 422358"/>
                <a:gd name="connsiteX2" fmla="*/ 207586 w 207586"/>
                <a:gd name="connsiteY2" fmla="*/ 422358 h 422358"/>
                <a:gd name="connsiteX3" fmla="*/ 0 w 207586"/>
                <a:gd name="connsiteY3" fmla="*/ 417595 h 422358"/>
                <a:gd name="connsiteX4" fmla="*/ 26194 w 207586"/>
                <a:gd name="connsiteY4" fmla="*/ 0 h 422358"/>
                <a:gd name="connsiteX0" fmla="*/ 26194 w 221874"/>
                <a:gd name="connsiteY0" fmla="*/ 0 h 419976"/>
                <a:gd name="connsiteX1" fmla="*/ 207586 w 221874"/>
                <a:gd name="connsiteY1" fmla="*/ 0 h 419976"/>
                <a:gd name="connsiteX2" fmla="*/ 221874 w 221874"/>
                <a:gd name="connsiteY2" fmla="*/ 419976 h 419976"/>
                <a:gd name="connsiteX3" fmla="*/ 0 w 221874"/>
                <a:gd name="connsiteY3" fmla="*/ 417595 h 419976"/>
                <a:gd name="connsiteX4" fmla="*/ 26194 w 221874"/>
                <a:gd name="connsiteY4" fmla="*/ 0 h 4199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874" h="419976">
                  <a:moveTo>
                    <a:pt x="26194" y="0"/>
                  </a:moveTo>
                  <a:lnTo>
                    <a:pt x="207586" y="0"/>
                  </a:lnTo>
                  <a:lnTo>
                    <a:pt x="221874" y="419976"/>
                  </a:lnTo>
                  <a:lnTo>
                    <a:pt x="0" y="417595"/>
                  </a:lnTo>
                  <a:lnTo>
                    <a:pt x="26194"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C513374F-DE17-381A-5C96-7C8957385BB1}"/>
                </a:ext>
              </a:extLst>
            </p:cNvPr>
            <p:cNvSpPr/>
            <p:nvPr/>
          </p:nvSpPr>
          <p:spPr>
            <a:xfrm>
              <a:off x="1557338" y="2489282"/>
              <a:ext cx="345281"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EBB9341B-A358-42FD-CF13-05E6FE9A185C}"/>
                </a:ext>
              </a:extLst>
            </p:cNvPr>
            <p:cNvSpPr/>
            <p:nvPr/>
          </p:nvSpPr>
          <p:spPr>
            <a:xfrm>
              <a:off x="1502569" y="2535002"/>
              <a:ext cx="433387" cy="695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a:extLst>
                <a:ext uri="{FF2B5EF4-FFF2-40B4-BE49-F238E27FC236}">
                  <a16:creationId xmlns:a16="http://schemas.microsoft.com/office/drawing/2014/main" id="{0BFD6043-19EB-CFCB-282D-43389641BAA8}"/>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10000" b="92692" l="10000" r="90000">
                          <a14:foregroundMark x1="44889" y1="57308" x2="44889" y2="57308"/>
                          <a14:foregroundMark x1="44778" y1="56346" x2="44889" y2="45192"/>
                          <a14:foregroundMark x1="44111" y1="92692" x2="53000" y2="92692"/>
                          <a14:backgroundMark x1="49111" y1="65769" x2="50222" y2="49615"/>
                        </a14:backgroundRemoval>
                      </a14:imgEffect>
                    </a14:imgLayer>
                  </a14:imgProps>
                </a:ext>
                <a:ext uri="{28A0092B-C50C-407E-A947-70E740481C1C}">
                  <a14:useLocalDpi xmlns:a14="http://schemas.microsoft.com/office/drawing/2010/main" val="0"/>
                </a:ext>
              </a:extLst>
            </a:blip>
            <a:srcRect l="28245" r="27143"/>
            <a:stretch/>
          </p:blipFill>
          <p:spPr>
            <a:xfrm>
              <a:off x="1340073" y="1693379"/>
              <a:ext cx="779489" cy="1009549"/>
            </a:xfrm>
            <a:prstGeom prst="rect">
              <a:avLst/>
            </a:prstGeom>
            <a:noFill/>
            <a:ln w="38100">
              <a:noFill/>
            </a:ln>
          </p:spPr>
        </p:pic>
      </p:grpSp>
      <p:sp>
        <p:nvSpPr>
          <p:cNvPr id="14" name="TextBox 13">
            <a:extLst>
              <a:ext uri="{FF2B5EF4-FFF2-40B4-BE49-F238E27FC236}">
                <a16:creationId xmlns:a16="http://schemas.microsoft.com/office/drawing/2014/main" id="{85632671-FE21-B3BC-8C8B-E0A28458C853}"/>
              </a:ext>
            </a:extLst>
          </p:cNvPr>
          <p:cNvSpPr txBox="1"/>
          <p:nvPr/>
        </p:nvSpPr>
        <p:spPr>
          <a:xfrm>
            <a:off x="3493364" y="654533"/>
            <a:ext cx="1034257" cy="461665"/>
          </a:xfrm>
          <a:prstGeom prst="rect">
            <a:avLst/>
          </a:prstGeom>
          <a:noFill/>
        </p:spPr>
        <p:txBody>
          <a:bodyPr wrap="none" rtlCol="0">
            <a:spAutoFit/>
          </a:bodyPr>
          <a:lstStyle/>
          <a:p>
            <a:r>
              <a:rPr lang="en-US" sz="2400" b="1"/>
              <a:t>Phải </a:t>
            </a:r>
          </a:p>
        </p:txBody>
      </p:sp>
    </p:spTree>
    <p:extLst>
      <p:ext uri="{BB962C8B-B14F-4D97-AF65-F5344CB8AC3E}">
        <p14:creationId xmlns:p14="http://schemas.microsoft.com/office/powerpoint/2010/main" val="5428765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E865A810-0490-5A64-DCBE-E2CA5A1768A4}"/>
              </a:ext>
            </a:extLst>
          </p:cNvPr>
          <p:cNvSpPr/>
          <p:nvPr/>
        </p:nvSpPr>
        <p:spPr>
          <a:xfrm>
            <a:off x="4477657" y="3230797"/>
            <a:ext cx="1465943" cy="1306286"/>
          </a:xfrm>
          <a:prstGeom prst="roundRect">
            <a:avLst/>
          </a:prstGeom>
          <a:solidFill>
            <a:schemeClr val="bg1"/>
          </a:solidFill>
          <a:ln w="38100">
            <a:solidFill>
              <a:schemeClr val="tx1">
                <a:lumMod val="85000"/>
                <a:lumOff val="1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97B8AC30-B1D0-2AF3-3C86-3C0E431CA145}"/>
              </a:ext>
            </a:extLst>
          </p:cNvPr>
          <p:cNvSpPr/>
          <p:nvPr/>
        </p:nvSpPr>
        <p:spPr>
          <a:xfrm>
            <a:off x="6096000" y="3230797"/>
            <a:ext cx="1465943" cy="1306286"/>
          </a:xfrm>
          <a:prstGeom prst="roundRect">
            <a:avLst/>
          </a:prstGeom>
          <a:solidFill>
            <a:schemeClr val="accent6"/>
          </a:solidFill>
          <a:ln w="38100">
            <a:solidFill>
              <a:schemeClr val="tx1">
                <a:lumMod val="85000"/>
                <a:lumOff val="1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97434170-94CB-67F1-3981-0CBC7D0DC2B2}"/>
              </a:ext>
            </a:extLst>
          </p:cNvPr>
          <p:cNvSpPr/>
          <p:nvPr/>
        </p:nvSpPr>
        <p:spPr>
          <a:xfrm>
            <a:off x="4477657" y="1779369"/>
            <a:ext cx="1465943" cy="1306286"/>
          </a:xfrm>
          <a:prstGeom prst="roundRect">
            <a:avLst/>
          </a:prstGeom>
          <a:solidFill>
            <a:schemeClr val="accent2">
              <a:lumMod val="75000"/>
            </a:schemeClr>
          </a:solidFill>
          <a:ln w="38100">
            <a:solidFill>
              <a:schemeClr val="tx1">
                <a:lumMod val="85000"/>
                <a:lumOff val="1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C52E17EF-00E0-56BF-A1EE-9CC80A60D585}"/>
              </a:ext>
            </a:extLst>
          </p:cNvPr>
          <p:cNvSpPr/>
          <p:nvPr/>
        </p:nvSpPr>
        <p:spPr>
          <a:xfrm>
            <a:off x="6096000" y="1779369"/>
            <a:ext cx="1465943" cy="1306286"/>
          </a:xfrm>
          <a:prstGeom prst="roundRect">
            <a:avLst/>
          </a:prstGeom>
          <a:solidFill>
            <a:schemeClr val="bg1"/>
          </a:solidFill>
          <a:ln w="38100">
            <a:solidFill>
              <a:schemeClr val="tx1">
                <a:lumMod val="85000"/>
                <a:lumOff val="1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AB5AEBFA-D576-0599-4B5C-0650192B4508}"/>
              </a:ext>
            </a:extLst>
          </p:cNvPr>
          <p:cNvGrpSpPr/>
          <p:nvPr/>
        </p:nvGrpSpPr>
        <p:grpSpPr>
          <a:xfrm>
            <a:off x="6439226" y="3379165"/>
            <a:ext cx="779489" cy="1009549"/>
            <a:chOff x="1340073" y="1693379"/>
            <a:chExt cx="779489" cy="1009549"/>
          </a:xfrm>
        </p:grpSpPr>
        <p:sp>
          <p:nvSpPr>
            <p:cNvPr id="17" name="Rectangle 5">
              <a:extLst>
                <a:ext uri="{FF2B5EF4-FFF2-40B4-BE49-F238E27FC236}">
                  <a16:creationId xmlns:a16="http://schemas.microsoft.com/office/drawing/2014/main" id="{9C511AF0-1AF1-E0F5-0C20-3BDA759F2734}"/>
                </a:ext>
              </a:extLst>
            </p:cNvPr>
            <p:cNvSpPr/>
            <p:nvPr/>
          </p:nvSpPr>
          <p:spPr>
            <a:xfrm>
              <a:off x="1623596" y="1850231"/>
              <a:ext cx="200442" cy="152400"/>
            </a:xfrm>
            <a:custGeom>
              <a:avLst/>
              <a:gdLst>
                <a:gd name="connsiteX0" fmla="*/ 0 w 200442"/>
                <a:gd name="connsiteY0" fmla="*/ 0 h 121443"/>
                <a:gd name="connsiteX1" fmla="*/ 200442 w 200442"/>
                <a:gd name="connsiteY1" fmla="*/ 0 h 121443"/>
                <a:gd name="connsiteX2" fmla="*/ 200442 w 200442"/>
                <a:gd name="connsiteY2" fmla="*/ 121443 h 121443"/>
                <a:gd name="connsiteX3" fmla="*/ 0 w 200442"/>
                <a:gd name="connsiteY3" fmla="*/ 121443 h 121443"/>
                <a:gd name="connsiteX4" fmla="*/ 0 w 200442"/>
                <a:gd name="connsiteY4" fmla="*/ 0 h 121443"/>
                <a:gd name="connsiteX0" fmla="*/ 0 w 200442"/>
                <a:gd name="connsiteY0" fmla="*/ 30957 h 152400"/>
                <a:gd name="connsiteX1" fmla="*/ 95667 w 200442"/>
                <a:gd name="connsiteY1" fmla="*/ 0 h 152400"/>
                <a:gd name="connsiteX2" fmla="*/ 200442 w 200442"/>
                <a:gd name="connsiteY2" fmla="*/ 30957 h 152400"/>
                <a:gd name="connsiteX3" fmla="*/ 200442 w 200442"/>
                <a:gd name="connsiteY3" fmla="*/ 152400 h 152400"/>
                <a:gd name="connsiteX4" fmla="*/ 0 w 200442"/>
                <a:gd name="connsiteY4" fmla="*/ 152400 h 152400"/>
                <a:gd name="connsiteX5" fmla="*/ 0 w 200442"/>
                <a:gd name="connsiteY5" fmla="*/ 30957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0442" h="152400">
                  <a:moveTo>
                    <a:pt x="0" y="30957"/>
                  </a:moveTo>
                  <a:cubicBezTo>
                    <a:pt x="31889" y="30163"/>
                    <a:pt x="63778" y="794"/>
                    <a:pt x="95667" y="0"/>
                  </a:cubicBezTo>
                  <a:lnTo>
                    <a:pt x="200442" y="30957"/>
                  </a:lnTo>
                  <a:lnTo>
                    <a:pt x="200442" y="152400"/>
                  </a:lnTo>
                  <a:lnTo>
                    <a:pt x="0" y="152400"/>
                  </a:lnTo>
                  <a:lnTo>
                    <a:pt x="0" y="3095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5">
              <a:extLst>
                <a:ext uri="{FF2B5EF4-FFF2-40B4-BE49-F238E27FC236}">
                  <a16:creationId xmlns:a16="http://schemas.microsoft.com/office/drawing/2014/main" id="{454003DA-5241-4920-B651-853CCC14D569}"/>
                </a:ext>
              </a:extLst>
            </p:cNvPr>
            <p:cNvSpPr/>
            <p:nvPr/>
          </p:nvSpPr>
          <p:spPr>
            <a:xfrm>
              <a:off x="1597819" y="2021682"/>
              <a:ext cx="250031" cy="47624"/>
            </a:xfrm>
            <a:custGeom>
              <a:avLst/>
              <a:gdLst>
                <a:gd name="connsiteX0" fmla="*/ 0 w 200442"/>
                <a:gd name="connsiteY0" fmla="*/ 0 h 121443"/>
                <a:gd name="connsiteX1" fmla="*/ 200442 w 200442"/>
                <a:gd name="connsiteY1" fmla="*/ 0 h 121443"/>
                <a:gd name="connsiteX2" fmla="*/ 200442 w 200442"/>
                <a:gd name="connsiteY2" fmla="*/ 121443 h 121443"/>
                <a:gd name="connsiteX3" fmla="*/ 0 w 200442"/>
                <a:gd name="connsiteY3" fmla="*/ 121443 h 121443"/>
                <a:gd name="connsiteX4" fmla="*/ 0 w 200442"/>
                <a:gd name="connsiteY4" fmla="*/ 0 h 121443"/>
                <a:gd name="connsiteX0" fmla="*/ 0 w 200442"/>
                <a:gd name="connsiteY0" fmla="*/ 30957 h 152400"/>
                <a:gd name="connsiteX1" fmla="*/ 95667 w 200442"/>
                <a:gd name="connsiteY1" fmla="*/ 0 h 152400"/>
                <a:gd name="connsiteX2" fmla="*/ 200442 w 200442"/>
                <a:gd name="connsiteY2" fmla="*/ 30957 h 152400"/>
                <a:gd name="connsiteX3" fmla="*/ 200442 w 200442"/>
                <a:gd name="connsiteY3" fmla="*/ 152400 h 152400"/>
                <a:gd name="connsiteX4" fmla="*/ 0 w 200442"/>
                <a:gd name="connsiteY4" fmla="*/ 152400 h 152400"/>
                <a:gd name="connsiteX5" fmla="*/ 0 w 200442"/>
                <a:gd name="connsiteY5" fmla="*/ 30957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0442" h="152400">
                  <a:moveTo>
                    <a:pt x="0" y="30957"/>
                  </a:moveTo>
                  <a:cubicBezTo>
                    <a:pt x="31889" y="30163"/>
                    <a:pt x="63778" y="794"/>
                    <a:pt x="95667" y="0"/>
                  </a:cubicBezTo>
                  <a:lnTo>
                    <a:pt x="200442" y="30957"/>
                  </a:lnTo>
                  <a:lnTo>
                    <a:pt x="200442" y="152400"/>
                  </a:lnTo>
                  <a:lnTo>
                    <a:pt x="0" y="152400"/>
                  </a:lnTo>
                  <a:lnTo>
                    <a:pt x="0" y="3095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6">
              <a:extLst>
                <a:ext uri="{FF2B5EF4-FFF2-40B4-BE49-F238E27FC236}">
                  <a16:creationId xmlns:a16="http://schemas.microsoft.com/office/drawing/2014/main" id="{10BDF86C-6071-9731-FC90-C91C9E21A983}"/>
                </a:ext>
              </a:extLst>
            </p:cNvPr>
            <p:cNvSpPr/>
            <p:nvPr/>
          </p:nvSpPr>
          <p:spPr>
            <a:xfrm>
              <a:off x="1605944" y="2069306"/>
              <a:ext cx="221874" cy="419976"/>
            </a:xfrm>
            <a:custGeom>
              <a:avLst/>
              <a:gdLst>
                <a:gd name="connsiteX0" fmla="*/ 0 w 181392"/>
                <a:gd name="connsiteY0" fmla="*/ 0 h 422358"/>
                <a:gd name="connsiteX1" fmla="*/ 181392 w 181392"/>
                <a:gd name="connsiteY1" fmla="*/ 0 h 422358"/>
                <a:gd name="connsiteX2" fmla="*/ 181392 w 181392"/>
                <a:gd name="connsiteY2" fmla="*/ 422358 h 422358"/>
                <a:gd name="connsiteX3" fmla="*/ 0 w 181392"/>
                <a:gd name="connsiteY3" fmla="*/ 422358 h 422358"/>
                <a:gd name="connsiteX4" fmla="*/ 0 w 181392"/>
                <a:gd name="connsiteY4" fmla="*/ 0 h 422358"/>
                <a:gd name="connsiteX0" fmla="*/ 26194 w 207586"/>
                <a:gd name="connsiteY0" fmla="*/ 0 h 422358"/>
                <a:gd name="connsiteX1" fmla="*/ 207586 w 207586"/>
                <a:gd name="connsiteY1" fmla="*/ 0 h 422358"/>
                <a:gd name="connsiteX2" fmla="*/ 207586 w 207586"/>
                <a:gd name="connsiteY2" fmla="*/ 422358 h 422358"/>
                <a:gd name="connsiteX3" fmla="*/ 0 w 207586"/>
                <a:gd name="connsiteY3" fmla="*/ 417595 h 422358"/>
                <a:gd name="connsiteX4" fmla="*/ 26194 w 207586"/>
                <a:gd name="connsiteY4" fmla="*/ 0 h 422358"/>
                <a:gd name="connsiteX0" fmla="*/ 26194 w 221874"/>
                <a:gd name="connsiteY0" fmla="*/ 0 h 419976"/>
                <a:gd name="connsiteX1" fmla="*/ 207586 w 221874"/>
                <a:gd name="connsiteY1" fmla="*/ 0 h 419976"/>
                <a:gd name="connsiteX2" fmla="*/ 221874 w 221874"/>
                <a:gd name="connsiteY2" fmla="*/ 419976 h 419976"/>
                <a:gd name="connsiteX3" fmla="*/ 0 w 221874"/>
                <a:gd name="connsiteY3" fmla="*/ 417595 h 419976"/>
                <a:gd name="connsiteX4" fmla="*/ 26194 w 221874"/>
                <a:gd name="connsiteY4" fmla="*/ 0 h 4199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874" h="419976">
                  <a:moveTo>
                    <a:pt x="26194" y="0"/>
                  </a:moveTo>
                  <a:lnTo>
                    <a:pt x="207586" y="0"/>
                  </a:lnTo>
                  <a:lnTo>
                    <a:pt x="221874" y="419976"/>
                  </a:lnTo>
                  <a:lnTo>
                    <a:pt x="0" y="417595"/>
                  </a:lnTo>
                  <a:lnTo>
                    <a:pt x="26194"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C513374F-DE17-381A-5C96-7C8957385BB1}"/>
                </a:ext>
              </a:extLst>
            </p:cNvPr>
            <p:cNvSpPr/>
            <p:nvPr/>
          </p:nvSpPr>
          <p:spPr>
            <a:xfrm>
              <a:off x="1557338" y="2489282"/>
              <a:ext cx="345281"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EBB9341B-A358-42FD-CF13-05E6FE9A185C}"/>
                </a:ext>
              </a:extLst>
            </p:cNvPr>
            <p:cNvSpPr/>
            <p:nvPr/>
          </p:nvSpPr>
          <p:spPr>
            <a:xfrm>
              <a:off x="1502569" y="2535002"/>
              <a:ext cx="433387" cy="695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a:extLst>
                <a:ext uri="{FF2B5EF4-FFF2-40B4-BE49-F238E27FC236}">
                  <a16:creationId xmlns:a16="http://schemas.microsoft.com/office/drawing/2014/main" id="{0BFD6043-19EB-CFCB-282D-43389641BAA8}"/>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10000" b="92692" l="10000" r="90000">
                          <a14:foregroundMark x1="44889" y1="57308" x2="44889" y2="57308"/>
                          <a14:foregroundMark x1="44778" y1="56346" x2="44889" y2="45192"/>
                          <a14:foregroundMark x1="44111" y1="92692" x2="53000" y2="92692"/>
                          <a14:backgroundMark x1="49111" y1="65769" x2="50222" y2="49615"/>
                        </a14:backgroundRemoval>
                      </a14:imgEffect>
                    </a14:imgLayer>
                  </a14:imgProps>
                </a:ext>
                <a:ext uri="{28A0092B-C50C-407E-A947-70E740481C1C}">
                  <a14:useLocalDpi xmlns:a14="http://schemas.microsoft.com/office/drawing/2010/main" val="0"/>
                </a:ext>
              </a:extLst>
            </a:blip>
            <a:srcRect l="28245" r="27143"/>
            <a:stretch/>
          </p:blipFill>
          <p:spPr>
            <a:xfrm>
              <a:off x="1340073" y="1693379"/>
              <a:ext cx="779489" cy="1009549"/>
            </a:xfrm>
            <a:prstGeom prst="rect">
              <a:avLst/>
            </a:prstGeom>
            <a:noFill/>
            <a:ln w="38100">
              <a:noFill/>
            </a:ln>
          </p:spPr>
        </p:pic>
      </p:grpSp>
      <p:sp>
        <p:nvSpPr>
          <p:cNvPr id="14" name="TextBox 13">
            <a:extLst>
              <a:ext uri="{FF2B5EF4-FFF2-40B4-BE49-F238E27FC236}">
                <a16:creationId xmlns:a16="http://schemas.microsoft.com/office/drawing/2014/main" id="{6A96C279-29FF-8071-886F-4946812D1138}"/>
              </a:ext>
            </a:extLst>
          </p:cNvPr>
          <p:cNvSpPr txBox="1"/>
          <p:nvPr/>
        </p:nvSpPr>
        <p:spPr>
          <a:xfrm>
            <a:off x="3493364" y="654533"/>
            <a:ext cx="2355132" cy="461665"/>
          </a:xfrm>
          <a:prstGeom prst="rect">
            <a:avLst/>
          </a:prstGeom>
          <a:noFill/>
        </p:spPr>
        <p:txBody>
          <a:bodyPr wrap="none" rtlCol="0">
            <a:spAutoFit/>
          </a:bodyPr>
          <a:lstStyle/>
          <a:p>
            <a:r>
              <a:rPr lang="en-US" sz="2400" b="1"/>
              <a:t>Phải </a:t>
            </a:r>
            <a:r>
              <a:rPr lang="en-US" sz="2400" b="1">
                <a:sym typeface="Wingdings" panose="05000000000000000000" pitchFamily="2" charset="2"/>
              </a:rPr>
              <a:t> Xuống</a:t>
            </a:r>
            <a:endParaRPr lang="en-US" sz="2400" b="1"/>
          </a:p>
        </p:txBody>
      </p:sp>
    </p:spTree>
    <p:extLst>
      <p:ext uri="{BB962C8B-B14F-4D97-AF65-F5344CB8AC3E}">
        <p14:creationId xmlns:p14="http://schemas.microsoft.com/office/powerpoint/2010/main" val="11132482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E865A810-0490-5A64-DCBE-E2CA5A1768A4}"/>
              </a:ext>
            </a:extLst>
          </p:cNvPr>
          <p:cNvSpPr/>
          <p:nvPr/>
        </p:nvSpPr>
        <p:spPr>
          <a:xfrm>
            <a:off x="4477657" y="3230797"/>
            <a:ext cx="1465943" cy="1306286"/>
          </a:xfrm>
          <a:prstGeom prst="roundRect">
            <a:avLst/>
          </a:prstGeom>
          <a:solidFill>
            <a:schemeClr val="bg1"/>
          </a:solidFill>
          <a:ln w="38100">
            <a:solidFill>
              <a:schemeClr val="tx1">
                <a:lumMod val="85000"/>
                <a:lumOff val="1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97B8AC30-B1D0-2AF3-3C86-3C0E431CA145}"/>
              </a:ext>
            </a:extLst>
          </p:cNvPr>
          <p:cNvSpPr/>
          <p:nvPr/>
        </p:nvSpPr>
        <p:spPr>
          <a:xfrm>
            <a:off x="6096000" y="3230797"/>
            <a:ext cx="1465943" cy="1306286"/>
          </a:xfrm>
          <a:prstGeom prst="roundRect">
            <a:avLst/>
          </a:prstGeom>
          <a:solidFill>
            <a:schemeClr val="accent6"/>
          </a:solidFill>
          <a:ln w="38100">
            <a:solidFill>
              <a:schemeClr val="tx1">
                <a:lumMod val="85000"/>
                <a:lumOff val="1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97434170-94CB-67F1-3981-0CBC7D0DC2B2}"/>
              </a:ext>
            </a:extLst>
          </p:cNvPr>
          <p:cNvSpPr/>
          <p:nvPr/>
        </p:nvSpPr>
        <p:spPr>
          <a:xfrm>
            <a:off x="4477657" y="1779369"/>
            <a:ext cx="1465943" cy="1306286"/>
          </a:xfrm>
          <a:prstGeom prst="roundRect">
            <a:avLst/>
          </a:prstGeom>
          <a:solidFill>
            <a:schemeClr val="accent2">
              <a:lumMod val="75000"/>
            </a:schemeClr>
          </a:solidFill>
          <a:ln w="38100">
            <a:solidFill>
              <a:schemeClr val="tx1">
                <a:lumMod val="85000"/>
                <a:lumOff val="1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C52E17EF-00E0-56BF-A1EE-9CC80A60D585}"/>
              </a:ext>
            </a:extLst>
          </p:cNvPr>
          <p:cNvSpPr/>
          <p:nvPr/>
        </p:nvSpPr>
        <p:spPr>
          <a:xfrm>
            <a:off x="6096000" y="1779369"/>
            <a:ext cx="1465943" cy="1306286"/>
          </a:xfrm>
          <a:prstGeom prst="roundRect">
            <a:avLst/>
          </a:prstGeom>
          <a:solidFill>
            <a:schemeClr val="bg1"/>
          </a:solidFill>
          <a:ln w="38100">
            <a:solidFill>
              <a:schemeClr val="tx1">
                <a:lumMod val="85000"/>
                <a:lumOff val="1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AB5AEBFA-D576-0599-4B5C-0650192B4508}"/>
              </a:ext>
            </a:extLst>
          </p:cNvPr>
          <p:cNvGrpSpPr/>
          <p:nvPr/>
        </p:nvGrpSpPr>
        <p:grpSpPr>
          <a:xfrm>
            <a:off x="4820883" y="1927737"/>
            <a:ext cx="779489" cy="1009549"/>
            <a:chOff x="1340073" y="1693379"/>
            <a:chExt cx="779489" cy="1009549"/>
          </a:xfrm>
        </p:grpSpPr>
        <p:sp>
          <p:nvSpPr>
            <p:cNvPr id="17" name="Rectangle 5">
              <a:extLst>
                <a:ext uri="{FF2B5EF4-FFF2-40B4-BE49-F238E27FC236}">
                  <a16:creationId xmlns:a16="http://schemas.microsoft.com/office/drawing/2014/main" id="{9C511AF0-1AF1-E0F5-0C20-3BDA759F2734}"/>
                </a:ext>
              </a:extLst>
            </p:cNvPr>
            <p:cNvSpPr/>
            <p:nvPr/>
          </p:nvSpPr>
          <p:spPr>
            <a:xfrm>
              <a:off x="1623596" y="1850231"/>
              <a:ext cx="200442" cy="152400"/>
            </a:xfrm>
            <a:custGeom>
              <a:avLst/>
              <a:gdLst>
                <a:gd name="connsiteX0" fmla="*/ 0 w 200442"/>
                <a:gd name="connsiteY0" fmla="*/ 0 h 121443"/>
                <a:gd name="connsiteX1" fmla="*/ 200442 w 200442"/>
                <a:gd name="connsiteY1" fmla="*/ 0 h 121443"/>
                <a:gd name="connsiteX2" fmla="*/ 200442 w 200442"/>
                <a:gd name="connsiteY2" fmla="*/ 121443 h 121443"/>
                <a:gd name="connsiteX3" fmla="*/ 0 w 200442"/>
                <a:gd name="connsiteY3" fmla="*/ 121443 h 121443"/>
                <a:gd name="connsiteX4" fmla="*/ 0 w 200442"/>
                <a:gd name="connsiteY4" fmla="*/ 0 h 121443"/>
                <a:gd name="connsiteX0" fmla="*/ 0 w 200442"/>
                <a:gd name="connsiteY0" fmla="*/ 30957 h 152400"/>
                <a:gd name="connsiteX1" fmla="*/ 95667 w 200442"/>
                <a:gd name="connsiteY1" fmla="*/ 0 h 152400"/>
                <a:gd name="connsiteX2" fmla="*/ 200442 w 200442"/>
                <a:gd name="connsiteY2" fmla="*/ 30957 h 152400"/>
                <a:gd name="connsiteX3" fmla="*/ 200442 w 200442"/>
                <a:gd name="connsiteY3" fmla="*/ 152400 h 152400"/>
                <a:gd name="connsiteX4" fmla="*/ 0 w 200442"/>
                <a:gd name="connsiteY4" fmla="*/ 152400 h 152400"/>
                <a:gd name="connsiteX5" fmla="*/ 0 w 200442"/>
                <a:gd name="connsiteY5" fmla="*/ 30957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0442" h="152400">
                  <a:moveTo>
                    <a:pt x="0" y="30957"/>
                  </a:moveTo>
                  <a:cubicBezTo>
                    <a:pt x="31889" y="30163"/>
                    <a:pt x="63778" y="794"/>
                    <a:pt x="95667" y="0"/>
                  </a:cubicBezTo>
                  <a:lnTo>
                    <a:pt x="200442" y="30957"/>
                  </a:lnTo>
                  <a:lnTo>
                    <a:pt x="200442" y="152400"/>
                  </a:lnTo>
                  <a:lnTo>
                    <a:pt x="0" y="152400"/>
                  </a:lnTo>
                  <a:lnTo>
                    <a:pt x="0" y="3095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5">
              <a:extLst>
                <a:ext uri="{FF2B5EF4-FFF2-40B4-BE49-F238E27FC236}">
                  <a16:creationId xmlns:a16="http://schemas.microsoft.com/office/drawing/2014/main" id="{454003DA-5241-4920-B651-853CCC14D569}"/>
                </a:ext>
              </a:extLst>
            </p:cNvPr>
            <p:cNvSpPr/>
            <p:nvPr/>
          </p:nvSpPr>
          <p:spPr>
            <a:xfrm>
              <a:off x="1597819" y="2021682"/>
              <a:ext cx="250031" cy="47624"/>
            </a:xfrm>
            <a:custGeom>
              <a:avLst/>
              <a:gdLst>
                <a:gd name="connsiteX0" fmla="*/ 0 w 200442"/>
                <a:gd name="connsiteY0" fmla="*/ 0 h 121443"/>
                <a:gd name="connsiteX1" fmla="*/ 200442 w 200442"/>
                <a:gd name="connsiteY1" fmla="*/ 0 h 121443"/>
                <a:gd name="connsiteX2" fmla="*/ 200442 w 200442"/>
                <a:gd name="connsiteY2" fmla="*/ 121443 h 121443"/>
                <a:gd name="connsiteX3" fmla="*/ 0 w 200442"/>
                <a:gd name="connsiteY3" fmla="*/ 121443 h 121443"/>
                <a:gd name="connsiteX4" fmla="*/ 0 w 200442"/>
                <a:gd name="connsiteY4" fmla="*/ 0 h 121443"/>
                <a:gd name="connsiteX0" fmla="*/ 0 w 200442"/>
                <a:gd name="connsiteY0" fmla="*/ 30957 h 152400"/>
                <a:gd name="connsiteX1" fmla="*/ 95667 w 200442"/>
                <a:gd name="connsiteY1" fmla="*/ 0 h 152400"/>
                <a:gd name="connsiteX2" fmla="*/ 200442 w 200442"/>
                <a:gd name="connsiteY2" fmla="*/ 30957 h 152400"/>
                <a:gd name="connsiteX3" fmla="*/ 200442 w 200442"/>
                <a:gd name="connsiteY3" fmla="*/ 152400 h 152400"/>
                <a:gd name="connsiteX4" fmla="*/ 0 w 200442"/>
                <a:gd name="connsiteY4" fmla="*/ 152400 h 152400"/>
                <a:gd name="connsiteX5" fmla="*/ 0 w 200442"/>
                <a:gd name="connsiteY5" fmla="*/ 30957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0442" h="152400">
                  <a:moveTo>
                    <a:pt x="0" y="30957"/>
                  </a:moveTo>
                  <a:cubicBezTo>
                    <a:pt x="31889" y="30163"/>
                    <a:pt x="63778" y="794"/>
                    <a:pt x="95667" y="0"/>
                  </a:cubicBezTo>
                  <a:lnTo>
                    <a:pt x="200442" y="30957"/>
                  </a:lnTo>
                  <a:lnTo>
                    <a:pt x="200442" y="152400"/>
                  </a:lnTo>
                  <a:lnTo>
                    <a:pt x="0" y="152400"/>
                  </a:lnTo>
                  <a:lnTo>
                    <a:pt x="0" y="3095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6">
              <a:extLst>
                <a:ext uri="{FF2B5EF4-FFF2-40B4-BE49-F238E27FC236}">
                  <a16:creationId xmlns:a16="http://schemas.microsoft.com/office/drawing/2014/main" id="{10BDF86C-6071-9731-FC90-C91C9E21A983}"/>
                </a:ext>
              </a:extLst>
            </p:cNvPr>
            <p:cNvSpPr/>
            <p:nvPr/>
          </p:nvSpPr>
          <p:spPr>
            <a:xfrm>
              <a:off x="1605944" y="2069306"/>
              <a:ext cx="221874" cy="419976"/>
            </a:xfrm>
            <a:custGeom>
              <a:avLst/>
              <a:gdLst>
                <a:gd name="connsiteX0" fmla="*/ 0 w 181392"/>
                <a:gd name="connsiteY0" fmla="*/ 0 h 422358"/>
                <a:gd name="connsiteX1" fmla="*/ 181392 w 181392"/>
                <a:gd name="connsiteY1" fmla="*/ 0 h 422358"/>
                <a:gd name="connsiteX2" fmla="*/ 181392 w 181392"/>
                <a:gd name="connsiteY2" fmla="*/ 422358 h 422358"/>
                <a:gd name="connsiteX3" fmla="*/ 0 w 181392"/>
                <a:gd name="connsiteY3" fmla="*/ 422358 h 422358"/>
                <a:gd name="connsiteX4" fmla="*/ 0 w 181392"/>
                <a:gd name="connsiteY4" fmla="*/ 0 h 422358"/>
                <a:gd name="connsiteX0" fmla="*/ 26194 w 207586"/>
                <a:gd name="connsiteY0" fmla="*/ 0 h 422358"/>
                <a:gd name="connsiteX1" fmla="*/ 207586 w 207586"/>
                <a:gd name="connsiteY1" fmla="*/ 0 h 422358"/>
                <a:gd name="connsiteX2" fmla="*/ 207586 w 207586"/>
                <a:gd name="connsiteY2" fmla="*/ 422358 h 422358"/>
                <a:gd name="connsiteX3" fmla="*/ 0 w 207586"/>
                <a:gd name="connsiteY3" fmla="*/ 417595 h 422358"/>
                <a:gd name="connsiteX4" fmla="*/ 26194 w 207586"/>
                <a:gd name="connsiteY4" fmla="*/ 0 h 422358"/>
                <a:gd name="connsiteX0" fmla="*/ 26194 w 221874"/>
                <a:gd name="connsiteY0" fmla="*/ 0 h 419976"/>
                <a:gd name="connsiteX1" fmla="*/ 207586 w 221874"/>
                <a:gd name="connsiteY1" fmla="*/ 0 h 419976"/>
                <a:gd name="connsiteX2" fmla="*/ 221874 w 221874"/>
                <a:gd name="connsiteY2" fmla="*/ 419976 h 419976"/>
                <a:gd name="connsiteX3" fmla="*/ 0 w 221874"/>
                <a:gd name="connsiteY3" fmla="*/ 417595 h 419976"/>
                <a:gd name="connsiteX4" fmla="*/ 26194 w 221874"/>
                <a:gd name="connsiteY4" fmla="*/ 0 h 4199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874" h="419976">
                  <a:moveTo>
                    <a:pt x="26194" y="0"/>
                  </a:moveTo>
                  <a:lnTo>
                    <a:pt x="207586" y="0"/>
                  </a:lnTo>
                  <a:lnTo>
                    <a:pt x="221874" y="419976"/>
                  </a:lnTo>
                  <a:lnTo>
                    <a:pt x="0" y="417595"/>
                  </a:lnTo>
                  <a:lnTo>
                    <a:pt x="26194"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C513374F-DE17-381A-5C96-7C8957385BB1}"/>
                </a:ext>
              </a:extLst>
            </p:cNvPr>
            <p:cNvSpPr/>
            <p:nvPr/>
          </p:nvSpPr>
          <p:spPr>
            <a:xfrm>
              <a:off x="1557338" y="2489282"/>
              <a:ext cx="345281"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EBB9341B-A358-42FD-CF13-05E6FE9A185C}"/>
                </a:ext>
              </a:extLst>
            </p:cNvPr>
            <p:cNvSpPr/>
            <p:nvPr/>
          </p:nvSpPr>
          <p:spPr>
            <a:xfrm>
              <a:off x="1502569" y="2535002"/>
              <a:ext cx="433387" cy="695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a:extLst>
                <a:ext uri="{FF2B5EF4-FFF2-40B4-BE49-F238E27FC236}">
                  <a16:creationId xmlns:a16="http://schemas.microsoft.com/office/drawing/2014/main" id="{0BFD6043-19EB-CFCB-282D-43389641BAA8}"/>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10000" b="92692" l="10000" r="90000">
                          <a14:foregroundMark x1="44889" y1="57308" x2="44889" y2="57308"/>
                          <a14:foregroundMark x1="44778" y1="56346" x2="44889" y2="45192"/>
                          <a14:foregroundMark x1="44111" y1="92692" x2="53000" y2="92692"/>
                          <a14:backgroundMark x1="49111" y1="65769" x2="50222" y2="49615"/>
                        </a14:backgroundRemoval>
                      </a14:imgEffect>
                    </a14:imgLayer>
                  </a14:imgProps>
                </a:ext>
                <a:ext uri="{28A0092B-C50C-407E-A947-70E740481C1C}">
                  <a14:useLocalDpi xmlns:a14="http://schemas.microsoft.com/office/drawing/2010/main" val="0"/>
                </a:ext>
              </a:extLst>
            </a:blip>
            <a:srcRect l="28245" r="27143"/>
            <a:stretch/>
          </p:blipFill>
          <p:spPr>
            <a:xfrm>
              <a:off x="1340073" y="1693379"/>
              <a:ext cx="779489" cy="1009549"/>
            </a:xfrm>
            <a:prstGeom prst="rect">
              <a:avLst/>
            </a:prstGeom>
            <a:noFill/>
            <a:ln w="38100">
              <a:noFill/>
            </a:ln>
          </p:spPr>
        </p:pic>
      </p:grpSp>
      <p:sp>
        <p:nvSpPr>
          <p:cNvPr id="14" name="TextBox 13">
            <a:extLst>
              <a:ext uri="{FF2B5EF4-FFF2-40B4-BE49-F238E27FC236}">
                <a16:creationId xmlns:a16="http://schemas.microsoft.com/office/drawing/2014/main" id="{81A1C53D-BDCF-6B80-8236-C723BCD4C4F4}"/>
              </a:ext>
            </a:extLst>
          </p:cNvPr>
          <p:cNvSpPr txBox="1"/>
          <p:nvPr/>
        </p:nvSpPr>
        <p:spPr>
          <a:xfrm>
            <a:off x="3493364" y="654533"/>
            <a:ext cx="2864887" cy="461665"/>
          </a:xfrm>
          <a:prstGeom prst="rect">
            <a:avLst/>
          </a:prstGeom>
          <a:noFill/>
        </p:spPr>
        <p:txBody>
          <a:bodyPr wrap="none" rtlCol="0">
            <a:spAutoFit/>
          </a:bodyPr>
          <a:lstStyle/>
          <a:p>
            <a:r>
              <a:rPr lang="en-US" sz="2400" b="1"/>
              <a:t>Phải </a:t>
            </a:r>
            <a:r>
              <a:rPr lang="en-US" sz="2400" b="1">
                <a:sym typeface="Wingdings" panose="05000000000000000000" pitchFamily="2" charset="2"/>
              </a:rPr>
              <a:t> Xuống và</a:t>
            </a:r>
            <a:endParaRPr lang="en-US" sz="2400" b="1"/>
          </a:p>
        </p:txBody>
      </p:sp>
    </p:spTree>
    <p:extLst>
      <p:ext uri="{BB962C8B-B14F-4D97-AF65-F5344CB8AC3E}">
        <p14:creationId xmlns:p14="http://schemas.microsoft.com/office/powerpoint/2010/main" val="29079394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5DDECAA-3505-8FCD-D2EE-CD790FA697DB}"/>
              </a:ext>
            </a:extLst>
          </p:cNvPr>
          <p:cNvSpPr txBox="1"/>
          <p:nvPr/>
        </p:nvSpPr>
        <p:spPr>
          <a:xfrm>
            <a:off x="1389087" y="1289155"/>
            <a:ext cx="9413823" cy="461665"/>
          </a:xfrm>
          <a:prstGeom prst="rect">
            <a:avLst/>
          </a:prstGeom>
          <a:noFill/>
        </p:spPr>
        <p:txBody>
          <a:bodyPr wrap="square" rtlCol="0">
            <a:spAutoFit/>
          </a:bodyPr>
          <a:lstStyle/>
          <a:p>
            <a:pPr algn="ctr"/>
            <a:r>
              <a:rPr lang="en-US" sz="2400" b="1"/>
              <a:t>Ta sẽ bắt đầu với một trò chơi đơn giản:</a:t>
            </a:r>
          </a:p>
        </p:txBody>
      </p:sp>
      <p:sp>
        <p:nvSpPr>
          <p:cNvPr id="6" name="TextBox 5">
            <a:extLst>
              <a:ext uri="{FF2B5EF4-FFF2-40B4-BE49-F238E27FC236}">
                <a16:creationId xmlns:a16="http://schemas.microsoft.com/office/drawing/2014/main" id="{2875D253-7FC2-CD5B-6D8C-A7243425CA0B}"/>
              </a:ext>
            </a:extLst>
          </p:cNvPr>
          <p:cNvSpPr txBox="1"/>
          <p:nvPr/>
        </p:nvSpPr>
        <p:spPr>
          <a:xfrm>
            <a:off x="1722618" y="2209933"/>
            <a:ext cx="8746762" cy="2308324"/>
          </a:xfrm>
          <a:prstGeom prst="rect">
            <a:avLst/>
          </a:prstGeom>
          <a:noFill/>
        </p:spPr>
        <p:txBody>
          <a:bodyPr wrap="square" rtlCol="0">
            <a:spAutoFit/>
          </a:bodyPr>
          <a:lstStyle/>
          <a:p>
            <a:pPr algn="just"/>
            <a:r>
              <a:rPr lang="en-US" sz="2400" b="1"/>
              <a:t>Cho một bàn cờ kích thước m x n ô. Một quân cờ được đặt tại vị trí ô trên cùng bên trái. Luật đi của quân cờ như sau: Nó chỉ được phép di chuyển xuống dưới, hoặc sang phải. Tính số con đường mà quân cờ có thể di chuyển tới ô dưới cùng bên phải (ô đích).</a:t>
            </a:r>
          </a:p>
        </p:txBody>
      </p:sp>
    </p:spTree>
    <p:extLst>
      <p:ext uri="{BB962C8B-B14F-4D97-AF65-F5344CB8AC3E}">
        <p14:creationId xmlns:p14="http://schemas.microsoft.com/office/powerpoint/2010/main" val="33562486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E865A810-0490-5A64-DCBE-E2CA5A1768A4}"/>
              </a:ext>
            </a:extLst>
          </p:cNvPr>
          <p:cNvSpPr/>
          <p:nvPr/>
        </p:nvSpPr>
        <p:spPr>
          <a:xfrm>
            <a:off x="4477657" y="3230797"/>
            <a:ext cx="1465943" cy="1306286"/>
          </a:xfrm>
          <a:prstGeom prst="roundRect">
            <a:avLst/>
          </a:prstGeom>
          <a:solidFill>
            <a:schemeClr val="bg1"/>
          </a:solidFill>
          <a:ln w="38100">
            <a:solidFill>
              <a:schemeClr val="tx1">
                <a:lumMod val="85000"/>
                <a:lumOff val="1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97B8AC30-B1D0-2AF3-3C86-3C0E431CA145}"/>
              </a:ext>
            </a:extLst>
          </p:cNvPr>
          <p:cNvSpPr/>
          <p:nvPr/>
        </p:nvSpPr>
        <p:spPr>
          <a:xfrm>
            <a:off x="6096000" y="3230797"/>
            <a:ext cx="1465943" cy="1306286"/>
          </a:xfrm>
          <a:prstGeom prst="roundRect">
            <a:avLst/>
          </a:prstGeom>
          <a:solidFill>
            <a:schemeClr val="accent6"/>
          </a:solidFill>
          <a:ln w="38100">
            <a:solidFill>
              <a:schemeClr val="tx1">
                <a:lumMod val="85000"/>
                <a:lumOff val="1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97434170-94CB-67F1-3981-0CBC7D0DC2B2}"/>
              </a:ext>
            </a:extLst>
          </p:cNvPr>
          <p:cNvSpPr/>
          <p:nvPr/>
        </p:nvSpPr>
        <p:spPr>
          <a:xfrm>
            <a:off x="4477657" y="1779369"/>
            <a:ext cx="1465943" cy="1306286"/>
          </a:xfrm>
          <a:prstGeom prst="roundRect">
            <a:avLst/>
          </a:prstGeom>
          <a:solidFill>
            <a:schemeClr val="accent2">
              <a:lumMod val="75000"/>
            </a:schemeClr>
          </a:solidFill>
          <a:ln w="38100">
            <a:solidFill>
              <a:schemeClr val="tx1">
                <a:lumMod val="85000"/>
                <a:lumOff val="1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C52E17EF-00E0-56BF-A1EE-9CC80A60D585}"/>
              </a:ext>
            </a:extLst>
          </p:cNvPr>
          <p:cNvSpPr/>
          <p:nvPr/>
        </p:nvSpPr>
        <p:spPr>
          <a:xfrm>
            <a:off x="6096000" y="1779369"/>
            <a:ext cx="1465943" cy="1306286"/>
          </a:xfrm>
          <a:prstGeom prst="roundRect">
            <a:avLst/>
          </a:prstGeom>
          <a:solidFill>
            <a:schemeClr val="bg1"/>
          </a:solidFill>
          <a:ln w="38100">
            <a:solidFill>
              <a:schemeClr val="tx1">
                <a:lumMod val="85000"/>
                <a:lumOff val="1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AB5AEBFA-D576-0599-4B5C-0650192B4508}"/>
              </a:ext>
            </a:extLst>
          </p:cNvPr>
          <p:cNvGrpSpPr/>
          <p:nvPr/>
        </p:nvGrpSpPr>
        <p:grpSpPr>
          <a:xfrm>
            <a:off x="4850567" y="3379165"/>
            <a:ext cx="779489" cy="1009549"/>
            <a:chOff x="1340073" y="1693379"/>
            <a:chExt cx="779489" cy="1009549"/>
          </a:xfrm>
        </p:grpSpPr>
        <p:sp>
          <p:nvSpPr>
            <p:cNvPr id="17" name="Rectangle 5">
              <a:extLst>
                <a:ext uri="{FF2B5EF4-FFF2-40B4-BE49-F238E27FC236}">
                  <a16:creationId xmlns:a16="http://schemas.microsoft.com/office/drawing/2014/main" id="{9C511AF0-1AF1-E0F5-0C20-3BDA759F2734}"/>
                </a:ext>
              </a:extLst>
            </p:cNvPr>
            <p:cNvSpPr/>
            <p:nvPr/>
          </p:nvSpPr>
          <p:spPr>
            <a:xfrm>
              <a:off x="1623596" y="1850231"/>
              <a:ext cx="200442" cy="152400"/>
            </a:xfrm>
            <a:custGeom>
              <a:avLst/>
              <a:gdLst>
                <a:gd name="connsiteX0" fmla="*/ 0 w 200442"/>
                <a:gd name="connsiteY0" fmla="*/ 0 h 121443"/>
                <a:gd name="connsiteX1" fmla="*/ 200442 w 200442"/>
                <a:gd name="connsiteY1" fmla="*/ 0 h 121443"/>
                <a:gd name="connsiteX2" fmla="*/ 200442 w 200442"/>
                <a:gd name="connsiteY2" fmla="*/ 121443 h 121443"/>
                <a:gd name="connsiteX3" fmla="*/ 0 w 200442"/>
                <a:gd name="connsiteY3" fmla="*/ 121443 h 121443"/>
                <a:gd name="connsiteX4" fmla="*/ 0 w 200442"/>
                <a:gd name="connsiteY4" fmla="*/ 0 h 121443"/>
                <a:gd name="connsiteX0" fmla="*/ 0 w 200442"/>
                <a:gd name="connsiteY0" fmla="*/ 30957 h 152400"/>
                <a:gd name="connsiteX1" fmla="*/ 95667 w 200442"/>
                <a:gd name="connsiteY1" fmla="*/ 0 h 152400"/>
                <a:gd name="connsiteX2" fmla="*/ 200442 w 200442"/>
                <a:gd name="connsiteY2" fmla="*/ 30957 h 152400"/>
                <a:gd name="connsiteX3" fmla="*/ 200442 w 200442"/>
                <a:gd name="connsiteY3" fmla="*/ 152400 h 152400"/>
                <a:gd name="connsiteX4" fmla="*/ 0 w 200442"/>
                <a:gd name="connsiteY4" fmla="*/ 152400 h 152400"/>
                <a:gd name="connsiteX5" fmla="*/ 0 w 200442"/>
                <a:gd name="connsiteY5" fmla="*/ 30957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0442" h="152400">
                  <a:moveTo>
                    <a:pt x="0" y="30957"/>
                  </a:moveTo>
                  <a:cubicBezTo>
                    <a:pt x="31889" y="30163"/>
                    <a:pt x="63778" y="794"/>
                    <a:pt x="95667" y="0"/>
                  </a:cubicBezTo>
                  <a:lnTo>
                    <a:pt x="200442" y="30957"/>
                  </a:lnTo>
                  <a:lnTo>
                    <a:pt x="200442" y="152400"/>
                  </a:lnTo>
                  <a:lnTo>
                    <a:pt x="0" y="152400"/>
                  </a:lnTo>
                  <a:lnTo>
                    <a:pt x="0" y="3095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5">
              <a:extLst>
                <a:ext uri="{FF2B5EF4-FFF2-40B4-BE49-F238E27FC236}">
                  <a16:creationId xmlns:a16="http://schemas.microsoft.com/office/drawing/2014/main" id="{454003DA-5241-4920-B651-853CCC14D569}"/>
                </a:ext>
              </a:extLst>
            </p:cNvPr>
            <p:cNvSpPr/>
            <p:nvPr/>
          </p:nvSpPr>
          <p:spPr>
            <a:xfrm>
              <a:off x="1597819" y="2021682"/>
              <a:ext cx="250031" cy="47624"/>
            </a:xfrm>
            <a:custGeom>
              <a:avLst/>
              <a:gdLst>
                <a:gd name="connsiteX0" fmla="*/ 0 w 200442"/>
                <a:gd name="connsiteY0" fmla="*/ 0 h 121443"/>
                <a:gd name="connsiteX1" fmla="*/ 200442 w 200442"/>
                <a:gd name="connsiteY1" fmla="*/ 0 h 121443"/>
                <a:gd name="connsiteX2" fmla="*/ 200442 w 200442"/>
                <a:gd name="connsiteY2" fmla="*/ 121443 h 121443"/>
                <a:gd name="connsiteX3" fmla="*/ 0 w 200442"/>
                <a:gd name="connsiteY3" fmla="*/ 121443 h 121443"/>
                <a:gd name="connsiteX4" fmla="*/ 0 w 200442"/>
                <a:gd name="connsiteY4" fmla="*/ 0 h 121443"/>
                <a:gd name="connsiteX0" fmla="*/ 0 w 200442"/>
                <a:gd name="connsiteY0" fmla="*/ 30957 h 152400"/>
                <a:gd name="connsiteX1" fmla="*/ 95667 w 200442"/>
                <a:gd name="connsiteY1" fmla="*/ 0 h 152400"/>
                <a:gd name="connsiteX2" fmla="*/ 200442 w 200442"/>
                <a:gd name="connsiteY2" fmla="*/ 30957 h 152400"/>
                <a:gd name="connsiteX3" fmla="*/ 200442 w 200442"/>
                <a:gd name="connsiteY3" fmla="*/ 152400 h 152400"/>
                <a:gd name="connsiteX4" fmla="*/ 0 w 200442"/>
                <a:gd name="connsiteY4" fmla="*/ 152400 h 152400"/>
                <a:gd name="connsiteX5" fmla="*/ 0 w 200442"/>
                <a:gd name="connsiteY5" fmla="*/ 30957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0442" h="152400">
                  <a:moveTo>
                    <a:pt x="0" y="30957"/>
                  </a:moveTo>
                  <a:cubicBezTo>
                    <a:pt x="31889" y="30163"/>
                    <a:pt x="63778" y="794"/>
                    <a:pt x="95667" y="0"/>
                  </a:cubicBezTo>
                  <a:lnTo>
                    <a:pt x="200442" y="30957"/>
                  </a:lnTo>
                  <a:lnTo>
                    <a:pt x="200442" y="152400"/>
                  </a:lnTo>
                  <a:lnTo>
                    <a:pt x="0" y="152400"/>
                  </a:lnTo>
                  <a:lnTo>
                    <a:pt x="0" y="3095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6">
              <a:extLst>
                <a:ext uri="{FF2B5EF4-FFF2-40B4-BE49-F238E27FC236}">
                  <a16:creationId xmlns:a16="http://schemas.microsoft.com/office/drawing/2014/main" id="{10BDF86C-6071-9731-FC90-C91C9E21A983}"/>
                </a:ext>
              </a:extLst>
            </p:cNvPr>
            <p:cNvSpPr/>
            <p:nvPr/>
          </p:nvSpPr>
          <p:spPr>
            <a:xfrm>
              <a:off x="1605944" y="2069306"/>
              <a:ext cx="221874" cy="419976"/>
            </a:xfrm>
            <a:custGeom>
              <a:avLst/>
              <a:gdLst>
                <a:gd name="connsiteX0" fmla="*/ 0 w 181392"/>
                <a:gd name="connsiteY0" fmla="*/ 0 h 422358"/>
                <a:gd name="connsiteX1" fmla="*/ 181392 w 181392"/>
                <a:gd name="connsiteY1" fmla="*/ 0 h 422358"/>
                <a:gd name="connsiteX2" fmla="*/ 181392 w 181392"/>
                <a:gd name="connsiteY2" fmla="*/ 422358 h 422358"/>
                <a:gd name="connsiteX3" fmla="*/ 0 w 181392"/>
                <a:gd name="connsiteY3" fmla="*/ 422358 h 422358"/>
                <a:gd name="connsiteX4" fmla="*/ 0 w 181392"/>
                <a:gd name="connsiteY4" fmla="*/ 0 h 422358"/>
                <a:gd name="connsiteX0" fmla="*/ 26194 w 207586"/>
                <a:gd name="connsiteY0" fmla="*/ 0 h 422358"/>
                <a:gd name="connsiteX1" fmla="*/ 207586 w 207586"/>
                <a:gd name="connsiteY1" fmla="*/ 0 h 422358"/>
                <a:gd name="connsiteX2" fmla="*/ 207586 w 207586"/>
                <a:gd name="connsiteY2" fmla="*/ 422358 h 422358"/>
                <a:gd name="connsiteX3" fmla="*/ 0 w 207586"/>
                <a:gd name="connsiteY3" fmla="*/ 417595 h 422358"/>
                <a:gd name="connsiteX4" fmla="*/ 26194 w 207586"/>
                <a:gd name="connsiteY4" fmla="*/ 0 h 422358"/>
                <a:gd name="connsiteX0" fmla="*/ 26194 w 221874"/>
                <a:gd name="connsiteY0" fmla="*/ 0 h 419976"/>
                <a:gd name="connsiteX1" fmla="*/ 207586 w 221874"/>
                <a:gd name="connsiteY1" fmla="*/ 0 h 419976"/>
                <a:gd name="connsiteX2" fmla="*/ 221874 w 221874"/>
                <a:gd name="connsiteY2" fmla="*/ 419976 h 419976"/>
                <a:gd name="connsiteX3" fmla="*/ 0 w 221874"/>
                <a:gd name="connsiteY3" fmla="*/ 417595 h 419976"/>
                <a:gd name="connsiteX4" fmla="*/ 26194 w 221874"/>
                <a:gd name="connsiteY4" fmla="*/ 0 h 4199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874" h="419976">
                  <a:moveTo>
                    <a:pt x="26194" y="0"/>
                  </a:moveTo>
                  <a:lnTo>
                    <a:pt x="207586" y="0"/>
                  </a:lnTo>
                  <a:lnTo>
                    <a:pt x="221874" y="419976"/>
                  </a:lnTo>
                  <a:lnTo>
                    <a:pt x="0" y="417595"/>
                  </a:lnTo>
                  <a:lnTo>
                    <a:pt x="26194"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C513374F-DE17-381A-5C96-7C8957385BB1}"/>
                </a:ext>
              </a:extLst>
            </p:cNvPr>
            <p:cNvSpPr/>
            <p:nvPr/>
          </p:nvSpPr>
          <p:spPr>
            <a:xfrm>
              <a:off x="1557338" y="2489282"/>
              <a:ext cx="345281"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EBB9341B-A358-42FD-CF13-05E6FE9A185C}"/>
                </a:ext>
              </a:extLst>
            </p:cNvPr>
            <p:cNvSpPr/>
            <p:nvPr/>
          </p:nvSpPr>
          <p:spPr>
            <a:xfrm>
              <a:off x="1502569" y="2535002"/>
              <a:ext cx="433387" cy="695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a:extLst>
                <a:ext uri="{FF2B5EF4-FFF2-40B4-BE49-F238E27FC236}">
                  <a16:creationId xmlns:a16="http://schemas.microsoft.com/office/drawing/2014/main" id="{0BFD6043-19EB-CFCB-282D-43389641BAA8}"/>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10000" b="92692" l="10000" r="90000">
                          <a14:foregroundMark x1="44889" y1="57308" x2="44889" y2="57308"/>
                          <a14:foregroundMark x1="44778" y1="56346" x2="44889" y2="45192"/>
                          <a14:foregroundMark x1="44111" y1="92692" x2="53000" y2="92692"/>
                          <a14:backgroundMark x1="49111" y1="65769" x2="50222" y2="49615"/>
                        </a14:backgroundRemoval>
                      </a14:imgEffect>
                    </a14:imgLayer>
                  </a14:imgProps>
                </a:ext>
                <a:ext uri="{28A0092B-C50C-407E-A947-70E740481C1C}">
                  <a14:useLocalDpi xmlns:a14="http://schemas.microsoft.com/office/drawing/2010/main" val="0"/>
                </a:ext>
              </a:extLst>
            </a:blip>
            <a:srcRect l="28245" r="27143"/>
            <a:stretch/>
          </p:blipFill>
          <p:spPr>
            <a:xfrm>
              <a:off x="1340073" y="1693379"/>
              <a:ext cx="779489" cy="1009549"/>
            </a:xfrm>
            <a:prstGeom prst="rect">
              <a:avLst/>
            </a:prstGeom>
            <a:noFill/>
            <a:ln w="38100">
              <a:noFill/>
            </a:ln>
          </p:spPr>
        </p:pic>
      </p:grpSp>
      <p:sp>
        <p:nvSpPr>
          <p:cNvPr id="14" name="TextBox 13">
            <a:extLst>
              <a:ext uri="{FF2B5EF4-FFF2-40B4-BE49-F238E27FC236}">
                <a16:creationId xmlns:a16="http://schemas.microsoft.com/office/drawing/2014/main" id="{0FA76BD2-3ED2-FD1D-AAC6-330DD7FCC7E9}"/>
              </a:ext>
            </a:extLst>
          </p:cNvPr>
          <p:cNvSpPr txBox="1"/>
          <p:nvPr/>
        </p:nvSpPr>
        <p:spPr>
          <a:xfrm>
            <a:off x="3493364" y="654533"/>
            <a:ext cx="3884397" cy="461665"/>
          </a:xfrm>
          <a:prstGeom prst="rect">
            <a:avLst/>
          </a:prstGeom>
          <a:noFill/>
        </p:spPr>
        <p:txBody>
          <a:bodyPr wrap="none" rtlCol="0">
            <a:spAutoFit/>
          </a:bodyPr>
          <a:lstStyle/>
          <a:p>
            <a:r>
              <a:rPr lang="en-US" sz="2400" b="1"/>
              <a:t>Phải </a:t>
            </a:r>
            <a:r>
              <a:rPr lang="en-US" sz="2400" b="1">
                <a:sym typeface="Wingdings" panose="05000000000000000000" pitchFamily="2" charset="2"/>
              </a:rPr>
              <a:t> Xuống và Xuống</a:t>
            </a:r>
            <a:endParaRPr lang="en-US" sz="2400" b="1"/>
          </a:p>
        </p:txBody>
      </p:sp>
    </p:spTree>
    <p:extLst>
      <p:ext uri="{BB962C8B-B14F-4D97-AF65-F5344CB8AC3E}">
        <p14:creationId xmlns:p14="http://schemas.microsoft.com/office/powerpoint/2010/main" val="34620021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E865A810-0490-5A64-DCBE-E2CA5A1768A4}"/>
              </a:ext>
            </a:extLst>
          </p:cNvPr>
          <p:cNvSpPr/>
          <p:nvPr/>
        </p:nvSpPr>
        <p:spPr>
          <a:xfrm>
            <a:off x="4477657" y="3230797"/>
            <a:ext cx="1465943" cy="1306286"/>
          </a:xfrm>
          <a:prstGeom prst="roundRect">
            <a:avLst/>
          </a:prstGeom>
          <a:solidFill>
            <a:schemeClr val="bg1"/>
          </a:solidFill>
          <a:ln w="38100">
            <a:solidFill>
              <a:schemeClr val="tx1">
                <a:lumMod val="85000"/>
                <a:lumOff val="1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97B8AC30-B1D0-2AF3-3C86-3C0E431CA145}"/>
              </a:ext>
            </a:extLst>
          </p:cNvPr>
          <p:cNvSpPr/>
          <p:nvPr/>
        </p:nvSpPr>
        <p:spPr>
          <a:xfrm>
            <a:off x="6096000" y="3230797"/>
            <a:ext cx="1465943" cy="1306286"/>
          </a:xfrm>
          <a:prstGeom prst="roundRect">
            <a:avLst/>
          </a:prstGeom>
          <a:solidFill>
            <a:schemeClr val="accent6"/>
          </a:solidFill>
          <a:ln w="38100">
            <a:solidFill>
              <a:schemeClr val="tx1">
                <a:lumMod val="85000"/>
                <a:lumOff val="1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97434170-94CB-67F1-3981-0CBC7D0DC2B2}"/>
              </a:ext>
            </a:extLst>
          </p:cNvPr>
          <p:cNvSpPr/>
          <p:nvPr/>
        </p:nvSpPr>
        <p:spPr>
          <a:xfrm>
            <a:off x="4477657" y="1779369"/>
            <a:ext cx="1465943" cy="1306286"/>
          </a:xfrm>
          <a:prstGeom prst="roundRect">
            <a:avLst/>
          </a:prstGeom>
          <a:solidFill>
            <a:schemeClr val="accent2">
              <a:lumMod val="75000"/>
            </a:schemeClr>
          </a:solidFill>
          <a:ln w="38100">
            <a:solidFill>
              <a:schemeClr val="tx1">
                <a:lumMod val="85000"/>
                <a:lumOff val="1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C52E17EF-00E0-56BF-A1EE-9CC80A60D585}"/>
              </a:ext>
            </a:extLst>
          </p:cNvPr>
          <p:cNvSpPr/>
          <p:nvPr/>
        </p:nvSpPr>
        <p:spPr>
          <a:xfrm>
            <a:off x="6096000" y="1779369"/>
            <a:ext cx="1465943" cy="1306286"/>
          </a:xfrm>
          <a:prstGeom prst="roundRect">
            <a:avLst/>
          </a:prstGeom>
          <a:solidFill>
            <a:schemeClr val="bg1"/>
          </a:solidFill>
          <a:ln w="38100">
            <a:solidFill>
              <a:schemeClr val="tx1">
                <a:lumMod val="85000"/>
                <a:lumOff val="1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AB5AEBFA-D576-0599-4B5C-0650192B4508}"/>
              </a:ext>
            </a:extLst>
          </p:cNvPr>
          <p:cNvGrpSpPr/>
          <p:nvPr/>
        </p:nvGrpSpPr>
        <p:grpSpPr>
          <a:xfrm>
            <a:off x="6439226" y="3379165"/>
            <a:ext cx="779489" cy="1009549"/>
            <a:chOff x="1340073" y="1693379"/>
            <a:chExt cx="779489" cy="1009549"/>
          </a:xfrm>
        </p:grpSpPr>
        <p:sp>
          <p:nvSpPr>
            <p:cNvPr id="17" name="Rectangle 5">
              <a:extLst>
                <a:ext uri="{FF2B5EF4-FFF2-40B4-BE49-F238E27FC236}">
                  <a16:creationId xmlns:a16="http://schemas.microsoft.com/office/drawing/2014/main" id="{9C511AF0-1AF1-E0F5-0C20-3BDA759F2734}"/>
                </a:ext>
              </a:extLst>
            </p:cNvPr>
            <p:cNvSpPr/>
            <p:nvPr/>
          </p:nvSpPr>
          <p:spPr>
            <a:xfrm>
              <a:off x="1623596" y="1850231"/>
              <a:ext cx="200442" cy="152400"/>
            </a:xfrm>
            <a:custGeom>
              <a:avLst/>
              <a:gdLst>
                <a:gd name="connsiteX0" fmla="*/ 0 w 200442"/>
                <a:gd name="connsiteY0" fmla="*/ 0 h 121443"/>
                <a:gd name="connsiteX1" fmla="*/ 200442 w 200442"/>
                <a:gd name="connsiteY1" fmla="*/ 0 h 121443"/>
                <a:gd name="connsiteX2" fmla="*/ 200442 w 200442"/>
                <a:gd name="connsiteY2" fmla="*/ 121443 h 121443"/>
                <a:gd name="connsiteX3" fmla="*/ 0 w 200442"/>
                <a:gd name="connsiteY3" fmla="*/ 121443 h 121443"/>
                <a:gd name="connsiteX4" fmla="*/ 0 w 200442"/>
                <a:gd name="connsiteY4" fmla="*/ 0 h 121443"/>
                <a:gd name="connsiteX0" fmla="*/ 0 w 200442"/>
                <a:gd name="connsiteY0" fmla="*/ 30957 h 152400"/>
                <a:gd name="connsiteX1" fmla="*/ 95667 w 200442"/>
                <a:gd name="connsiteY1" fmla="*/ 0 h 152400"/>
                <a:gd name="connsiteX2" fmla="*/ 200442 w 200442"/>
                <a:gd name="connsiteY2" fmla="*/ 30957 h 152400"/>
                <a:gd name="connsiteX3" fmla="*/ 200442 w 200442"/>
                <a:gd name="connsiteY3" fmla="*/ 152400 h 152400"/>
                <a:gd name="connsiteX4" fmla="*/ 0 w 200442"/>
                <a:gd name="connsiteY4" fmla="*/ 152400 h 152400"/>
                <a:gd name="connsiteX5" fmla="*/ 0 w 200442"/>
                <a:gd name="connsiteY5" fmla="*/ 30957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0442" h="152400">
                  <a:moveTo>
                    <a:pt x="0" y="30957"/>
                  </a:moveTo>
                  <a:cubicBezTo>
                    <a:pt x="31889" y="30163"/>
                    <a:pt x="63778" y="794"/>
                    <a:pt x="95667" y="0"/>
                  </a:cubicBezTo>
                  <a:lnTo>
                    <a:pt x="200442" y="30957"/>
                  </a:lnTo>
                  <a:lnTo>
                    <a:pt x="200442" y="152400"/>
                  </a:lnTo>
                  <a:lnTo>
                    <a:pt x="0" y="152400"/>
                  </a:lnTo>
                  <a:lnTo>
                    <a:pt x="0" y="3095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5">
              <a:extLst>
                <a:ext uri="{FF2B5EF4-FFF2-40B4-BE49-F238E27FC236}">
                  <a16:creationId xmlns:a16="http://schemas.microsoft.com/office/drawing/2014/main" id="{454003DA-5241-4920-B651-853CCC14D569}"/>
                </a:ext>
              </a:extLst>
            </p:cNvPr>
            <p:cNvSpPr/>
            <p:nvPr/>
          </p:nvSpPr>
          <p:spPr>
            <a:xfrm>
              <a:off x="1597819" y="2021682"/>
              <a:ext cx="250031" cy="47624"/>
            </a:xfrm>
            <a:custGeom>
              <a:avLst/>
              <a:gdLst>
                <a:gd name="connsiteX0" fmla="*/ 0 w 200442"/>
                <a:gd name="connsiteY0" fmla="*/ 0 h 121443"/>
                <a:gd name="connsiteX1" fmla="*/ 200442 w 200442"/>
                <a:gd name="connsiteY1" fmla="*/ 0 h 121443"/>
                <a:gd name="connsiteX2" fmla="*/ 200442 w 200442"/>
                <a:gd name="connsiteY2" fmla="*/ 121443 h 121443"/>
                <a:gd name="connsiteX3" fmla="*/ 0 w 200442"/>
                <a:gd name="connsiteY3" fmla="*/ 121443 h 121443"/>
                <a:gd name="connsiteX4" fmla="*/ 0 w 200442"/>
                <a:gd name="connsiteY4" fmla="*/ 0 h 121443"/>
                <a:gd name="connsiteX0" fmla="*/ 0 w 200442"/>
                <a:gd name="connsiteY0" fmla="*/ 30957 h 152400"/>
                <a:gd name="connsiteX1" fmla="*/ 95667 w 200442"/>
                <a:gd name="connsiteY1" fmla="*/ 0 h 152400"/>
                <a:gd name="connsiteX2" fmla="*/ 200442 w 200442"/>
                <a:gd name="connsiteY2" fmla="*/ 30957 h 152400"/>
                <a:gd name="connsiteX3" fmla="*/ 200442 w 200442"/>
                <a:gd name="connsiteY3" fmla="*/ 152400 h 152400"/>
                <a:gd name="connsiteX4" fmla="*/ 0 w 200442"/>
                <a:gd name="connsiteY4" fmla="*/ 152400 h 152400"/>
                <a:gd name="connsiteX5" fmla="*/ 0 w 200442"/>
                <a:gd name="connsiteY5" fmla="*/ 30957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0442" h="152400">
                  <a:moveTo>
                    <a:pt x="0" y="30957"/>
                  </a:moveTo>
                  <a:cubicBezTo>
                    <a:pt x="31889" y="30163"/>
                    <a:pt x="63778" y="794"/>
                    <a:pt x="95667" y="0"/>
                  </a:cubicBezTo>
                  <a:lnTo>
                    <a:pt x="200442" y="30957"/>
                  </a:lnTo>
                  <a:lnTo>
                    <a:pt x="200442" y="152400"/>
                  </a:lnTo>
                  <a:lnTo>
                    <a:pt x="0" y="152400"/>
                  </a:lnTo>
                  <a:lnTo>
                    <a:pt x="0" y="3095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6">
              <a:extLst>
                <a:ext uri="{FF2B5EF4-FFF2-40B4-BE49-F238E27FC236}">
                  <a16:creationId xmlns:a16="http://schemas.microsoft.com/office/drawing/2014/main" id="{10BDF86C-6071-9731-FC90-C91C9E21A983}"/>
                </a:ext>
              </a:extLst>
            </p:cNvPr>
            <p:cNvSpPr/>
            <p:nvPr/>
          </p:nvSpPr>
          <p:spPr>
            <a:xfrm>
              <a:off x="1605944" y="2069306"/>
              <a:ext cx="221874" cy="419976"/>
            </a:xfrm>
            <a:custGeom>
              <a:avLst/>
              <a:gdLst>
                <a:gd name="connsiteX0" fmla="*/ 0 w 181392"/>
                <a:gd name="connsiteY0" fmla="*/ 0 h 422358"/>
                <a:gd name="connsiteX1" fmla="*/ 181392 w 181392"/>
                <a:gd name="connsiteY1" fmla="*/ 0 h 422358"/>
                <a:gd name="connsiteX2" fmla="*/ 181392 w 181392"/>
                <a:gd name="connsiteY2" fmla="*/ 422358 h 422358"/>
                <a:gd name="connsiteX3" fmla="*/ 0 w 181392"/>
                <a:gd name="connsiteY3" fmla="*/ 422358 h 422358"/>
                <a:gd name="connsiteX4" fmla="*/ 0 w 181392"/>
                <a:gd name="connsiteY4" fmla="*/ 0 h 422358"/>
                <a:gd name="connsiteX0" fmla="*/ 26194 w 207586"/>
                <a:gd name="connsiteY0" fmla="*/ 0 h 422358"/>
                <a:gd name="connsiteX1" fmla="*/ 207586 w 207586"/>
                <a:gd name="connsiteY1" fmla="*/ 0 h 422358"/>
                <a:gd name="connsiteX2" fmla="*/ 207586 w 207586"/>
                <a:gd name="connsiteY2" fmla="*/ 422358 h 422358"/>
                <a:gd name="connsiteX3" fmla="*/ 0 w 207586"/>
                <a:gd name="connsiteY3" fmla="*/ 417595 h 422358"/>
                <a:gd name="connsiteX4" fmla="*/ 26194 w 207586"/>
                <a:gd name="connsiteY4" fmla="*/ 0 h 422358"/>
                <a:gd name="connsiteX0" fmla="*/ 26194 w 221874"/>
                <a:gd name="connsiteY0" fmla="*/ 0 h 419976"/>
                <a:gd name="connsiteX1" fmla="*/ 207586 w 221874"/>
                <a:gd name="connsiteY1" fmla="*/ 0 h 419976"/>
                <a:gd name="connsiteX2" fmla="*/ 221874 w 221874"/>
                <a:gd name="connsiteY2" fmla="*/ 419976 h 419976"/>
                <a:gd name="connsiteX3" fmla="*/ 0 w 221874"/>
                <a:gd name="connsiteY3" fmla="*/ 417595 h 419976"/>
                <a:gd name="connsiteX4" fmla="*/ 26194 w 221874"/>
                <a:gd name="connsiteY4" fmla="*/ 0 h 4199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874" h="419976">
                  <a:moveTo>
                    <a:pt x="26194" y="0"/>
                  </a:moveTo>
                  <a:lnTo>
                    <a:pt x="207586" y="0"/>
                  </a:lnTo>
                  <a:lnTo>
                    <a:pt x="221874" y="419976"/>
                  </a:lnTo>
                  <a:lnTo>
                    <a:pt x="0" y="417595"/>
                  </a:lnTo>
                  <a:lnTo>
                    <a:pt x="26194"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C513374F-DE17-381A-5C96-7C8957385BB1}"/>
                </a:ext>
              </a:extLst>
            </p:cNvPr>
            <p:cNvSpPr/>
            <p:nvPr/>
          </p:nvSpPr>
          <p:spPr>
            <a:xfrm>
              <a:off x="1557338" y="2489282"/>
              <a:ext cx="345281"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EBB9341B-A358-42FD-CF13-05E6FE9A185C}"/>
                </a:ext>
              </a:extLst>
            </p:cNvPr>
            <p:cNvSpPr/>
            <p:nvPr/>
          </p:nvSpPr>
          <p:spPr>
            <a:xfrm>
              <a:off x="1502569" y="2535002"/>
              <a:ext cx="433387" cy="695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a:extLst>
                <a:ext uri="{FF2B5EF4-FFF2-40B4-BE49-F238E27FC236}">
                  <a16:creationId xmlns:a16="http://schemas.microsoft.com/office/drawing/2014/main" id="{0BFD6043-19EB-CFCB-282D-43389641BAA8}"/>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10000" b="92692" l="10000" r="90000">
                          <a14:foregroundMark x1="44889" y1="57308" x2="44889" y2="57308"/>
                          <a14:foregroundMark x1="44778" y1="56346" x2="44889" y2="45192"/>
                          <a14:foregroundMark x1="44111" y1="92692" x2="53000" y2="92692"/>
                          <a14:backgroundMark x1="49111" y1="65769" x2="50222" y2="49615"/>
                        </a14:backgroundRemoval>
                      </a14:imgEffect>
                    </a14:imgLayer>
                  </a14:imgProps>
                </a:ext>
                <a:ext uri="{28A0092B-C50C-407E-A947-70E740481C1C}">
                  <a14:useLocalDpi xmlns:a14="http://schemas.microsoft.com/office/drawing/2010/main" val="0"/>
                </a:ext>
              </a:extLst>
            </a:blip>
            <a:srcRect l="28245" r="27143"/>
            <a:stretch/>
          </p:blipFill>
          <p:spPr>
            <a:xfrm>
              <a:off x="1340073" y="1693379"/>
              <a:ext cx="779489" cy="1009549"/>
            </a:xfrm>
            <a:prstGeom prst="rect">
              <a:avLst/>
            </a:prstGeom>
            <a:noFill/>
            <a:ln w="38100">
              <a:noFill/>
            </a:ln>
          </p:spPr>
        </p:pic>
      </p:grpSp>
      <p:sp>
        <p:nvSpPr>
          <p:cNvPr id="14" name="TextBox 13">
            <a:extLst>
              <a:ext uri="{FF2B5EF4-FFF2-40B4-BE49-F238E27FC236}">
                <a16:creationId xmlns:a16="http://schemas.microsoft.com/office/drawing/2014/main" id="{60547DC2-9AC2-9611-DCEC-B0D8F403F971}"/>
              </a:ext>
            </a:extLst>
          </p:cNvPr>
          <p:cNvSpPr txBox="1"/>
          <p:nvPr/>
        </p:nvSpPr>
        <p:spPr>
          <a:xfrm>
            <a:off x="3493364" y="654533"/>
            <a:ext cx="5205271" cy="461665"/>
          </a:xfrm>
          <a:prstGeom prst="rect">
            <a:avLst/>
          </a:prstGeom>
          <a:noFill/>
        </p:spPr>
        <p:txBody>
          <a:bodyPr wrap="none" rtlCol="0">
            <a:spAutoFit/>
          </a:bodyPr>
          <a:lstStyle/>
          <a:p>
            <a:r>
              <a:rPr lang="en-US" sz="2400" b="1"/>
              <a:t>Phải </a:t>
            </a:r>
            <a:r>
              <a:rPr lang="en-US" sz="2400" b="1">
                <a:sym typeface="Wingdings" panose="05000000000000000000" pitchFamily="2" charset="2"/>
              </a:rPr>
              <a:t> Xuống và Xuống  Phải</a:t>
            </a:r>
            <a:endParaRPr lang="en-US" sz="2400" b="1"/>
          </a:p>
        </p:txBody>
      </p:sp>
      <p:sp>
        <p:nvSpPr>
          <p:cNvPr id="2" name="TextBox 1">
            <a:extLst>
              <a:ext uri="{FF2B5EF4-FFF2-40B4-BE49-F238E27FC236}">
                <a16:creationId xmlns:a16="http://schemas.microsoft.com/office/drawing/2014/main" id="{EC7BB67E-E125-E8CB-98A5-13A811F4D295}"/>
              </a:ext>
            </a:extLst>
          </p:cNvPr>
          <p:cNvSpPr txBox="1"/>
          <p:nvPr/>
        </p:nvSpPr>
        <p:spPr>
          <a:xfrm>
            <a:off x="1933596" y="5104920"/>
            <a:ext cx="8324806" cy="830997"/>
          </a:xfrm>
          <a:prstGeom prst="rect">
            <a:avLst/>
          </a:prstGeom>
          <a:noFill/>
        </p:spPr>
        <p:txBody>
          <a:bodyPr wrap="square" rtlCol="0">
            <a:spAutoFit/>
          </a:bodyPr>
          <a:lstStyle/>
          <a:p>
            <a:pPr algn="ctr"/>
            <a:r>
              <a:rPr lang="en-US" sz="2400" b="1"/>
              <a:t>Nhưng ta hãy tạm cất bảng này vào một bên </a:t>
            </a:r>
          </a:p>
          <a:p>
            <a:pPr algn="ctr"/>
            <a:r>
              <a:rPr lang="en-US" sz="2400" b="1"/>
              <a:t>và trở lại với bảng (2, 3) ở đầu :)</a:t>
            </a:r>
          </a:p>
        </p:txBody>
      </p:sp>
    </p:spTree>
    <p:extLst>
      <p:ext uri="{BB962C8B-B14F-4D97-AF65-F5344CB8AC3E}">
        <p14:creationId xmlns:p14="http://schemas.microsoft.com/office/powerpoint/2010/main" val="3359652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a:extLst>
              <a:ext uri="{FF2B5EF4-FFF2-40B4-BE49-F238E27FC236}">
                <a16:creationId xmlns:a16="http://schemas.microsoft.com/office/drawing/2014/main" id="{47EA0F5F-0882-3EC4-CE4C-2132132B3A30}"/>
              </a:ext>
            </a:extLst>
          </p:cNvPr>
          <p:cNvSpPr txBox="1"/>
          <p:nvPr/>
        </p:nvSpPr>
        <p:spPr>
          <a:xfrm>
            <a:off x="2472143" y="4656767"/>
            <a:ext cx="7417128" cy="461665"/>
          </a:xfrm>
          <a:prstGeom prst="rect">
            <a:avLst/>
          </a:prstGeom>
          <a:noFill/>
        </p:spPr>
        <p:txBody>
          <a:bodyPr wrap="square" rtlCol="0">
            <a:spAutoFit/>
          </a:bodyPr>
          <a:lstStyle/>
          <a:p>
            <a:pPr algn="ctr"/>
            <a:r>
              <a:rPr lang="en-US" sz="2400" b="1"/>
              <a:t>Giả sử quân cờ của ta thực hiện sang phải</a:t>
            </a:r>
          </a:p>
        </p:txBody>
      </p:sp>
      <p:sp>
        <p:nvSpPr>
          <p:cNvPr id="37" name="Rectangle: Rounded Corners 36">
            <a:extLst>
              <a:ext uri="{FF2B5EF4-FFF2-40B4-BE49-F238E27FC236}">
                <a16:creationId xmlns:a16="http://schemas.microsoft.com/office/drawing/2014/main" id="{9853534F-D396-A12B-E02F-530C9283644D}"/>
              </a:ext>
            </a:extLst>
          </p:cNvPr>
          <p:cNvSpPr/>
          <p:nvPr/>
        </p:nvSpPr>
        <p:spPr>
          <a:xfrm>
            <a:off x="3829393" y="2346376"/>
            <a:ext cx="1465943" cy="1306286"/>
          </a:xfrm>
          <a:prstGeom prst="roundRect">
            <a:avLst/>
          </a:prstGeom>
          <a:solidFill>
            <a:schemeClr val="bg1"/>
          </a:solidFill>
          <a:ln w="38100">
            <a:solidFill>
              <a:schemeClr val="tx1">
                <a:lumMod val="85000"/>
                <a:lumOff val="1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Rounded Corners 37">
            <a:extLst>
              <a:ext uri="{FF2B5EF4-FFF2-40B4-BE49-F238E27FC236}">
                <a16:creationId xmlns:a16="http://schemas.microsoft.com/office/drawing/2014/main" id="{7AF2799F-86D0-AF79-B64A-A5A66AB35715}"/>
              </a:ext>
            </a:extLst>
          </p:cNvPr>
          <p:cNvSpPr/>
          <p:nvPr/>
        </p:nvSpPr>
        <p:spPr>
          <a:xfrm>
            <a:off x="5447736" y="2346376"/>
            <a:ext cx="1465943" cy="1306286"/>
          </a:xfrm>
          <a:prstGeom prst="roundRect">
            <a:avLst/>
          </a:prstGeom>
          <a:solidFill>
            <a:schemeClr val="bg1"/>
          </a:solidFill>
          <a:ln w="38100">
            <a:solidFill>
              <a:schemeClr val="tx1">
                <a:lumMod val="85000"/>
                <a:lumOff val="1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Rounded Corners 38">
            <a:extLst>
              <a:ext uri="{FF2B5EF4-FFF2-40B4-BE49-F238E27FC236}">
                <a16:creationId xmlns:a16="http://schemas.microsoft.com/office/drawing/2014/main" id="{DB1BB814-2624-5907-ACA0-E2E9626972AD}"/>
              </a:ext>
            </a:extLst>
          </p:cNvPr>
          <p:cNvSpPr/>
          <p:nvPr/>
        </p:nvSpPr>
        <p:spPr>
          <a:xfrm>
            <a:off x="7066079" y="2346376"/>
            <a:ext cx="1465943" cy="1306286"/>
          </a:xfrm>
          <a:prstGeom prst="roundRect">
            <a:avLst/>
          </a:prstGeom>
          <a:solidFill>
            <a:schemeClr val="accent6"/>
          </a:solidFill>
          <a:ln w="38100">
            <a:solidFill>
              <a:schemeClr val="tx1">
                <a:lumMod val="85000"/>
                <a:lumOff val="1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Rounded Corners 39">
            <a:extLst>
              <a:ext uri="{FF2B5EF4-FFF2-40B4-BE49-F238E27FC236}">
                <a16:creationId xmlns:a16="http://schemas.microsoft.com/office/drawing/2014/main" id="{870082E5-FE1B-4FBB-FDDC-08976B08A39E}"/>
              </a:ext>
            </a:extLst>
          </p:cNvPr>
          <p:cNvSpPr/>
          <p:nvPr/>
        </p:nvSpPr>
        <p:spPr>
          <a:xfrm>
            <a:off x="3829393" y="894948"/>
            <a:ext cx="1465943" cy="1306286"/>
          </a:xfrm>
          <a:prstGeom prst="roundRect">
            <a:avLst/>
          </a:prstGeom>
          <a:solidFill>
            <a:schemeClr val="accent2"/>
          </a:solidFill>
          <a:ln w="38100">
            <a:solidFill>
              <a:schemeClr val="tx1">
                <a:lumMod val="85000"/>
                <a:lumOff val="1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Rounded Corners 40">
            <a:extLst>
              <a:ext uri="{FF2B5EF4-FFF2-40B4-BE49-F238E27FC236}">
                <a16:creationId xmlns:a16="http://schemas.microsoft.com/office/drawing/2014/main" id="{08523D5C-165B-227F-1801-9E34C115E356}"/>
              </a:ext>
            </a:extLst>
          </p:cNvPr>
          <p:cNvSpPr/>
          <p:nvPr/>
        </p:nvSpPr>
        <p:spPr>
          <a:xfrm>
            <a:off x="5447736" y="894948"/>
            <a:ext cx="1465943" cy="1306286"/>
          </a:xfrm>
          <a:prstGeom prst="roundRect">
            <a:avLst/>
          </a:prstGeom>
          <a:solidFill>
            <a:schemeClr val="bg1"/>
          </a:solidFill>
          <a:ln w="38100">
            <a:solidFill>
              <a:schemeClr val="tx1">
                <a:lumMod val="85000"/>
                <a:lumOff val="1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Rounded Corners 41">
            <a:extLst>
              <a:ext uri="{FF2B5EF4-FFF2-40B4-BE49-F238E27FC236}">
                <a16:creationId xmlns:a16="http://schemas.microsoft.com/office/drawing/2014/main" id="{43B4723B-31E4-54A3-E5DA-083BD6FBCF64}"/>
              </a:ext>
            </a:extLst>
          </p:cNvPr>
          <p:cNvSpPr/>
          <p:nvPr/>
        </p:nvSpPr>
        <p:spPr>
          <a:xfrm>
            <a:off x="7066079" y="894948"/>
            <a:ext cx="1465943" cy="1306286"/>
          </a:xfrm>
          <a:prstGeom prst="roundRect">
            <a:avLst/>
          </a:prstGeom>
          <a:solidFill>
            <a:schemeClr val="bg1"/>
          </a:solidFill>
          <a:ln w="38100">
            <a:solidFill>
              <a:schemeClr val="tx1">
                <a:lumMod val="85000"/>
                <a:lumOff val="1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42">
            <a:extLst>
              <a:ext uri="{FF2B5EF4-FFF2-40B4-BE49-F238E27FC236}">
                <a16:creationId xmlns:a16="http://schemas.microsoft.com/office/drawing/2014/main" id="{8DE9981E-1E8E-FD8C-3279-706DB42881DF}"/>
              </a:ext>
            </a:extLst>
          </p:cNvPr>
          <p:cNvGrpSpPr/>
          <p:nvPr/>
        </p:nvGrpSpPr>
        <p:grpSpPr>
          <a:xfrm>
            <a:off x="4202303" y="1043316"/>
            <a:ext cx="779489" cy="1009549"/>
            <a:chOff x="1340073" y="1693379"/>
            <a:chExt cx="779489" cy="1009549"/>
          </a:xfrm>
        </p:grpSpPr>
        <p:sp>
          <p:nvSpPr>
            <p:cNvPr id="44" name="Rectangle 5">
              <a:extLst>
                <a:ext uri="{FF2B5EF4-FFF2-40B4-BE49-F238E27FC236}">
                  <a16:creationId xmlns:a16="http://schemas.microsoft.com/office/drawing/2014/main" id="{3B217836-BC62-0E5B-D4FA-9ADB9CB7660C}"/>
                </a:ext>
              </a:extLst>
            </p:cNvPr>
            <p:cNvSpPr/>
            <p:nvPr/>
          </p:nvSpPr>
          <p:spPr>
            <a:xfrm>
              <a:off x="1623596" y="1850231"/>
              <a:ext cx="200442" cy="152400"/>
            </a:xfrm>
            <a:custGeom>
              <a:avLst/>
              <a:gdLst>
                <a:gd name="connsiteX0" fmla="*/ 0 w 200442"/>
                <a:gd name="connsiteY0" fmla="*/ 0 h 121443"/>
                <a:gd name="connsiteX1" fmla="*/ 200442 w 200442"/>
                <a:gd name="connsiteY1" fmla="*/ 0 h 121443"/>
                <a:gd name="connsiteX2" fmla="*/ 200442 w 200442"/>
                <a:gd name="connsiteY2" fmla="*/ 121443 h 121443"/>
                <a:gd name="connsiteX3" fmla="*/ 0 w 200442"/>
                <a:gd name="connsiteY3" fmla="*/ 121443 h 121443"/>
                <a:gd name="connsiteX4" fmla="*/ 0 w 200442"/>
                <a:gd name="connsiteY4" fmla="*/ 0 h 121443"/>
                <a:gd name="connsiteX0" fmla="*/ 0 w 200442"/>
                <a:gd name="connsiteY0" fmla="*/ 30957 h 152400"/>
                <a:gd name="connsiteX1" fmla="*/ 95667 w 200442"/>
                <a:gd name="connsiteY1" fmla="*/ 0 h 152400"/>
                <a:gd name="connsiteX2" fmla="*/ 200442 w 200442"/>
                <a:gd name="connsiteY2" fmla="*/ 30957 h 152400"/>
                <a:gd name="connsiteX3" fmla="*/ 200442 w 200442"/>
                <a:gd name="connsiteY3" fmla="*/ 152400 h 152400"/>
                <a:gd name="connsiteX4" fmla="*/ 0 w 200442"/>
                <a:gd name="connsiteY4" fmla="*/ 152400 h 152400"/>
                <a:gd name="connsiteX5" fmla="*/ 0 w 200442"/>
                <a:gd name="connsiteY5" fmla="*/ 30957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0442" h="152400">
                  <a:moveTo>
                    <a:pt x="0" y="30957"/>
                  </a:moveTo>
                  <a:cubicBezTo>
                    <a:pt x="31889" y="30163"/>
                    <a:pt x="63778" y="794"/>
                    <a:pt x="95667" y="0"/>
                  </a:cubicBezTo>
                  <a:lnTo>
                    <a:pt x="200442" y="30957"/>
                  </a:lnTo>
                  <a:lnTo>
                    <a:pt x="200442" y="152400"/>
                  </a:lnTo>
                  <a:lnTo>
                    <a:pt x="0" y="152400"/>
                  </a:lnTo>
                  <a:lnTo>
                    <a:pt x="0" y="3095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5">
              <a:extLst>
                <a:ext uri="{FF2B5EF4-FFF2-40B4-BE49-F238E27FC236}">
                  <a16:creationId xmlns:a16="http://schemas.microsoft.com/office/drawing/2014/main" id="{CB3EEA9A-3103-0D4F-3C11-F6714A59D4E3}"/>
                </a:ext>
              </a:extLst>
            </p:cNvPr>
            <p:cNvSpPr/>
            <p:nvPr/>
          </p:nvSpPr>
          <p:spPr>
            <a:xfrm>
              <a:off x="1597819" y="2021682"/>
              <a:ext cx="250031" cy="47624"/>
            </a:xfrm>
            <a:custGeom>
              <a:avLst/>
              <a:gdLst>
                <a:gd name="connsiteX0" fmla="*/ 0 w 200442"/>
                <a:gd name="connsiteY0" fmla="*/ 0 h 121443"/>
                <a:gd name="connsiteX1" fmla="*/ 200442 w 200442"/>
                <a:gd name="connsiteY1" fmla="*/ 0 h 121443"/>
                <a:gd name="connsiteX2" fmla="*/ 200442 w 200442"/>
                <a:gd name="connsiteY2" fmla="*/ 121443 h 121443"/>
                <a:gd name="connsiteX3" fmla="*/ 0 w 200442"/>
                <a:gd name="connsiteY3" fmla="*/ 121443 h 121443"/>
                <a:gd name="connsiteX4" fmla="*/ 0 w 200442"/>
                <a:gd name="connsiteY4" fmla="*/ 0 h 121443"/>
                <a:gd name="connsiteX0" fmla="*/ 0 w 200442"/>
                <a:gd name="connsiteY0" fmla="*/ 30957 h 152400"/>
                <a:gd name="connsiteX1" fmla="*/ 95667 w 200442"/>
                <a:gd name="connsiteY1" fmla="*/ 0 h 152400"/>
                <a:gd name="connsiteX2" fmla="*/ 200442 w 200442"/>
                <a:gd name="connsiteY2" fmla="*/ 30957 h 152400"/>
                <a:gd name="connsiteX3" fmla="*/ 200442 w 200442"/>
                <a:gd name="connsiteY3" fmla="*/ 152400 h 152400"/>
                <a:gd name="connsiteX4" fmla="*/ 0 w 200442"/>
                <a:gd name="connsiteY4" fmla="*/ 152400 h 152400"/>
                <a:gd name="connsiteX5" fmla="*/ 0 w 200442"/>
                <a:gd name="connsiteY5" fmla="*/ 30957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0442" h="152400">
                  <a:moveTo>
                    <a:pt x="0" y="30957"/>
                  </a:moveTo>
                  <a:cubicBezTo>
                    <a:pt x="31889" y="30163"/>
                    <a:pt x="63778" y="794"/>
                    <a:pt x="95667" y="0"/>
                  </a:cubicBezTo>
                  <a:lnTo>
                    <a:pt x="200442" y="30957"/>
                  </a:lnTo>
                  <a:lnTo>
                    <a:pt x="200442" y="152400"/>
                  </a:lnTo>
                  <a:lnTo>
                    <a:pt x="0" y="152400"/>
                  </a:lnTo>
                  <a:lnTo>
                    <a:pt x="0" y="3095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6">
              <a:extLst>
                <a:ext uri="{FF2B5EF4-FFF2-40B4-BE49-F238E27FC236}">
                  <a16:creationId xmlns:a16="http://schemas.microsoft.com/office/drawing/2014/main" id="{E4218374-7906-F913-0F9E-E7CCA2183CDC}"/>
                </a:ext>
              </a:extLst>
            </p:cNvPr>
            <p:cNvSpPr/>
            <p:nvPr/>
          </p:nvSpPr>
          <p:spPr>
            <a:xfrm>
              <a:off x="1605944" y="2069306"/>
              <a:ext cx="221874" cy="419976"/>
            </a:xfrm>
            <a:custGeom>
              <a:avLst/>
              <a:gdLst>
                <a:gd name="connsiteX0" fmla="*/ 0 w 181392"/>
                <a:gd name="connsiteY0" fmla="*/ 0 h 422358"/>
                <a:gd name="connsiteX1" fmla="*/ 181392 w 181392"/>
                <a:gd name="connsiteY1" fmla="*/ 0 h 422358"/>
                <a:gd name="connsiteX2" fmla="*/ 181392 w 181392"/>
                <a:gd name="connsiteY2" fmla="*/ 422358 h 422358"/>
                <a:gd name="connsiteX3" fmla="*/ 0 w 181392"/>
                <a:gd name="connsiteY3" fmla="*/ 422358 h 422358"/>
                <a:gd name="connsiteX4" fmla="*/ 0 w 181392"/>
                <a:gd name="connsiteY4" fmla="*/ 0 h 422358"/>
                <a:gd name="connsiteX0" fmla="*/ 26194 w 207586"/>
                <a:gd name="connsiteY0" fmla="*/ 0 h 422358"/>
                <a:gd name="connsiteX1" fmla="*/ 207586 w 207586"/>
                <a:gd name="connsiteY1" fmla="*/ 0 h 422358"/>
                <a:gd name="connsiteX2" fmla="*/ 207586 w 207586"/>
                <a:gd name="connsiteY2" fmla="*/ 422358 h 422358"/>
                <a:gd name="connsiteX3" fmla="*/ 0 w 207586"/>
                <a:gd name="connsiteY3" fmla="*/ 417595 h 422358"/>
                <a:gd name="connsiteX4" fmla="*/ 26194 w 207586"/>
                <a:gd name="connsiteY4" fmla="*/ 0 h 422358"/>
                <a:gd name="connsiteX0" fmla="*/ 26194 w 221874"/>
                <a:gd name="connsiteY0" fmla="*/ 0 h 419976"/>
                <a:gd name="connsiteX1" fmla="*/ 207586 w 221874"/>
                <a:gd name="connsiteY1" fmla="*/ 0 h 419976"/>
                <a:gd name="connsiteX2" fmla="*/ 221874 w 221874"/>
                <a:gd name="connsiteY2" fmla="*/ 419976 h 419976"/>
                <a:gd name="connsiteX3" fmla="*/ 0 w 221874"/>
                <a:gd name="connsiteY3" fmla="*/ 417595 h 419976"/>
                <a:gd name="connsiteX4" fmla="*/ 26194 w 221874"/>
                <a:gd name="connsiteY4" fmla="*/ 0 h 4199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874" h="419976">
                  <a:moveTo>
                    <a:pt x="26194" y="0"/>
                  </a:moveTo>
                  <a:lnTo>
                    <a:pt x="207586" y="0"/>
                  </a:lnTo>
                  <a:lnTo>
                    <a:pt x="221874" y="419976"/>
                  </a:lnTo>
                  <a:lnTo>
                    <a:pt x="0" y="417595"/>
                  </a:lnTo>
                  <a:lnTo>
                    <a:pt x="26194"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F448CD25-FD1A-BBA0-E7A6-E04B97D84E58}"/>
                </a:ext>
              </a:extLst>
            </p:cNvPr>
            <p:cNvSpPr/>
            <p:nvPr/>
          </p:nvSpPr>
          <p:spPr>
            <a:xfrm>
              <a:off x="1557338" y="2489282"/>
              <a:ext cx="345281"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D147BA8E-DEEF-4513-319D-AFC4032DD12F}"/>
                </a:ext>
              </a:extLst>
            </p:cNvPr>
            <p:cNvSpPr/>
            <p:nvPr/>
          </p:nvSpPr>
          <p:spPr>
            <a:xfrm>
              <a:off x="1502569" y="2535002"/>
              <a:ext cx="433387" cy="695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9" name="Picture 48">
              <a:extLst>
                <a:ext uri="{FF2B5EF4-FFF2-40B4-BE49-F238E27FC236}">
                  <a16:creationId xmlns:a16="http://schemas.microsoft.com/office/drawing/2014/main" id="{8B9A6CAE-FAEB-BC00-2625-5AD30E0CC346}"/>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10000" b="92692" l="10000" r="90000">
                          <a14:foregroundMark x1="44889" y1="57308" x2="44889" y2="57308"/>
                          <a14:foregroundMark x1="44778" y1="56346" x2="44889" y2="45192"/>
                          <a14:foregroundMark x1="44111" y1="92692" x2="53000" y2="92692"/>
                          <a14:backgroundMark x1="49111" y1="65769" x2="50222" y2="49615"/>
                        </a14:backgroundRemoval>
                      </a14:imgEffect>
                    </a14:imgLayer>
                  </a14:imgProps>
                </a:ext>
                <a:ext uri="{28A0092B-C50C-407E-A947-70E740481C1C}">
                  <a14:useLocalDpi xmlns:a14="http://schemas.microsoft.com/office/drawing/2010/main" val="0"/>
                </a:ext>
              </a:extLst>
            </a:blip>
            <a:srcRect l="28245" r="27143"/>
            <a:stretch/>
          </p:blipFill>
          <p:spPr>
            <a:xfrm>
              <a:off x="1340073" y="1693379"/>
              <a:ext cx="779489" cy="1009549"/>
            </a:xfrm>
            <a:prstGeom prst="rect">
              <a:avLst/>
            </a:prstGeom>
            <a:noFill/>
            <a:ln w="38100">
              <a:noFill/>
            </a:ln>
          </p:spPr>
        </p:pic>
      </p:grpSp>
      <p:grpSp>
        <p:nvGrpSpPr>
          <p:cNvPr id="50" name="Group 49">
            <a:extLst>
              <a:ext uri="{FF2B5EF4-FFF2-40B4-BE49-F238E27FC236}">
                <a16:creationId xmlns:a16="http://schemas.microsoft.com/office/drawing/2014/main" id="{AF7378B1-E176-EB61-2248-52A09528FBFE}"/>
              </a:ext>
            </a:extLst>
          </p:cNvPr>
          <p:cNvGrpSpPr/>
          <p:nvPr/>
        </p:nvGrpSpPr>
        <p:grpSpPr>
          <a:xfrm>
            <a:off x="5790962" y="1043316"/>
            <a:ext cx="779489" cy="1009549"/>
            <a:chOff x="1340073" y="1693379"/>
            <a:chExt cx="779489" cy="1009549"/>
          </a:xfrm>
        </p:grpSpPr>
        <p:sp>
          <p:nvSpPr>
            <p:cNvPr id="51" name="Rectangle 5">
              <a:extLst>
                <a:ext uri="{FF2B5EF4-FFF2-40B4-BE49-F238E27FC236}">
                  <a16:creationId xmlns:a16="http://schemas.microsoft.com/office/drawing/2014/main" id="{63E8CC9D-EAE0-A374-8FB3-0C014F1005CD}"/>
                </a:ext>
              </a:extLst>
            </p:cNvPr>
            <p:cNvSpPr/>
            <p:nvPr/>
          </p:nvSpPr>
          <p:spPr>
            <a:xfrm>
              <a:off x="1623596" y="1850231"/>
              <a:ext cx="200442" cy="152400"/>
            </a:xfrm>
            <a:custGeom>
              <a:avLst/>
              <a:gdLst>
                <a:gd name="connsiteX0" fmla="*/ 0 w 200442"/>
                <a:gd name="connsiteY0" fmla="*/ 0 h 121443"/>
                <a:gd name="connsiteX1" fmla="*/ 200442 w 200442"/>
                <a:gd name="connsiteY1" fmla="*/ 0 h 121443"/>
                <a:gd name="connsiteX2" fmla="*/ 200442 w 200442"/>
                <a:gd name="connsiteY2" fmla="*/ 121443 h 121443"/>
                <a:gd name="connsiteX3" fmla="*/ 0 w 200442"/>
                <a:gd name="connsiteY3" fmla="*/ 121443 h 121443"/>
                <a:gd name="connsiteX4" fmla="*/ 0 w 200442"/>
                <a:gd name="connsiteY4" fmla="*/ 0 h 121443"/>
                <a:gd name="connsiteX0" fmla="*/ 0 w 200442"/>
                <a:gd name="connsiteY0" fmla="*/ 30957 h 152400"/>
                <a:gd name="connsiteX1" fmla="*/ 95667 w 200442"/>
                <a:gd name="connsiteY1" fmla="*/ 0 h 152400"/>
                <a:gd name="connsiteX2" fmla="*/ 200442 w 200442"/>
                <a:gd name="connsiteY2" fmla="*/ 30957 h 152400"/>
                <a:gd name="connsiteX3" fmla="*/ 200442 w 200442"/>
                <a:gd name="connsiteY3" fmla="*/ 152400 h 152400"/>
                <a:gd name="connsiteX4" fmla="*/ 0 w 200442"/>
                <a:gd name="connsiteY4" fmla="*/ 152400 h 152400"/>
                <a:gd name="connsiteX5" fmla="*/ 0 w 200442"/>
                <a:gd name="connsiteY5" fmla="*/ 30957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0442" h="152400">
                  <a:moveTo>
                    <a:pt x="0" y="30957"/>
                  </a:moveTo>
                  <a:cubicBezTo>
                    <a:pt x="31889" y="30163"/>
                    <a:pt x="63778" y="794"/>
                    <a:pt x="95667" y="0"/>
                  </a:cubicBezTo>
                  <a:lnTo>
                    <a:pt x="200442" y="30957"/>
                  </a:lnTo>
                  <a:lnTo>
                    <a:pt x="200442" y="152400"/>
                  </a:lnTo>
                  <a:lnTo>
                    <a:pt x="0" y="152400"/>
                  </a:lnTo>
                  <a:lnTo>
                    <a:pt x="0" y="3095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
              <a:extLst>
                <a:ext uri="{FF2B5EF4-FFF2-40B4-BE49-F238E27FC236}">
                  <a16:creationId xmlns:a16="http://schemas.microsoft.com/office/drawing/2014/main" id="{9A3D32D2-BA96-5D8D-F484-054C5CF694FC}"/>
                </a:ext>
              </a:extLst>
            </p:cNvPr>
            <p:cNvSpPr/>
            <p:nvPr/>
          </p:nvSpPr>
          <p:spPr>
            <a:xfrm>
              <a:off x="1597819" y="2021682"/>
              <a:ext cx="250031" cy="47624"/>
            </a:xfrm>
            <a:custGeom>
              <a:avLst/>
              <a:gdLst>
                <a:gd name="connsiteX0" fmla="*/ 0 w 200442"/>
                <a:gd name="connsiteY0" fmla="*/ 0 h 121443"/>
                <a:gd name="connsiteX1" fmla="*/ 200442 w 200442"/>
                <a:gd name="connsiteY1" fmla="*/ 0 h 121443"/>
                <a:gd name="connsiteX2" fmla="*/ 200442 w 200442"/>
                <a:gd name="connsiteY2" fmla="*/ 121443 h 121443"/>
                <a:gd name="connsiteX3" fmla="*/ 0 w 200442"/>
                <a:gd name="connsiteY3" fmla="*/ 121443 h 121443"/>
                <a:gd name="connsiteX4" fmla="*/ 0 w 200442"/>
                <a:gd name="connsiteY4" fmla="*/ 0 h 121443"/>
                <a:gd name="connsiteX0" fmla="*/ 0 w 200442"/>
                <a:gd name="connsiteY0" fmla="*/ 30957 h 152400"/>
                <a:gd name="connsiteX1" fmla="*/ 95667 w 200442"/>
                <a:gd name="connsiteY1" fmla="*/ 0 h 152400"/>
                <a:gd name="connsiteX2" fmla="*/ 200442 w 200442"/>
                <a:gd name="connsiteY2" fmla="*/ 30957 h 152400"/>
                <a:gd name="connsiteX3" fmla="*/ 200442 w 200442"/>
                <a:gd name="connsiteY3" fmla="*/ 152400 h 152400"/>
                <a:gd name="connsiteX4" fmla="*/ 0 w 200442"/>
                <a:gd name="connsiteY4" fmla="*/ 152400 h 152400"/>
                <a:gd name="connsiteX5" fmla="*/ 0 w 200442"/>
                <a:gd name="connsiteY5" fmla="*/ 30957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0442" h="152400">
                  <a:moveTo>
                    <a:pt x="0" y="30957"/>
                  </a:moveTo>
                  <a:cubicBezTo>
                    <a:pt x="31889" y="30163"/>
                    <a:pt x="63778" y="794"/>
                    <a:pt x="95667" y="0"/>
                  </a:cubicBezTo>
                  <a:lnTo>
                    <a:pt x="200442" y="30957"/>
                  </a:lnTo>
                  <a:lnTo>
                    <a:pt x="200442" y="152400"/>
                  </a:lnTo>
                  <a:lnTo>
                    <a:pt x="0" y="152400"/>
                  </a:lnTo>
                  <a:lnTo>
                    <a:pt x="0" y="3095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6">
              <a:extLst>
                <a:ext uri="{FF2B5EF4-FFF2-40B4-BE49-F238E27FC236}">
                  <a16:creationId xmlns:a16="http://schemas.microsoft.com/office/drawing/2014/main" id="{C56EBCF4-4954-CFFD-815A-0F5B71B09818}"/>
                </a:ext>
              </a:extLst>
            </p:cNvPr>
            <p:cNvSpPr/>
            <p:nvPr/>
          </p:nvSpPr>
          <p:spPr>
            <a:xfrm>
              <a:off x="1605944" y="2069306"/>
              <a:ext cx="221874" cy="419976"/>
            </a:xfrm>
            <a:custGeom>
              <a:avLst/>
              <a:gdLst>
                <a:gd name="connsiteX0" fmla="*/ 0 w 181392"/>
                <a:gd name="connsiteY0" fmla="*/ 0 h 422358"/>
                <a:gd name="connsiteX1" fmla="*/ 181392 w 181392"/>
                <a:gd name="connsiteY1" fmla="*/ 0 h 422358"/>
                <a:gd name="connsiteX2" fmla="*/ 181392 w 181392"/>
                <a:gd name="connsiteY2" fmla="*/ 422358 h 422358"/>
                <a:gd name="connsiteX3" fmla="*/ 0 w 181392"/>
                <a:gd name="connsiteY3" fmla="*/ 422358 h 422358"/>
                <a:gd name="connsiteX4" fmla="*/ 0 w 181392"/>
                <a:gd name="connsiteY4" fmla="*/ 0 h 422358"/>
                <a:gd name="connsiteX0" fmla="*/ 26194 w 207586"/>
                <a:gd name="connsiteY0" fmla="*/ 0 h 422358"/>
                <a:gd name="connsiteX1" fmla="*/ 207586 w 207586"/>
                <a:gd name="connsiteY1" fmla="*/ 0 h 422358"/>
                <a:gd name="connsiteX2" fmla="*/ 207586 w 207586"/>
                <a:gd name="connsiteY2" fmla="*/ 422358 h 422358"/>
                <a:gd name="connsiteX3" fmla="*/ 0 w 207586"/>
                <a:gd name="connsiteY3" fmla="*/ 417595 h 422358"/>
                <a:gd name="connsiteX4" fmla="*/ 26194 w 207586"/>
                <a:gd name="connsiteY4" fmla="*/ 0 h 422358"/>
                <a:gd name="connsiteX0" fmla="*/ 26194 w 221874"/>
                <a:gd name="connsiteY0" fmla="*/ 0 h 419976"/>
                <a:gd name="connsiteX1" fmla="*/ 207586 w 221874"/>
                <a:gd name="connsiteY1" fmla="*/ 0 h 419976"/>
                <a:gd name="connsiteX2" fmla="*/ 221874 w 221874"/>
                <a:gd name="connsiteY2" fmla="*/ 419976 h 419976"/>
                <a:gd name="connsiteX3" fmla="*/ 0 w 221874"/>
                <a:gd name="connsiteY3" fmla="*/ 417595 h 419976"/>
                <a:gd name="connsiteX4" fmla="*/ 26194 w 221874"/>
                <a:gd name="connsiteY4" fmla="*/ 0 h 4199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874" h="419976">
                  <a:moveTo>
                    <a:pt x="26194" y="0"/>
                  </a:moveTo>
                  <a:lnTo>
                    <a:pt x="207586" y="0"/>
                  </a:lnTo>
                  <a:lnTo>
                    <a:pt x="221874" y="419976"/>
                  </a:lnTo>
                  <a:lnTo>
                    <a:pt x="0" y="417595"/>
                  </a:lnTo>
                  <a:lnTo>
                    <a:pt x="26194"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12C326D5-3348-3686-D615-82A03E73B6F1}"/>
                </a:ext>
              </a:extLst>
            </p:cNvPr>
            <p:cNvSpPr/>
            <p:nvPr/>
          </p:nvSpPr>
          <p:spPr>
            <a:xfrm>
              <a:off x="1557338" y="2489282"/>
              <a:ext cx="345281"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ECC78973-2B1F-A660-0C9A-94003666307B}"/>
                </a:ext>
              </a:extLst>
            </p:cNvPr>
            <p:cNvSpPr/>
            <p:nvPr/>
          </p:nvSpPr>
          <p:spPr>
            <a:xfrm>
              <a:off x="1502569" y="2535002"/>
              <a:ext cx="433387" cy="695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6" name="Picture 55">
              <a:extLst>
                <a:ext uri="{FF2B5EF4-FFF2-40B4-BE49-F238E27FC236}">
                  <a16:creationId xmlns:a16="http://schemas.microsoft.com/office/drawing/2014/main" id="{B2AAC9EA-2AF6-D8F2-E7B5-92635E8BC537}"/>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10000" b="92692" l="10000" r="90000">
                          <a14:foregroundMark x1="44889" y1="57308" x2="44889" y2="57308"/>
                          <a14:foregroundMark x1="44778" y1="56346" x2="44889" y2="45192"/>
                          <a14:foregroundMark x1="44111" y1="92692" x2="53000" y2="92692"/>
                          <a14:backgroundMark x1="49111" y1="65769" x2="50222" y2="49615"/>
                        </a14:backgroundRemoval>
                      </a14:imgEffect>
                    </a14:imgLayer>
                  </a14:imgProps>
                </a:ext>
                <a:ext uri="{28A0092B-C50C-407E-A947-70E740481C1C}">
                  <a14:useLocalDpi xmlns:a14="http://schemas.microsoft.com/office/drawing/2010/main" val="0"/>
                </a:ext>
              </a:extLst>
            </a:blip>
            <a:srcRect l="28245" r="27143"/>
            <a:stretch/>
          </p:blipFill>
          <p:spPr>
            <a:xfrm>
              <a:off x="1340073" y="1693379"/>
              <a:ext cx="779489" cy="1009549"/>
            </a:xfrm>
            <a:prstGeom prst="rect">
              <a:avLst/>
            </a:prstGeom>
            <a:noFill/>
            <a:ln w="38100">
              <a:noFill/>
            </a:ln>
          </p:spPr>
        </p:pic>
      </p:grpSp>
      <p:sp>
        <p:nvSpPr>
          <p:cNvPr id="59" name="Rectangle 58">
            <a:extLst>
              <a:ext uri="{FF2B5EF4-FFF2-40B4-BE49-F238E27FC236}">
                <a16:creationId xmlns:a16="http://schemas.microsoft.com/office/drawing/2014/main" id="{351C716E-854E-EA0B-0F60-05AF8B52E421}"/>
              </a:ext>
            </a:extLst>
          </p:cNvPr>
          <p:cNvSpPr/>
          <p:nvPr/>
        </p:nvSpPr>
        <p:spPr>
          <a:xfrm>
            <a:off x="5273536" y="1485900"/>
            <a:ext cx="196195" cy="1269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Straight Arrow Connector 57">
            <a:extLst>
              <a:ext uri="{FF2B5EF4-FFF2-40B4-BE49-F238E27FC236}">
                <a16:creationId xmlns:a16="http://schemas.microsoft.com/office/drawing/2014/main" id="{1E0243BD-ACB1-7503-3009-BFBAF980EE68}"/>
              </a:ext>
            </a:extLst>
          </p:cNvPr>
          <p:cNvCxnSpPr>
            <a:stCxn id="49" idx="3"/>
          </p:cNvCxnSpPr>
          <p:nvPr/>
        </p:nvCxnSpPr>
        <p:spPr>
          <a:xfrm flipV="1">
            <a:off x="4981792" y="1548090"/>
            <a:ext cx="686454" cy="1"/>
          </a:xfrm>
          <a:prstGeom prst="straightConnector1">
            <a:avLst/>
          </a:prstGeom>
          <a:ln w="38100">
            <a:solidFill>
              <a:schemeClr val="tx1">
                <a:lumMod val="85000"/>
                <a:lumOff val="1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60" name="Rectangle 59">
            <a:extLst>
              <a:ext uri="{FF2B5EF4-FFF2-40B4-BE49-F238E27FC236}">
                <a16:creationId xmlns:a16="http://schemas.microsoft.com/office/drawing/2014/main" id="{F782A88E-68BA-1316-8CC6-CBBD0B2F179F}"/>
              </a:ext>
            </a:extLst>
          </p:cNvPr>
          <p:cNvSpPr/>
          <p:nvPr/>
        </p:nvSpPr>
        <p:spPr>
          <a:xfrm>
            <a:off x="4151086" y="1043316"/>
            <a:ext cx="801219" cy="1009549"/>
          </a:xfrm>
          <a:prstGeom prst="rect">
            <a:avLst/>
          </a:prstGeom>
          <a:solidFill>
            <a:srgbClr val="ED7D31">
              <a:alpha val="4784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432334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a:extLst>
              <a:ext uri="{FF2B5EF4-FFF2-40B4-BE49-F238E27FC236}">
                <a16:creationId xmlns:a16="http://schemas.microsoft.com/office/drawing/2014/main" id="{47EA0F5F-0882-3EC4-CE4C-2132132B3A30}"/>
              </a:ext>
            </a:extLst>
          </p:cNvPr>
          <p:cNvSpPr txBox="1"/>
          <p:nvPr/>
        </p:nvSpPr>
        <p:spPr>
          <a:xfrm>
            <a:off x="2491096" y="4286052"/>
            <a:ext cx="7615286" cy="1200329"/>
          </a:xfrm>
          <a:prstGeom prst="rect">
            <a:avLst/>
          </a:prstGeom>
          <a:noFill/>
        </p:spPr>
        <p:txBody>
          <a:bodyPr wrap="square" rtlCol="0">
            <a:spAutoFit/>
          </a:bodyPr>
          <a:lstStyle/>
          <a:p>
            <a:pPr algn="just"/>
            <a:r>
              <a:rPr lang="en-US" sz="2400" b="1"/>
              <a:t>Do quân cờ chỉ có thể sang phải hoặc xuống, cho nên ta không cần xét cột đầu tiên nữa, vì quân cờ không thể đi tới đó</a:t>
            </a:r>
          </a:p>
        </p:txBody>
      </p:sp>
      <p:sp>
        <p:nvSpPr>
          <p:cNvPr id="37" name="Rectangle: Rounded Corners 36">
            <a:extLst>
              <a:ext uri="{FF2B5EF4-FFF2-40B4-BE49-F238E27FC236}">
                <a16:creationId xmlns:a16="http://schemas.microsoft.com/office/drawing/2014/main" id="{9853534F-D396-A12B-E02F-530C9283644D}"/>
              </a:ext>
            </a:extLst>
          </p:cNvPr>
          <p:cNvSpPr/>
          <p:nvPr/>
        </p:nvSpPr>
        <p:spPr>
          <a:xfrm>
            <a:off x="3829393" y="2346376"/>
            <a:ext cx="1465943" cy="1306286"/>
          </a:xfrm>
          <a:prstGeom prst="roundRect">
            <a:avLst/>
          </a:prstGeom>
          <a:noFill/>
          <a:ln w="38100">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Rounded Corners 37">
            <a:extLst>
              <a:ext uri="{FF2B5EF4-FFF2-40B4-BE49-F238E27FC236}">
                <a16:creationId xmlns:a16="http://schemas.microsoft.com/office/drawing/2014/main" id="{7AF2799F-86D0-AF79-B64A-A5A66AB35715}"/>
              </a:ext>
            </a:extLst>
          </p:cNvPr>
          <p:cNvSpPr/>
          <p:nvPr/>
        </p:nvSpPr>
        <p:spPr>
          <a:xfrm>
            <a:off x="5447736" y="2346376"/>
            <a:ext cx="1465943" cy="1306286"/>
          </a:xfrm>
          <a:prstGeom prst="roundRect">
            <a:avLst/>
          </a:prstGeom>
          <a:solidFill>
            <a:schemeClr val="bg1"/>
          </a:solidFill>
          <a:ln w="38100">
            <a:solidFill>
              <a:schemeClr val="tx1">
                <a:lumMod val="85000"/>
                <a:lumOff val="1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Rounded Corners 38">
            <a:extLst>
              <a:ext uri="{FF2B5EF4-FFF2-40B4-BE49-F238E27FC236}">
                <a16:creationId xmlns:a16="http://schemas.microsoft.com/office/drawing/2014/main" id="{DB1BB814-2624-5907-ACA0-E2E9626972AD}"/>
              </a:ext>
            </a:extLst>
          </p:cNvPr>
          <p:cNvSpPr/>
          <p:nvPr/>
        </p:nvSpPr>
        <p:spPr>
          <a:xfrm>
            <a:off x="7066079" y="2346376"/>
            <a:ext cx="1465943" cy="1306286"/>
          </a:xfrm>
          <a:prstGeom prst="roundRect">
            <a:avLst/>
          </a:prstGeom>
          <a:solidFill>
            <a:schemeClr val="accent6"/>
          </a:solidFill>
          <a:ln w="38100">
            <a:solidFill>
              <a:schemeClr val="tx1">
                <a:lumMod val="85000"/>
                <a:lumOff val="1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Rounded Corners 39">
            <a:extLst>
              <a:ext uri="{FF2B5EF4-FFF2-40B4-BE49-F238E27FC236}">
                <a16:creationId xmlns:a16="http://schemas.microsoft.com/office/drawing/2014/main" id="{870082E5-FE1B-4FBB-FDDC-08976B08A39E}"/>
              </a:ext>
            </a:extLst>
          </p:cNvPr>
          <p:cNvSpPr/>
          <p:nvPr/>
        </p:nvSpPr>
        <p:spPr>
          <a:xfrm>
            <a:off x="3829393" y="894948"/>
            <a:ext cx="1465943" cy="1306286"/>
          </a:xfrm>
          <a:prstGeom prst="roundRect">
            <a:avLst/>
          </a:prstGeom>
          <a:noFill/>
          <a:ln w="38100">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Rounded Corners 40">
            <a:extLst>
              <a:ext uri="{FF2B5EF4-FFF2-40B4-BE49-F238E27FC236}">
                <a16:creationId xmlns:a16="http://schemas.microsoft.com/office/drawing/2014/main" id="{08523D5C-165B-227F-1801-9E34C115E356}"/>
              </a:ext>
            </a:extLst>
          </p:cNvPr>
          <p:cNvSpPr/>
          <p:nvPr/>
        </p:nvSpPr>
        <p:spPr>
          <a:xfrm>
            <a:off x="5447736" y="894948"/>
            <a:ext cx="1465943" cy="1306286"/>
          </a:xfrm>
          <a:prstGeom prst="roundRect">
            <a:avLst/>
          </a:prstGeom>
          <a:solidFill>
            <a:schemeClr val="bg1"/>
          </a:solidFill>
          <a:ln w="38100">
            <a:solidFill>
              <a:schemeClr val="tx1">
                <a:lumMod val="85000"/>
                <a:lumOff val="1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Rounded Corners 41">
            <a:extLst>
              <a:ext uri="{FF2B5EF4-FFF2-40B4-BE49-F238E27FC236}">
                <a16:creationId xmlns:a16="http://schemas.microsoft.com/office/drawing/2014/main" id="{43B4723B-31E4-54A3-E5DA-083BD6FBCF64}"/>
              </a:ext>
            </a:extLst>
          </p:cNvPr>
          <p:cNvSpPr/>
          <p:nvPr/>
        </p:nvSpPr>
        <p:spPr>
          <a:xfrm>
            <a:off x="7066079" y="894948"/>
            <a:ext cx="1465943" cy="1306286"/>
          </a:xfrm>
          <a:prstGeom prst="roundRect">
            <a:avLst/>
          </a:prstGeom>
          <a:solidFill>
            <a:schemeClr val="bg1"/>
          </a:solidFill>
          <a:ln w="38100">
            <a:solidFill>
              <a:schemeClr val="tx1">
                <a:lumMod val="85000"/>
                <a:lumOff val="1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0" name="Group 49">
            <a:extLst>
              <a:ext uri="{FF2B5EF4-FFF2-40B4-BE49-F238E27FC236}">
                <a16:creationId xmlns:a16="http://schemas.microsoft.com/office/drawing/2014/main" id="{AF7378B1-E176-EB61-2248-52A09528FBFE}"/>
              </a:ext>
            </a:extLst>
          </p:cNvPr>
          <p:cNvGrpSpPr/>
          <p:nvPr/>
        </p:nvGrpSpPr>
        <p:grpSpPr>
          <a:xfrm>
            <a:off x="5790962" y="1043316"/>
            <a:ext cx="779489" cy="1009549"/>
            <a:chOff x="1340073" y="1693379"/>
            <a:chExt cx="779489" cy="1009549"/>
          </a:xfrm>
        </p:grpSpPr>
        <p:sp>
          <p:nvSpPr>
            <p:cNvPr id="51" name="Rectangle 5">
              <a:extLst>
                <a:ext uri="{FF2B5EF4-FFF2-40B4-BE49-F238E27FC236}">
                  <a16:creationId xmlns:a16="http://schemas.microsoft.com/office/drawing/2014/main" id="{63E8CC9D-EAE0-A374-8FB3-0C014F1005CD}"/>
                </a:ext>
              </a:extLst>
            </p:cNvPr>
            <p:cNvSpPr/>
            <p:nvPr/>
          </p:nvSpPr>
          <p:spPr>
            <a:xfrm>
              <a:off x="1623596" y="1850231"/>
              <a:ext cx="200442" cy="152400"/>
            </a:xfrm>
            <a:custGeom>
              <a:avLst/>
              <a:gdLst>
                <a:gd name="connsiteX0" fmla="*/ 0 w 200442"/>
                <a:gd name="connsiteY0" fmla="*/ 0 h 121443"/>
                <a:gd name="connsiteX1" fmla="*/ 200442 w 200442"/>
                <a:gd name="connsiteY1" fmla="*/ 0 h 121443"/>
                <a:gd name="connsiteX2" fmla="*/ 200442 w 200442"/>
                <a:gd name="connsiteY2" fmla="*/ 121443 h 121443"/>
                <a:gd name="connsiteX3" fmla="*/ 0 w 200442"/>
                <a:gd name="connsiteY3" fmla="*/ 121443 h 121443"/>
                <a:gd name="connsiteX4" fmla="*/ 0 w 200442"/>
                <a:gd name="connsiteY4" fmla="*/ 0 h 121443"/>
                <a:gd name="connsiteX0" fmla="*/ 0 w 200442"/>
                <a:gd name="connsiteY0" fmla="*/ 30957 h 152400"/>
                <a:gd name="connsiteX1" fmla="*/ 95667 w 200442"/>
                <a:gd name="connsiteY1" fmla="*/ 0 h 152400"/>
                <a:gd name="connsiteX2" fmla="*/ 200442 w 200442"/>
                <a:gd name="connsiteY2" fmla="*/ 30957 h 152400"/>
                <a:gd name="connsiteX3" fmla="*/ 200442 w 200442"/>
                <a:gd name="connsiteY3" fmla="*/ 152400 h 152400"/>
                <a:gd name="connsiteX4" fmla="*/ 0 w 200442"/>
                <a:gd name="connsiteY4" fmla="*/ 152400 h 152400"/>
                <a:gd name="connsiteX5" fmla="*/ 0 w 200442"/>
                <a:gd name="connsiteY5" fmla="*/ 30957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0442" h="152400">
                  <a:moveTo>
                    <a:pt x="0" y="30957"/>
                  </a:moveTo>
                  <a:cubicBezTo>
                    <a:pt x="31889" y="30163"/>
                    <a:pt x="63778" y="794"/>
                    <a:pt x="95667" y="0"/>
                  </a:cubicBezTo>
                  <a:lnTo>
                    <a:pt x="200442" y="30957"/>
                  </a:lnTo>
                  <a:lnTo>
                    <a:pt x="200442" y="152400"/>
                  </a:lnTo>
                  <a:lnTo>
                    <a:pt x="0" y="152400"/>
                  </a:lnTo>
                  <a:lnTo>
                    <a:pt x="0" y="3095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
              <a:extLst>
                <a:ext uri="{FF2B5EF4-FFF2-40B4-BE49-F238E27FC236}">
                  <a16:creationId xmlns:a16="http://schemas.microsoft.com/office/drawing/2014/main" id="{9A3D32D2-BA96-5D8D-F484-054C5CF694FC}"/>
                </a:ext>
              </a:extLst>
            </p:cNvPr>
            <p:cNvSpPr/>
            <p:nvPr/>
          </p:nvSpPr>
          <p:spPr>
            <a:xfrm>
              <a:off x="1597819" y="2021682"/>
              <a:ext cx="250031" cy="47624"/>
            </a:xfrm>
            <a:custGeom>
              <a:avLst/>
              <a:gdLst>
                <a:gd name="connsiteX0" fmla="*/ 0 w 200442"/>
                <a:gd name="connsiteY0" fmla="*/ 0 h 121443"/>
                <a:gd name="connsiteX1" fmla="*/ 200442 w 200442"/>
                <a:gd name="connsiteY1" fmla="*/ 0 h 121443"/>
                <a:gd name="connsiteX2" fmla="*/ 200442 w 200442"/>
                <a:gd name="connsiteY2" fmla="*/ 121443 h 121443"/>
                <a:gd name="connsiteX3" fmla="*/ 0 w 200442"/>
                <a:gd name="connsiteY3" fmla="*/ 121443 h 121443"/>
                <a:gd name="connsiteX4" fmla="*/ 0 w 200442"/>
                <a:gd name="connsiteY4" fmla="*/ 0 h 121443"/>
                <a:gd name="connsiteX0" fmla="*/ 0 w 200442"/>
                <a:gd name="connsiteY0" fmla="*/ 30957 h 152400"/>
                <a:gd name="connsiteX1" fmla="*/ 95667 w 200442"/>
                <a:gd name="connsiteY1" fmla="*/ 0 h 152400"/>
                <a:gd name="connsiteX2" fmla="*/ 200442 w 200442"/>
                <a:gd name="connsiteY2" fmla="*/ 30957 h 152400"/>
                <a:gd name="connsiteX3" fmla="*/ 200442 w 200442"/>
                <a:gd name="connsiteY3" fmla="*/ 152400 h 152400"/>
                <a:gd name="connsiteX4" fmla="*/ 0 w 200442"/>
                <a:gd name="connsiteY4" fmla="*/ 152400 h 152400"/>
                <a:gd name="connsiteX5" fmla="*/ 0 w 200442"/>
                <a:gd name="connsiteY5" fmla="*/ 30957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0442" h="152400">
                  <a:moveTo>
                    <a:pt x="0" y="30957"/>
                  </a:moveTo>
                  <a:cubicBezTo>
                    <a:pt x="31889" y="30163"/>
                    <a:pt x="63778" y="794"/>
                    <a:pt x="95667" y="0"/>
                  </a:cubicBezTo>
                  <a:lnTo>
                    <a:pt x="200442" y="30957"/>
                  </a:lnTo>
                  <a:lnTo>
                    <a:pt x="200442" y="152400"/>
                  </a:lnTo>
                  <a:lnTo>
                    <a:pt x="0" y="152400"/>
                  </a:lnTo>
                  <a:lnTo>
                    <a:pt x="0" y="3095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6">
              <a:extLst>
                <a:ext uri="{FF2B5EF4-FFF2-40B4-BE49-F238E27FC236}">
                  <a16:creationId xmlns:a16="http://schemas.microsoft.com/office/drawing/2014/main" id="{C56EBCF4-4954-CFFD-815A-0F5B71B09818}"/>
                </a:ext>
              </a:extLst>
            </p:cNvPr>
            <p:cNvSpPr/>
            <p:nvPr/>
          </p:nvSpPr>
          <p:spPr>
            <a:xfrm>
              <a:off x="1605944" y="2069306"/>
              <a:ext cx="221874" cy="419976"/>
            </a:xfrm>
            <a:custGeom>
              <a:avLst/>
              <a:gdLst>
                <a:gd name="connsiteX0" fmla="*/ 0 w 181392"/>
                <a:gd name="connsiteY0" fmla="*/ 0 h 422358"/>
                <a:gd name="connsiteX1" fmla="*/ 181392 w 181392"/>
                <a:gd name="connsiteY1" fmla="*/ 0 h 422358"/>
                <a:gd name="connsiteX2" fmla="*/ 181392 w 181392"/>
                <a:gd name="connsiteY2" fmla="*/ 422358 h 422358"/>
                <a:gd name="connsiteX3" fmla="*/ 0 w 181392"/>
                <a:gd name="connsiteY3" fmla="*/ 422358 h 422358"/>
                <a:gd name="connsiteX4" fmla="*/ 0 w 181392"/>
                <a:gd name="connsiteY4" fmla="*/ 0 h 422358"/>
                <a:gd name="connsiteX0" fmla="*/ 26194 w 207586"/>
                <a:gd name="connsiteY0" fmla="*/ 0 h 422358"/>
                <a:gd name="connsiteX1" fmla="*/ 207586 w 207586"/>
                <a:gd name="connsiteY1" fmla="*/ 0 h 422358"/>
                <a:gd name="connsiteX2" fmla="*/ 207586 w 207586"/>
                <a:gd name="connsiteY2" fmla="*/ 422358 h 422358"/>
                <a:gd name="connsiteX3" fmla="*/ 0 w 207586"/>
                <a:gd name="connsiteY3" fmla="*/ 417595 h 422358"/>
                <a:gd name="connsiteX4" fmla="*/ 26194 w 207586"/>
                <a:gd name="connsiteY4" fmla="*/ 0 h 422358"/>
                <a:gd name="connsiteX0" fmla="*/ 26194 w 221874"/>
                <a:gd name="connsiteY0" fmla="*/ 0 h 419976"/>
                <a:gd name="connsiteX1" fmla="*/ 207586 w 221874"/>
                <a:gd name="connsiteY1" fmla="*/ 0 h 419976"/>
                <a:gd name="connsiteX2" fmla="*/ 221874 w 221874"/>
                <a:gd name="connsiteY2" fmla="*/ 419976 h 419976"/>
                <a:gd name="connsiteX3" fmla="*/ 0 w 221874"/>
                <a:gd name="connsiteY3" fmla="*/ 417595 h 419976"/>
                <a:gd name="connsiteX4" fmla="*/ 26194 w 221874"/>
                <a:gd name="connsiteY4" fmla="*/ 0 h 4199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874" h="419976">
                  <a:moveTo>
                    <a:pt x="26194" y="0"/>
                  </a:moveTo>
                  <a:lnTo>
                    <a:pt x="207586" y="0"/>
                  </a:lnTo>
                  <a:lnTo>
                    <a:pt x="221874" y="419976"/>
                  </a:lnTo>
                  <a:lnTo>
                    <a:pt x="0" y="417595"/>
                  </a:lnTo>
                  <a:lnTo>
                    <a:pt x="26194"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12C326D5-3348-3686-D615-82A03E73B6F1}"/>
                </a:ext>
              </a:extLst>
            </p:cNvPr>
            <p:cNvSpPr/>
            <p:nvPr/>
          </p:nvSpPr>
          <p:spPr>
            <a:xfrm>
              <a:off x="1557338" y="2489282"/>
              <a:ext cx="345281"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ECC78973-2B1F-A660-0C9A-94003666307B}"/>
                </a:ext>
              </a:extLst>
            </p:cNvPr>
            <p:cNvSpPr/>
            <p:nvPr/>
          </p:nvSpPr>
          <p:spPr>
            <a:xfrm>
              <a:off x="1502569" y="2535002"/>
              <a:ext cx="433387" cy="695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6" name="Picture 55">
              <a:extLst>
                <a:ext uri="{FF2B5EF4-FFF2-40B4-BE49-F238E27FC236}">
                  <a16:creationId xmlns:a16="http://schemas.microsoft.com/office/drawing/2014/main" id="{B2AAC9EA-2AF6-D8F2-E7B5-92635E8BC537}"/>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10000" b="92692" l="10000" r="90000">
                          <a14:foregroundMark x1="44889" y1="57308" x2="44889" y2="57308"/>
                          <a14:foregroundMark x1="44778" y1="56346" x2="44889" y2="45192"/>
                          <a14:foregroundMark x1="44111" y1="92692" x2="53000" y2="92692"/>
                          <a14:backgroundMark x1="49111" y1="65769" x2="50222" y2="49615"/>
                        </a14:backgroundRemoval>
                      </a14:imgEffect>
                    </a14:imgLayer>
                  </a14:imgProps>
                </a:ext>
                <a:ext uri="{28A0092B-C50C-407E-A947-70E740481C1C}">
                  <a14:useLocalDpi xmlns:a14="http://schemas.microsoft.com/office/drawing/2010/main" val="0"/>
                </a:ext>
              </a:extLst>
            </a:blip>
            <a:srcRect l="28245" r="27143"/>
            <a:stretch/>
          </p:blipFill>
          <p:spPr>
            <a:xfrm>
              <a:off x="1340073" y="1693379"/>
              <a:ext cx="779489" cy="1009549"/>
            </a:xfrm>
            <a:prstGeom prst="rect">
              <a:avLst/>
            </a:prstGeom>
            <a:noFill/>
            <a:ln w="38100">
              <a:noFill/>
            </a:ln>
          </p:spPr>
        </p:pic>
      </p:grpSp>
      <p:sp>
        <p:nvSpPr>
          <p:cNvPr id="2" name="TextBox 1">
            <a:extLst>
              <a:ext uri="{FF2B5EF4-FFF2-40B4-BE49-F238E27FC236}">
                <a16:creationId xmlns:a16="http://schemas.microsoft.com/office/drawing/2014/main" id="{132BFE24-68FC-A31D-7645-6659CC80A22F}"/>
              </a:ext>
            </a:extLst>
          </p:cNvPr>
          <p:cNvSpPr txBox="1"/>
          <p:nvPr/>
        </p:nvSpPr>
        <p:spPr>
          <a:xfrm>
            <a:off x="2491096" y="5506647"/>
            <a:ext cx="5961888" cy="461665"/>
          </a:xfrm>
          <a:prstGeom prst="rect">
            <a:avLst/>
          </a:prstGeom>
          <a:noFill/>
        </p:spPr>
        <p:txBody>
          <a:bodyPr wrap="none" rtlCol="0">
            <a:spAutoFit/>
          </a:bodyPr>
          <a:lstStyle/>
          <a:p>
            <a:r>
              <a:rPr lang="en-US" sz="2400" b="1"/>
              <a:t>Đã đến lúc lôi bảng (2,2) trở lại!</a:t>
            </a:r>
          </a:p>
        </p:txBody>
      </p:sp>
    </p:spTree>
    <p:extLst>
      <p:ext uri="{BB962C8B-B14F-4D97-AF65-F5344CB8AC3E}">
        <p14:creationId xmlns:p14="http://schemas.microsoft.com/office/powerpoint/2010/main" val="3001297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a:extLst>
              <a:ext uri="{FF2B5EF4-FFF2-40B4-BE49-F238E27FC236}">
                <a16:creationId xmlns:a16="http://schemas.microsoft.com/office/drawing/2014/main" id="{47EA0F5F-0882-3EC4-CE4C-2132132B3A30}"/>
              </a:ext>
            </a:extLst>
          </p:cNvPr>
          <p:cNvSpPr txBox="1"/>
          <p:nvPr/>
        </p:nvSpPr>
        <p:spPr>
          <a:xfrm>
            <a:off x="2491096" y="4286052"/>
            <a:ext cx="7615286" cy="1200329"/>
          </a:xfrm>
          <a:prstGeom prst="rect">
            <a:avLst/>
          </a:prstGeom>
          <a:noFill/>
        </p:spPr>
        <p:txBody>
          <a:bodyPr wrap="square" rtlCol="0">
            <a:spAutoFit/>
          </a:bodyPr>
          <a:lstStyle/>
          <a:p>
            <a:pPr algn="just"/>
            <a:r>
              <a:rPr lang="en-US" sz="2400" b="1"/>
              <a:t>Có thể thấy tổng số nước đi nếu thực hiện sang phải ở bước 1 sẽ chính là tổng số nước quân cờ có thể di chuyển trên bảng (2,2).</a:t>
            </a:r>
          </a:p>
        </p:txBody>
      </p:sp>
      <p:sp>
        <p:nvSpPr>
          <p:cNvPr id="37" name="Rectangle: Rounded Corners 36">
            <a:extLst>
              <a:ext uri="{FF2B5EF4-FFF2-40B4-BE49-F238E27FC236}">
                <a16:creationId xmlns:a16="http://schemas.microsoft.com/office/drawing/2014/main" id="{9853534F-D396-A12B-E02F-530C9283644D}"/>
              </a:ext>
            </a:extLst>
          </p:cNvPr>
          <p:cNvSpPr/>
          <p:nvPr/>
        </p:nvSpPr>
        <p:spPr>
          <a:xfrm>
            <a:off x="3829393" y="2346376"/>
            <a:ext cx="1465943" cy="1306286"/>
          </a:xfrm>
          <a:prstGeom prst="roundRect">
            <a:avLst/>
          </a:prstGeom>
          <a:noFill/>
          <a:ln w="38100">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Rounded Corners 37">
            <a:extLst>
              <a:ext uri="{FF2B5EF4-FFF2-40B4-BE49-F238E27FC236}">
                <a16:creationId xmlns:a16="http://schemas.microsoft.com/office/drawing/2014/main" id="{7AF2799F-86D0-AF79-B64A-A5A66AB35715}"/>
              </a:ext>
            </a:extLst>
          </p:cNvPr>
          <p:cNvSpPr/>
          <p:nvPr/>
        </p:nvSpPr>
        <p:spPr>
          <a:xfrm>
            <a:off x="5447736" y="2346376"/>
            <a:ext cx="1465943" cy="1306286"/>
          </a:xfrm>
          <a:prstGeom prst="roundRect">
            <a:avLst/>
          </a:prstGeom>
          <a:solidFill>
            <a:schemeClr val="bg1"/>
          </a:solidFill>
          <a:ln w="38100">
            <a:solidFill>
              <a:schemeClr val="tx1">
                <a:lumMod val="85000"/>
                <a:lumOff val="1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Rounded Corners 38">
            <a:extLst>
              <a:ext uri="{FF2B5EF4-FFF2-40B4-BE49-F238E27FC236}">
                <a16:creationId xmlns:a16="http://schemas.microsoft.com/office/drawing/2014/main" id="{DB1BB814-2624-5907-ACA0-E2E9626972AD}"/>
              </a:ext>
            </a:extLst>
          </p:cNvPr>
          <p:cNvSpPr/>
          <p:nvPr/>
        </p:nvSpPr>
        <p:spPr>
          <a:xfrm>
            <a:off x="7066079" y="2346376"/>
            <a:ext cx="1465943" cy="1306286"/>
          </a:xfrm>
          <a:prstGeom prst="roundRect">
            <a:avLst/>
          </a:prstGeom>
          <a:solidFill>
            <a:schemeClr val="accent6"/>
          </a:solidFill>
          <a:ln w="38100">
            <a:solidFill>
              <a:schemeClr val="tx1">
                <a:lumMod val="85000"/>
                <a:lumOff val="1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Rounded Corners 39">
            <a:extLst>
              <a:ext uri="{FF2B5EF4-FFF2-40B4-BE49-F238E27FC236}">
                <a16:creationId xmlns:a16="http://schemas.microsoft.com/office/drawing/2014/main" id="{870082E5-FE1B-4FBB-FDDC-08976B08A39E}"/>
              </a:ext>
            </a:extLst>
          </p:cNvPr>
          <p:cNvSpPr/>
          <p:nvPr/>
        </p:nvSpPr>
        <p:spPr>
          <a:xfrm>
            <a:off x="3829393" y="894948"/>
            <a:ext cx="1465943" cy="1306286"/>
          </a:xfrm>
          <a:prstGeom prst="roundRect">
            <a:avLst/>
          </a:prstGeom>
          <a:noFill/>
          <a:ln w="38100">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Rounded Corners 40">
            <a:extLst>
              <a:ext uri="{FF2B5EF4-FFF2-40B4-BE49-F238E27FC236}">
                <a16:creationId xmlns:a16="http://schemas.microsoft.com/office/drawing/2014/main" id="{08523D5C-165B-227F-1801-9E34C115E356}"/>
              </a:ext>
            </a:extLst>
          </p:cNvPr>
          <p:cNvSpPr/>
          <p:nvPr/>
        </p:nvSpPr>
        <p:spPr>
          <a:xfrm>
            <a:off x="5447736" y="894948"/>
            <a:ext cx="1465943" cy="1306286"/>
          </a:xfrm>
          <a:prstGeom prst="roundRect">
            <a:avLst/>
          </a:prstGeom>
          <a:solidFill>
            <a:srgbClr val="ED7D31"/>
          </a:solidFill>
          <a:ln w="38100">
            <a:solidFill>
              <a:schemeClr val="tx1">
                <a:lumMod val="85000"/>
                <a:lumOff val="1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Rounded Corners 41">
            <a:extLst>
              <a:ext uri="{FF2B5EF4-FFF2-40B4-BE49-F238E27FC236}">
                <a16:creationId xmlns:a16="http://schemas.microsoft.com/office/drawing/2014/main" id="{43B4723B-31E4-54A3-E5DA-083BD6FBCF64}"/>
              </a:ext>
            </a:extLst>
          </p:cNvPr>
          <p:cNvSpPr/>
          <p:nvPr/>
        </p:nvSpPr>
        <p:spPr>
          <a:xfrm>
            <a:off x="7066079" y="894948"/>
            <a:ext cx="1465943" cy="1306286"/>
          </a:xfrm>
          <a:prstGeom prst="roundRect">
            <a:avLst/>
          </a:prstGeom>
          <a:solidFill>
            <a:schemeClr val="bg1"/>
          </a:solidFill>
          <a:ln w="38100">
            <a:solidFill>
              <a:schemeClr val="tx1">
                <a:lumMod val="85000"/>
                <a:lumOff val="1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0" name="Group 49">
            <a:extLst>
              <a:ext uri="{FF2B5EF4-FFF2-40B4-BE49-F238E27FC236}">
                <a16:creationId xmlns:a16="http://schemas.microsoft.com/office/drawing/2014/main" id="{AF7378B1-E176-EB61-2248-52A09528FBFE}"/>
              </a:ext>
            </a:extLst>
          </p:cNvPr>
          <p:cNvGrpSpPr/>
          <p:nvPr/>
        </p:nvGrpSpPr>
        <p:grpSpPr>
          <a:xfrm>
            <a:off x="5790962" y="1043316"/>
            <a:ext cx="779489" cy="1009549"/>
            <a:chOff x="1340073" y="1693379"/>
            <a:chExt cx="779489" cy="1009549"/>
          </a:xfrm>
        </p:grpSpPr>
        <p:sp>
          <p:nvSpPr>
            <p:cNvPr id="51" name="Rectangle 5">
              <a:extLst>
                <a:ext uri="{FF2B5EF4-FFF2-40B4-BE49-F238E27FC236}">
                  <a16:creationId xmlns:a16="http://schemas.microsoft.com/office/drawing/2014/main" id="{63E8CC9D-EAE0-A374-8FB3-0C014F1005CD}"/>
                </a:ext>
              </a:extLst>
            </p:cNvPr>
            <p:cNvSpPr/>
            <p:nvPr/>
          </p:nvSpPr>
          <p:spPr>
            <a:xfrm>
              <a:off x="1623596" y="1850231"/>
              <a:ext cx="200442" cy="152400"/>
            </a:xfrm>
            <a:custGeom>
              <a:avLst/>
              <a:gdLst>
                <a:gd name="connsiteX0" fmla="*/ 0 w 200442"/>
                <a:gd name="connsiteY0" fmla="*/ 0 h 121443"/>
                <a:gd name="connsiteX1" fmla="*/ 200442 w 200442"/>
                <a:gd name="connsiteY1" fmla="*/ 0 h 121443"/>
                <a:gd name="connsiteX2" fmla="*/ 200442 w 200442"/>
                <a:gd name="connsiteY2" fmla="*/ 121443 h 121443"/>
                <a:gd name="connsiteX3" fmla="*/ 0 w 200442"/>
                <a:gd name="connsiteY3" fmla="*/ 121443 h 121443"/>
                <a:gd name="connsiteX4" fmla="*/ 0 w 200442"/>
                <a:gd name="connsiteY4" fmla="*/ 0 h 121443"/>
                <a:gd name="connsiteX0" fmla="*/ 0 w 200442"/>
                <a:gd name="connsiteY0" fmla="*/ 30957 h 152400"/>
                <a:gd name="connsiteX1" fmla="*/ 95667 w 200442"/>
                <a:gd name="connsiteY1" fmla="*/ 0 h 152400"/>
                <a:gd name="connsiteX2" fmla="*/ 200442 w 200442"/>
                <a:gd name="connsiteY2" fmla="*/ 30957 h 152400"/>
                <a:gd name="connsiteX3" fmla="*/ 200442 w 200442"/>
                <a:gd name="connsiteY3" fmla="*/ 152400 h 152400"/>
                <a:gd name="connsiteX4" fmla="*/ 0 w 200442"/>
                <a:gd name="connsiteY4" fmla="*/ 152400 h 152400"/>
                <a:gd name="connsiteX5" fmla="*/ 0 w 200442"/>
                <a:gd name="connsiteY5" fmla="*/ 30957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0442" h="152400">
                  <a:moveTo>
                    <a:pt x="0" y="30957"/>
                  </a:moveTo>
                  <a:cubicBezTo>
                    <a:pt x="31889" y="30163"/>
                    <a:pt x="63778" y="794"/>
                    <a:pt x="95667" y="0"/>
                  </a:cubicBezTo>
                  <a:lnTo>
                    <a:pt x="200442" y="30957"/>
                  </a:lnTo>
                  <a:lnTo>
                    <a:pt x="200442" y="152400"/>
                  </a:lnTo>
                  <a:lnTo>
                    <a:pt x="0" y="152400"/>
                  </a:lnTo>
                  <a:lnTo>
                    <a:pt x="0" y="3095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
              <a:extLst>
                <a:ext uri="{FF2B5EF4-FFF2-40B4-BE49-F238E27FC236}">
                  <a16:creationId xmlns:a16="http://schemas.microsoft.com/office/drawing/2014/main" id="{9A3D32D2-BA96-5D8D-F484-054C5CF694FC}"/>
                </a:ext>
              </a:extLst>
            </p:cNvPr>
            <p:cNvSpPr/>
            <p:nvPr/>
          </p:nvSpPr>
          <p:spPr>
            <a:xfrm>
              <a:off x="1597819" y="2021682"/>
              <a:ext cx="250031" cy="47624"/>
            </a:xfrm>
            <a:custGeom>
              <a:avLst/>
              <a:gdLst>
                <a:gd name="connsiteX0" fmla="*/ 0 w 200442"/>
                <a:gd name="connsiteY0" fmla="*/ 0 h 121443"/>
                <a:gd name="connsiteX1" fmla="*/ 200442 w 200442"/>
                <a:gd name="connsiteY1" fmla="*/ 0 h 121443"/>
                <a:gd name="connsiteX2" fmla="*/ 200442 w 200442"/>
                <a:gd name="connsiteY2" fmla="*/ 121443 h 121443"/>
                <a:gd name="connsiteX3" fmla="*/ 0 w 200442"/>
                <a:gd name="connsiteY3" fmla="*/ 121443 h 121443"/>
                <a:gd name="connsiteX4" fmla="*/ 0 w 200442"/>
                <a:gd name="connsiteY4" fmla="*/ 0 h 121443"/>
                <a:gd name="connsiteX0" fmla="*/ 0 w 200442"/>
                <a:gd name="connsiteY0" fmla="*/ 30957 h 152400"/>
                <a:gd name="connsiteX1" fmla="*/ 95667 w 200442"/>
                <a:gd name="connsiteY1" fmla="*/ 0 h 152400"/>
                <a:gd name="connsiteX2" fmla="*/ 200442 w 200442"/>
                <a:gd name="connsiteY2" fmla="*/ 30957 h 152400"/>
                <a:gd name="connsiteX3" fmla="*/ 200442 w 200442"/>
                <a:gd name="connsiteY3" fmla="*/ 152400 h 152400"/>
                <a:gd name="connsiteX4" fmla="*/ 0 w 200442"/>
                <a:gd name="connsiteY4" fmla="*/ 152400 h 152400"/>
                <a:gd name="connsiteX5" fmla="*/ 0 w 200442"/>
                <a:gd name="connsiteY5" fmla="*/ 30957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0442" h="152400">
                  <a:moveTo>
                    <a:pt x="0" y="30957"/>
                  </a:moveTo>
                  <a:cubicBezTo>
                    <a:pt x="31889" y="30163"/>
                    <a:pt x="63778" y="794"/>
                    <a:pt x="95667" y="0"/>
                  </a:cubicBezTo>
                  <a:lnTo>
                    <a:pt x="200442" y="30957"/>
                  </a:lnTo>
                  <a:lnTo>
                    <a:pt x="200442" y="152400"/>
                  </a:lnTo>
                  <a:lnTo>
                    <a:pt x="0" y="152400"/>
                  </a:lnTo>
                  <a:lnTo>
                    <a:pt x="0" y="3095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6">
              <a:extLst>
                <a:ext uri="{FF2B5EF4-FFF2-40B4-BE49-F238E27FC236}">
                  <a16:creationId xmlns:a16="http://schemas.microsoft.com/office/drawing/2014/main" id="{C56EBCF4-4954-CFFD-815A-0F5B71B09818}"/>
                </a:ext>
              </a:extLst>
            </p:cNvPr>
            <p:cNvSpPr/>
            <p:nvPr/>
          </p:nvSpPr>
          <p:spPr>
            <a:xfrm>
              <a:off x="1605944" y="2069306"/>
              <a:ext cx="221874" cy="419976"/>
            </a:xfrm>
            <a:custGeom>
              <a:avLst/>
              <a:gdLst>
                <a:gd name="connsiteX0" fmla="*/ 0 w 181392"/>
                <a:gd name="connsiteY0" fmla="*/ 0 h 422358"/>
                <a:gd name="connsiteX1" fmla="*/ 181392 w 181392"/>
                <a:gd name="connsiteY1" fmla="*/ 0 h 422358"/>
                <a:gd name="connsiteX2" fmla="*/ 181392 w 181392"/>
                <a:gd name="connsiteY2" fmla="*/ 422358 h 422358"/>
                <a:gd name="connsiteX3" fmla="*/ 0 w 181392"/>
                <a:gd name="connsiteY3" fmla="*/ 422358 h 422358"/>
                <a:gd name="connsiteX4" fmla="*/ 0 w 181392"/>
                <a:gd name="connsiteY4" fmla="*/ 0 h 422358"/>
                <a:gd name="connsiteX0" fmla="*/ 26194 w 207586"/>
                <a:gd name="connsiteY0" fmla="*/ 0 h 422358"/>
                <a:gd name="connsiteX1" fmla="*/ 207586 w 207586"/>
                <a:gd name="connsiteY1" fmla="*/ 0 h 422358"/>
                <a:gd name="connsiteX2" fmla="*/ 207586 w 207586"/>
                <a:gd name="connsiteY2" fmla="*/ 422358 h 422358"/>
                <a:gd name="connsiteX3" fmla="*/ 0 w 207586"/>
                <a:gd name="connsiteY3" fmla="*/ 417595 h 422358"/>
                <a:gd name="connsiteX4" fmla="*/ 26194 w 207586"/>
                <a:gd name="connsiteY4" fmla="*/ 0 h 422358"/>
                <a:gd name="connsiteX0" fmla="*/ 26194 w 221874"/>
                <a:gd name="connsiteY0" fmla="*/ 0 h 419976"/>
                <a:gd name="connsiteX1" fmla="*/ 207586 w 221874"/>
                <a:gd name="connsiteY1" fmla="*/ 0 h 419976"/>
                <a:gd name="connsiteX2" fmla="*/ 221874 w 221874"/>
                <a:gd name="connsiteY2" fmla="*/ 419976 h 419976"/>
                <a:gd name="connsiteX3" fmla="*/ 0 w 221874"/>
                <a:gd name="connsiteY3" fmla="*/ 417595 h 419976"/>
                <a:gd name="connsiteX4" fmla="*/ 26194 w 221874"/>
                <a:gd name="connsiteY4" fmla="*/ 0 h 4199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874" h="419976">
                  <a:moveTo>
                    <a:pt x="26194" y="0"/>
                  </a:moveTo>
                  <a:lnTo>
                    <a:pt x="207586" y="0"/>
                  </a:lnTo>
                  <a:lnTo>
                    <a:pt x="221874" y="419976"/>
                  </a:lnTo>
                  <a:lnTo>
                    <a:pt x="0" y="417595"/>
                  </a:lnTo>
                  <a:lnTo>
                    <a:pt x="26194"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12C326D5-3348-3686-D615-82A03E73B6F1}"/>
                </a:ext>
              </a:extLst>
            </p:cNvPr>
            <p:cNvSpPr/>
            <p:nvPr/>
          </p:nvSpPr>
          <p:spPr>
            <a:xfrm>
              <a:off x="1557338" y="2489282"/>
              <a:ext cx="345281"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ECC78973-2B1F-A660-0C9A-94003666307B}"/>
                </a:ext>
              </a:extLst>
            </p:cNvPr>
            <p:cNvSpPr/>
            <p:nvPr/>
          </p:nvSpPr>
          <p:spPr>
            <a:xfrm>
              <a:off x="1502569" y="2535002"/>
              <a:ext cx="433387" cy="695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6" name="Picture 55">
              <a:extLst>
                <a:ext uri="{FF2B5EF4-FFF2-40B4-BE49-F238E27FC236}">
                  <a16:creationId xmlns:a16="http://schemas.microsoft.com/office/drawing/2014/main" id="{B2AAC9EA-2AF6-D8F2-E7B5-92635E8BC537}"/>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10000" b="92692" l="10000" r="90000">
                          <a14:foregroundMark x1="44889" y1="57308" x2="44889" y2="57308"/>
                          <a14:foregroundMark x1="44778" y1="56346" x2="44889" y2="45192"/>
                          <a14:foregroundMark x1="44111" y1="92692" x2="53000" y2="92692"/>
                          <a14:backgroundMark x1="49111" y1="65769" x2="50222" y2="49615"/>
                        </a14:backgroundRemoval>
                      </a14:imgEffect>
                    </a14:imgLayer>
                  </a14:imgProps>
                </a:ext>
                <a:ext uri="{28A0092B-C50C-407E-A947-70E740481C1C}">
                  <a14:useLocalDpi xmlns:a14="http://schemas.microsoft.com/office/drawing/2010/main" val="0"/>
                </a:ext>
              </a:extLst>
            </a:blip>
            <a:srcRect l="28245" r="27143"/>
            <a:stretch/>
          </p:blipFill>
          <p:spPr>
            <a:xfrm>
              <a:off x="1340073" y="1693379"/>
              <a:ext cx="779489" cy="1009549"/>
            </a:xfrm>
            <a:prstGeom prst="rect">
              <a:avLst/>
            </a:prstGeom>
            <a:noFill/>
            <a:ln w="38100">
              <a:noFill/>
            </a:ln>
          </p:spPr>
        </p:pic>
      </p:grpSp>
    </p:spTree>
    <p:extLst>
      <p:ext uri="{BB962C8B-B14F-4D97-AF65-F5344CB8AC3E}">
        <p14:creationId xmlns:p14="http://schemas.microsoft.com/office/powerpoint/2010/main" val="22073924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a:extLst>
              <a:ext uri="{FF2B5EF4-FFF2-40B4-BE49-F238E27FC236}">
                <a16:creationId xmlns:a16="http://schemas.microsoft.com/office/drawing/2014/main" id="{47EA0F5F-0882-3EC4-CE4C-2132132B3A30}"/>
              </a:ext>
            </a:extLst>
          </p:cNvPr>
          <p:cNvSpPr txBox="1"/>
          <p:nvPr/>
        </p:nvSpPr>
        <p:spPr>
          <a:xfrm>
            <a:off x="2491096" y="4286052"/>
            <a:ext cx="7615286" cy="830997"/>
          </a:xfrm>
          <a:prstGeom prst="rect">
            <a:avLst/>
          </a:prstGeom>
          <a:noFill/>
        </p:spPr>
        <p:txBody>
          <a:bodyPr wrap="square" rtlCol="0">
            <a:spAutoFit/>
          </a:bodyPr>
          <a:lstStyle/>
          <a:p>
            <a:pPr algn="just"/>
            <a:r>
              <a:rPr lang="en-US" sz="2400" b="1"/>
              <a:t>Nếu tiếp tục sang phải, ta lại có bài toán tính tổng số nước đi ở bảng (2, 1)</a:t>
            </a:r>
          </a:p>
        </p:txBody>
      </p:sp>
      <p:sp>
        <p:nvSpPr>
          <p:cNvPr id="37" name="Rectangle: Rounded Corners 36">
            <a:extLst>
              <a:ext uri="{FF2B5EF4-FFF2-40B4-BE49-F238E27FC236}">
                <a16:creationId xmlns:a16="http://schemas.microsoft.com/office/drawing/2014/main" id="{9853534F-D396-A12B-E02F-530C9283644D}"/>
              </a:ext>
            </a:extLst>
          </p:cNvPr>
          <p:cNvSpPr/>
          <p:nvPr/>
        </p:nvSpPr>
        <p:spPr>
          <a:xfrm>
            <a:off x="3829393" y="2346376"/>
            <a:ext cx="1465943" cy="1306286"/>
          </a:xfrm>
          <a:prstGeom prst="roundRect">
            <a:avLst/>
          </a:prstGeom>
          <a:noFill/>
          <a:ln w="38100">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Rounded Corners 37">
            <a:extLst>
              <a:ext uri="{FF2B5EF4-FFF2-40B4-BE49-F238E27FC236}">
                <a16:creationId xmlns:a16="http://schemas.microsoft.com/office/drawing/2014/main" id="{7AF2799F-86D0-AF79-B64A-A5A66AB35715}"/>
              </a:ext>
            </a:extLst>
          </p:cNvPr>
          <p:cNvSpPr/>
          <p:nvPr/>
        </p:nvSpPr>
        <p:spPr>
          <a:xfrm>
            <a:off x="5447736" y="2346376"/>
            <a:ext cx="1465943" cy="1306286"/>
          </a:xfrm>
          <a:prstGeom prst="roundRect">
            <a:avLst/>
          </a:prstGeom>
          <a:solidFill>
            <a:schemeClr val="bg1"/>
          </a:solidFill>
          <a:ln w="38100">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Rounded Corners 38">
            <a:extLst>
              <a:ext uri="{FF2B5EF4-FFF2-40B4-BE49-F238E27FC236}">
                <a16:creationId xmlns:a16="http://schemas.microsoft.com/office/drawing/2014/main" id="{DB1BB814-2624-5907-ACA0-E2E9626972AD}"/>
              </a:ext>
            </a:extLst>
          </p:cNvPr>
          <p:cNvSpPr/>
          <p:nvPr/>
        </p:nvSpPr>
        <p:spPr>
          <a:xfrm>
            <a:off x="7066079" y="2346376"/>
            <a:ext cx="1465943" cy="1306286"/>
          </a:xfrm>
          <a:prstGeom prst="roundRect">
            <a:avLst/>
          </a:prstGeom>
          <a:solidFill>
            <a:schemeClr val="accent6"/>
          </a:solidFill>
          <a:ln w="38100">
            <a:solidFill>
              <a:schemeClr val="tx1">
                <a:lumMod val="85000"/>
                <a:lumOff val="1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Rounded Corners 39">
            <a:extLst>
              <a:ext uri="{FF2B5EF4-FFF2-40B4-BE49-F238E27FC236}">
                <a16:creationId xmlns:a16="http://schemas.microsoft.com/office/drawing/2014/main" id="{870082E5-FE1B-4FBB-FDDC-08976B08A39E}"/>
              </a:ext>
            </a:extLst>
          </p:cNvPr>
          <p:cNvSpPr/>
          <p:nvPr/>
        </p:nvSpPr>
        <p:spPr>
          <a:xfrm>
            <a:off x="3829393" y="894948"/>
            <a:ext cx="1465943" cy="1306286"/>
          </a:xfrm>
          <a:prstGeom prst="roundRect">
            <a:avLst/>
          </a:prstGeom>
          <a:noFill/>
          <a:ln w="38100">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Rounded Corners 40">
            <a:extLst>
              <a:ext uri="{FF2B5EF4-FFF2-40B4-BE49-F238E27FC236}">
                <a16:creationId xmlns:a16="http://schemas.microsoft.com/office/drawing/2014/main" id="{08523D5C-165B-227F-1801-9E34C115E356}"/>
              </a:ext>
            </a:extLst>
          </p:cNvPr>
          <p:cNvSpPr/>
          <p:nvPr/>
        </p:nvSpPr>
        <p:spPr>
          <a:xfrm>
            <a:off x="5447736" y="894948"/>
            <a:ext cx="1465943" cy="1306286"/>
          </a:xfrm>
          <a:prstGeom prst="roundRect">
            <a:avLst/>
          </a:prstGeom>
          <a:noFill/>
          <a:ln w="38100">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Rounded Corners 41">
            <a:extLst>
              <a:ext uri="{FF2B5EF4-FFF2-40B4-BE49-F238E27FC236}">
                <a16:creationId xmlns:a16="http://schemas.microsoft.com/office/drawing/2014/main" id="{43B4723B-31E4-54A3-E5DA-083BD6FBCF64}"/>
              </a:ext>
            </a:extLst>
          </p:cNvPr>
          <p:cNvSpPr/>
          <p:nvPr/>
        </p:nvSpPr>
        <p:spPr>
          <a:xfrm>
            <a:off x="7066079" y="894948"/>
            <a:ext cx="1465943" cy="1306286"/>
          </a:xfrm>
          <a:prstGeom prst="roundRect">
            <a:avLst/>
          </a:prstGeom>
          <a:solidFill>
            <a:srgbClr val="ED7D31"/>
          </a:solidFill>
          <a:ln w="38100">
            <a:solidFill>
              <a:schemeClr val="tx1">
                <a:lumMod val="85000"/>
                <a:lumOff val="1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0" name="Group 49">
            <a:extLst>
              <a:ext uri="{FF2B5EF4-FFF2-40B4-BE49-F238E27FC236}">
                <a16:creationId xmlns:a16="http://schemas.microsoft.com/office/drawing/2014/main" id="{AF7378B1-E176-EB61-2248-52A09528FBFE}"/>
              </a:ext>
            </a:extLst>
          </p:cNvPr>
          <p:cNvGrpSpPr/>
          <p:nvPr/>
        </p:nvGrpSpPr>
        <p:grpSpPr>
          <a:xfrm>
            <a:off x="7409305" y="1043316"/>
            <a:ext cx="779489" cy="1009549"/>
            <a:chOff x="1340073" y="1693379"/>
            <a:chExt cx="779489" cy="1009549"/>
          </a:xfrm>
        </p:grpSpPr>
        <p:sp>
          <p:nvSpPr>
            <p:cNvPr id="51" name="Rectangle 5">
              <a:extLst>
                <a:ext uri="{FF2B5EF4-FFF2-40B4-BE49-F238E27FC236}">
                  <a16:creationId xmlns:a16="http://schemas.microsoft.com/office/drawing/2014/main" id="{63E8CC9D-EAE0-A374-8FB3-0C014F1005CD}"/>
                </a:ext>
              </a:extLst>
            </p:cNvPr>
            <p:cNvSpPr/>
            <p:nvPr/>
          </p:nvSpPr>
          <p:spPr>
            <a:xfrm>
              <a:off x="1623596" y="1850231"/>
              <a:ext cx="200442" cy="152400"/>
            </a:xfrm>
            <a:custGeom>
              <a:avLst/>
              <a:gdLst>
                <a:gd name="connsiteX0" fmla="*/ 0 w 200442"/>
                <a:gd name="connsiteY0" fmla="*/ 0 h 121443"/>
                <a:gd name="connsiteX1" fmla="*/ 200442 w 200442"/>
                <a:gd name="connsiteY1" fmla="*/ 0 h 121443"/>
                <a:gd name="connsiteX2" fmla="*/ 200442 w 200442"/>
                <a:gd name="connsiteY2" fmla="*/ 121443 h 121443"/>
                <a:gd name="connsiteX3" fmla="*/ 0 w 200442"/>
                <a:gd name="connsiteY3" fmla="*/ 121443 h 121443"/>
                <a:gd name="connsiteX4" fmla="*/ 0 w 200442"/>
                <a:gd name="connsiteY4" fmla="*/ 0 h 121443"/>
                <a:gd name="connsiteX0" fmla="*/ 0 w 200442"/>
                <a:gd name="connsiteY0" fmla="*/ 30957 h 152400"/>
                <a:gd name="connsiteX1" fmla="*/ 95667 w 200442"/>
                <a:gd name="connsiteY1" fmla="*/ 0 h 152400"/>
                <a:gd name="connsiteX2" fmla="*/ 200442 w 200442"/>
                <a:gd name="connsiteY2" fmla="*/ 30957 h 152400"/>
                <a:gd name="connsiteX3" fmla="*/ 200442 w 200442"/>
                <a:gd name="connsiteY3" fmla="*/ 152400 h 152400"/>
                <a:gd name="connsiteX4" fmla="*/ 0 w 200442"/>
                <a:gd name="connsiteY4" fmla="*/ 152400 h 152400"/>
                <a:gd name="connsiteX5" fmla="*/ 0 w 200442"/>
                <a:gd name="connsiteY5" fmla="*/ 30957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0442" h="152400">
                  <a:moveTo>
                    <a:pt x="0" y="30957"/>
                  </a:moveTo>
                  <a:cubicBezTo>
                    <a:pt x="31889" y="30163"/>
                    <a:pt x="63778" y="794"/>
                    <a:pt x="95667" y="0"/>
                  </a:cubicBezTo>
                  <a:lnTo>
                    <a:pt x="200442" y="30957"/>
                  </a:lnTo>
                  <a:lnTo>
                    <a:pt x="200442" y="152400"/>
                  </a:lnTo>
                  <a:lnTo>
                    <a:pt x="0" y="152400"/>
                  </a:lnTo>
                  <a:lnTo>
                    <a:pt x="0" y="3095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
              <a:extLst>
                <a:ext uri="{FF2B5EF4-FFF2-40B4-BE49-F238E27FC236}">
                  <a16:creationId xmlns:a16="http://schemas.microsoft.com/office/drawing/2014/main" id="{9A3D32D2-BA96-5D8D-F484-054C5CF694FC}"/>
                </a:ext>
              </a:extLst>
            </p:cNvPr>
            <p:cNvSpPr/>
            <p:nvPr/>
          </p:nvSpPr>
          <p:spPr>
            <a:xfrm>
              <a:off x="1597819" y="2021682"/>
              <a:ext cx="250031" cy="47624"/>
            </a:xfrm>
            <a:custGeom>
              <a:avLst/>
              <a:gdLst>
                <a:gd name="connsiteX0" fmla="*/ 0 w 200442"/>
                <a:gd name="connsiteY0" fmla="*/ 0 h 121443"/>
                <a:gd name="connsiteX1" fmla="*/ 200442 w 200442"/>
                <a:gd name="connsiteY1" fmla="*/ 0 h 121443"/>
                <a:gd name="connsiteX2" fmla="*/ 200442 w 200442"/>
                <a:gd name="connsiteY2" fmla="*/ 121443 h 121443"/>
                <a:gd name="connsiteX3" fmla="*/ 0 w 200442"/>
                <a:gd name="connsiteY3" fmla="*/ 121443 h 121443"/>
                <a:gd name="connsiteX4" fmla="*/ 0 w 200442"/>
                <a:gd name="connsiteY4" fmla="*/ 0 h 121443"/>
                <a:gd name="connsiteX0" fmla="*/ 0 w 200442"/>
                <a:gd name="connsiteY0" fmla="*/ 30957 h 152400"/>
                <a:gd name="connsiteX1" fmla="*/ 95667 w 200442"/>
                <a:gd name="connsiteY1" fmla="*/ 0 h 152400"/>
                <a:gd name="connsiteX2" fmla="*/ 200442 w 200442"/>
                <a:gd name="connsiteY2" fmla="*/ 30957 h 152400"/>
                <a:gd name="connsiteX3" fmla="*/ 200442 w 200442"/>
                <a:gd name="connsiteY3" fmla="*/ 152400 h 152400"/>
                <a:gd name="connsiteX4" fmla="*/ 0 w 200442"/>
                <a:gd name="connsiteY4" fmla="*/ 152400 h 152400"/>
                <a:gd name="connsiteX5" fmla="*/ 0 w 200442"/>
                <a:gd name="connsiteY5" fmla="*/ 30957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0442" h="152400">
                  <a:moveTo>
                    <a:pt x="0" y="30957"/>
                  </a:moveTo>
                  <a:cubicBezTo>
                    <a:pt x="31889" y="30163"/>
                    <a:pt x="63778" y="794"/>
                    <a:pt x="95667" y="0"/>
                  </a:cubicBezTo>
                  <a:lnTo>
                    <a:pt x="200442" y="30957"/>
                  </a:lnTo>
                  <a:lnTo>
                    <a:pt x="200442" y="152400"/>
                  </a:lnTo>
                  <a:lnTo>
                    <a:pt x="0" y="152400"/>
                  </a:lnTo>
                  <a:lnTo>
                    <a:pt x="0" y="3095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6">
              <a:extLst>
                <a:ext uri="{FF2B5EF4-FFF2-40B4-BE49-F238E27FC236}">
                  <a16:creationId xmlns:a16="http://schemas.microsoft.com/office/drawing/2014/main" id="{C56EBCF4-4954-CFFD-815A-0F5B71B09818}"/>
                </a:ext>
              </a:extLst>
            </p:cNvPr>
            <p:cNvSpPr/>
            <p:nvPr/>
          </p:nvSpPr>
          <p:spPr>
            <a:xfrm>
              <a:off x="1605944" y="2069306"/>
              <a:ext cx="221874" cy="419976"/>
            </a:xfrm>
            <a:custGeom>
              <a:avLst/>
              <a:gdLst>
                <a:gd name="connsiteX0" fmla="*/ 0 w 181392"/>
                <a:gd name="connsiteY0" fmla="*/ 0 h 422358"/>
                <a:gd name="connsiteX1" fmla="*/ 181392 w 181392"/>
                <a:gd name="connsiteY1" fmla="*/ 0 h 422358"/>
                <a:gd name="connsiteX2" fmla="*/ 181392 w 181392"/>
                <a:gd name="connsiteY2" fmla="*/ 422358 h 422358"/>
                <a:gd name="connsiteX3" fmla="*/ 0 w 181392"/>
                <a:gd name="connsiteY3" fmla="*/ 422358 h 422358"/>
                <a:gd name="connsiteX4" fmla="*/ 0 w 181392"/>
                <a:gd name="connsiteY4" fmla="*/ 0 h 422358"/>
                <a:gd name="connsiteX0" fmla="*/ 26194 w 207586"/>
                <a:gd name="connsiteY0" fmla="*/ 0 h 422358"/>
                <a:gd name="connsiteX1" fmla="*/ 207586 w 207586"/>
                <a:gd name="connsiteY1" fmla="*/ 0 h 422358"/>
                <a:gd name="connsiteX2" fmla="*/ 207586 w 207586"/>
                <a:gd name="connsiteY2" fmla="*/ 422358 h 422358"/>
                <a:gd name="connsiteX3" fmla="*/ 0 w 207586"/>
                <a:gd name="connsiteY3" fmla="*/ 417595 h 422358"/>
                <a:gd name="connsiteX4" fmla="*/ 26194 w 207586"/>
                <a:gd name="connsiteY4" fmla="*/ 0 h 422358"/>
                <a:gd name="connsiteX0" fmla="*/ 26194 w 221874"/>
                <a:gd name="connsiteY0" fmla="*/ 0 h 419976"/>
                <a:gd name="connsiteX1" fmla="*/ 207586 w 221874"/>
                <a:gd name="connsiteY1" fmla="*/ 0 h 419976"/>
                <a:gd name="connsiteX2" fmla="*/ 221874 w 221874"/>
                <a:gd name="connsiteY2" fmla="*/ 419976 h 419976"/>
                <a:gd name="connsiteX3" fmla="*/ 0 w 221874"/>
                <a:gd name="connsiteY3" fmla="*/ 417595 h 419976"/>
                <a:gd name="connsiteX4" fmla="*/ 26194 w 221874"/>
                <a:gd name="connsiteY4" fmla="*/ 0 h 4199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874" h="419976">
                  <a:moveTo>
                    <a:pt x="26194" y="0"/>
                  </a:moveTo>
                  <a:lnTo>
                    <a:pt x="207586" y="0"/>
                  </a:lnTo>
                  <a:lnTo>
                    <a:pt x="221874" y="419976"/>
                  </a:lnTo>
                  <a:lnTo>
                    <a:pt x="0" y="417595"/>
                  </a:lnTo>
                  <a:lnTo>
                    <a:pt x="26194"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12C326D5-3348-3686-D615-82A03E73B6F1}"/>
                </a:ext>
              </a:extLst>
            </p:cNvPr>
            <p:cNvSpPr/>
            <p:nvPr/>
          </p:nvSpPr>
          <p:spPr>
            <a:xfrm>
              <a:off x="1557338" y="2489282"/>
              <a:ext cx="345281"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ECC78973-2B1F-A660-0C9A-94003666307B}"/>
                </a:ext>
              </a:extLst>
            </p:cNvPr>
            <p:cNvSpPr/>
            <p:nvPr/>
          </p:nvSpPr>
          <p:spPr>
            <a:xfrm>
              <a:off x="1502569" y="2535002"/>
              <a:ext cx="433387" cy="695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6" name="Picture 55">
              <a:extLst>
                <a:ext uri="{FF2B5EF4-FFF2-40B4-BE49-F238E27FC236}">
                  <a16:creationId xmlns:a16="http://schemas.microsoft.com/office/drawing/2014/main" id="{B2AAC9EA-2AF6-D8F2-E7B5-92635E8BC537}"/>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10000" b="92692" l="10000" r="90000">
                          <a14:foregroundMark x1="44889" y1="57308" x2="44889" y2="57308"/>
                          <a14:foregroundMark x1="44778" y1="56346" x2="44889" y2="45192"/>
                          <a14:foregroundMark x1="44111" y1="92692" x2="53000" y2="92692"/>
                          <a14:backgroundMark x1="49111" y1="65769" x2="50222" y2="49615"/>
                        </a14:backgroundRemoval>
                      </a14:imgEffect>
                    </a14:imgLayer>
                  </a14:imgProps>
                </a:ext>
                <a:ext uri="{28A0092B-C50C-407E-A947-70E740481C1C}">
                  <a14:useLocalDpi xmlns:a14="http://schemas.microsoft.com/office/drawing/2010/main" val="0"/>
                </a:ext>
              </a:extLst>
            </a:blip>
            <a:srcRect l="28245" r="27143"/>
            <a:stretch/>
          </p:blipFill>
          <p:spPr>
            <a:xfrm>
              <a:off x="1340073" y="1693379"/>
              <a:ext cx="779489" cy="1009549"/>
            </a:xfrm>
            <a:prstGeom prst="rect">
              <a:avLst/>
            </a:prstGeom>
            <a:noFill/>
            <a:ln w="38100">
              <a:noFill/>
            </a:ln>
          </p:spPr>
        </p:pic>
      </p:grpSp>
    </p:spTree>
    <p:extLst>
      <p:ext uri="{BB962C8B-B14F-4D97-AF65-F5344CB8AC3E}">
        <p14:creationId xmlns:p14="http://schemas.microsoft.com/office/powerpoint/2010/main" val="25949383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a:extLst>
              <a:ext uri="{FF2B5EF4-FFF2-40B4-BE49-F238E27FC236}">
                <a16:creationId xmlns:a16="http://schemas.microsoft.com/office/drawing/2014/main" id="{47EA0F5F-0882-3EC4-CE4C-2132132B3A30}"/>
              </a:ext>
            </a:extLst>
          </p:cNvPr>
          <p:cNvSpPr txBox="1"/>
          <p:nvPr/>
        </p:nvSpPr>
        <p:spPr>
          <a:xfrm>
            <a:off x="2491096" y="4286052"/>
            <a:ext cx="7615286" cy="1200329"/>
          </a:xfrm>
          <a:prstGeom prst="rect">
            <a:avLst/>
          </a:prstGeom>
          <a:noFill/>
        </p:spPr>
        <p:txBody>
          <a:bodyPr wrap="square" rtlCol="0">
            <a:spAutoFit/>
          </a:bodyPr>
          <a:lstStyle/>
          <a:p>
            <a:pPr algn="just"/>
            <a:r>
              <a:rPr lang="en-US" sz="2400" b="1"/>
              <a:t>Do không thể sang phải tiếp, ta có thể coi như nếu quân cờ sang phải, ta sẽ tính tổng số nước trên bảng (0, 0).</a:t>
            </a:r>
          </a:p>
        </p:txBody>
      </p:sp>
      <p:sp>
        <p:nvSpPr>
          <p:cNvPr id="37" name="Rectangle: Rounded Corners 36">
            <a:extLst>
              <a:ext uri="{FF2B5EF4-FFF2-40B4-BE49-F238E27FC236}">
                <a16:creationId xmlns:a16="http://schemas.microsoft.com/office/drawing/2014/main" id="{9853534F-D396-A12B-E02F-530C9283644D}"/>
              </a:ext>
            </a:extLst>
          </p:cNvPr>
          <p:cNvSpPr/>
          <p:nvPr/>
        </p:nvSpPr>
        <p:spPr>
          <a:xfrm>
            <a:off x="3829393" y="2346376"/>
            <a:ext cx="1465943" cy="1306286"/>
          </a:xfrm>
          <a:prstGeom prst="roundRect">
            <a:avLst/>
          </a:prstGeom>
          <a:noFill/>
          <a:ln w="38100">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Rounded Corners 37">
            <a:extLst>
              <a:ext uri="{FF2B5EF4-FFF2-40B4-BE49-F238E27FC236}">
                <a16:creationId xmlns:a16="http://schemas.microsoft.com/office/drawing/2014/main" id="{7AF2799F-86D0-AF79-B64A-A5A66AB35715}"/>
              </a:ext>
            </a:extLst>
          </p:cNvPr>
          <p:cNvSpPr/>
          <p:nvPr/>
        </p:nvSpPr>
        <p:spPr>
          <a:xfrm>
            <a:off x="5447736" y="2346376"/>
            <a:ext cx="1465943" cy="1306286"/>
          </a:xfrm>
          <a:prstGeom prst="roundRect">
            <a:avLst/>
          </a:prstGeom>
          <a:solidFill>
            <a:schemeClr val="bg1"/>
          </a:solidFill>
          <a:ln w="38100">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Rounded Corners 38">
            <a:extLst>
              <a:ext uri="{FF2B5EF4-FFF2-40B4-BE49-F238E27FC236}">
                <a16:creationId xmlns:a16="http://schemas.microsoft.com/office/drawing/2014/main" id="{DB1BB814-2624-5907-ACA0-E2E9626972AD}"/>
              </a:ext>
            </a:extLst>
          </p:cNvPr>
          <p:cNvSpPr/>
          <p:nvPr/>
        </p:nvSpPr>
        <p:spPr>
          <a:xfrm>
            <a:off x="7066079" y="2346376"/>
            <a:ext cx="1465943" cy="1306286"/>
          </a:xfrm>
          <a:prstGeom prst="roundRect">
            <a:avLst/>
          </a:prstGeom>
          <a:solidFill>
            <a:schemeClr val="accent6"/>
          </a:solidFill>
          <a:ln w="38100">
            <a:solidFill>
              <a:schemeClr val="tx1">
                <a:lumMod val="85000"/>
                <a:lumOff val="1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Rounded Corners 39">
            <a:extLst>
              <a:ext uri="{FF2B5EF4-FFF2-40B4-BE49-F238E27FC236}">
                <a16:creationId xmlns:a16="http://schemas.microsoft.com/office/drawing/2014/main" id="{870082E5-FE1B-4FBB-FDDC-08976B08A39E}"/>
              </a:ext>
            </a:extLst>
          </p:cNvPr>
          <p:cNvSpPr/>
          <p:nvPr/>
        </p:nvSpPr>
        <p:spPr>
          <a:xfrm>
            <a:off x="3829393" y="894948"/>
            <a:ext cx="1465943" cy="1306286"/>
          </a:xfrm>
          <a:prstGeom prst="roundRect">
            <a:avLst/>
          </a:prstGeom>
          <a:noFill/>
          <a:ln w="38100">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Rounded Corners 40">
            <a:extLst>
              <a:ext uri="{FF2B5EF4-FFF2-40B4-BE49-F238E27FC236}">
                <a16:creationId xmlns:a16="http://schemas.microsoft.com/office/drawing/2014/main" id="{08523D5C-165B-227F-1801-9E34C115E356}"/>
              </a:ext>
            </a:extLst>
          </p:cNvPr>
          <p:cNvSpPr/>
          <p:nvPr/>
        </p:nvSpPr>
        <p:spPr>
          <a:xfrm>
            <a:off x="5447736" y="894948"/>
            <a:ext cx="1465943" cy="1306286"/>
          </a:xfrm>
          <a:prstGeom prst="roundRect">
            <a:avLst/>
          </a:prstGeom>
          <a:noFill/>
          <a:ln w="38100">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Rounded Corners 41">
            <a:extLst>
              <a:ext uri="{FF2B5EF4-FFF2-40B4-BE49-F238E27FC236}">
                <a16:creationId xmlns:a16="http://schemas.microsoft.com/office/drawing/2014/main" id="{43B4723B-31E4-54A3-E5DA-083BD6FBCF64}"/>
              </a:ext>
            </a:extLst>
          </p:cNvPr>
          <p:cNvSpPr/>
          <p:nvPr/>
        </p:nvSpPr>
        <p:spPr>
          <a:xfrm>
            <a:off x="7066079" y="894948"/>
            <a:ext cx="1465943" cy="1306286"/>
          </a:xfrm>
          <a:prstGeom prst="roundRect">
            <a:avLst/>
          </a:prstGeom>
          <a:solidFill>
            <a:srgbClr val="ED7D31"/>
          </a:solidFill>
          <a:ln w="38100">
            <a:solidFill>
              <a:schemeClr val="tx1">
                <a:lumMod val="85000"/>
                <a:lumOff val="1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0" name="Group 49">
            <a:extLst>
              <a:ext uri="{FF2B5EF4-FFF2-40B4-BE49-F238E27FC236}">
                <a16:creationId xmlns:a16="http://schemas.microsoft.com/office/drawing/2014/main" id="{AF7378B1-E176-EB61-2248-52A09528FBFE}"/>
              </a:ext>
            </a:extLst>
          </p:cNvPr>
          <p:cNvGrpSpPr/>
          <p:nvPr/>
        </p:nvGrpSpPr>
        <p:grpSpPr>
          <a:xfrm>
            <a:off x="9005877" y="1043316"/>
            <a:ext cx="779489" cy="1009549"/>
            <a:chOff x="1340073" y="1693379"/>
            <a:chExt cx="779489" cy="1009549"/>
          </a:xfrm>
        </p:grpSpPr>
        <p:sp>
          <p:nvSpPr>
            <p:cNvPr id="51" name="Rectangle 5">
              <a:extLst>
                <a:ext uri="{FF2B5EF4-FFF2-40B4-BE49-F238E27FC236}">
                  <a16:creationId xmlns:a16="http://schemas.microsoft.com/office/drawing/2014/main" id="{63E8CC9D-EAE0-A374-8FB3-0C014F1005CD}"/>
                </a:ext>
              </a:extLst>
            </p:cNvPr>
            <p:cNvSpPr/>
            <p:nvPr/>
          </p:nvSpPr>
          <p:spPr>
            <a:xfrm>
              <a:off x="1623596" y="1850231"/>
              <a:ext cx="200442" cy="152400"/>
            </a:xfrm>
            <a:custGeom>
              <a:avLst/>
              <a:gdLst>
                <a:gd name="connsiteX0" fmla="*/ 0 w 200442"/>
                <a:gd name="connsiteY0" fmla="*/ 0 h 121443"/>
                <a:gd name="connsiteX1" fmla="*/ 200442 w 200442"/>
                <a:gd name="connsiteY1" fmla="*/ 0 h 121443"/>
                <a:gd name="connsiteX2" fmla="*/ 200442 w 200442"/>
                <a:gd name="connsiteY2" fmla="*/ 121443 h 121443"/>
                <a:gd name="connsiteX3" fmla="*/ 0 w 200442"/>
                <a:gd name="connsiteY3" fmla="*/ 121443 h 121443"/>
                <a:gd name="connsiteX4" fmla="*/ 0 w 200442"/>
                <a:gd name="connsiteY4" fmla="*/ 0 h 121443"/>
                <a:gd name="connsiteX0" fmla="*/ 0 w 200442"/>
                <a:gd name="connsiteY0" fmla="*/ 30957 h 152400"/>
                <a:gd name="connsiteX1" fmla="*/ 95667 w 200442"/>
                <a:gd name="connsiteY1" fmla="*/ 0 h 152400"/>
                <a:gd name="connsiteX2" fmla="*/ 200442 w 200442"/>
                <a:gd name="connsiteY2" fmla="*/ 30957 h 152400"/>
                <a:gd name="connsiteX3" fmla="*/ 200442 w 200442"/>
                <a:gd name="connsiteY3" fmla="*/ 152400 h 152400"/>
                <a:gd name="connsiteX4" fmla="*/ 0 w 200442"/>
                <a:gd name="connsiteY4" fmla="*/ 152400 h 152400"/>
                <a:gd name="connsiteX5" fmla="*/ 0 w 200442"/>
                <a:gd name="connsiteY5" fmla="*/ 30957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0442" h="152400">
                  <a:moveTo>
                    <a:pt x="0" y="30957"/>
                  </a:moveTo>
                  <a:cubicBezTo>
                    <a:pt x="31889" y="30163"/>
                    <a:pt x="63778" y="794"/>
                    <a:pt x="95667" y="0"/>
                  </a:cubicBezTo>
                  <a:lnTo>
                    <a:pt x="200442" y="30957"/>
                  </a:lnTo>
                  <a:lnTo>
                    <a:pt x="200442" y="152400"/>
                  </a:lnTo>
                  <a:lnTo>
                    <a:pt x="0" y="152400"/>
                  </a:lnTo>
                  <a:lnTo>
                    <a:pt x="0" y="3095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
              <a:extLst>
                <a:ext uri="{FF2B5EF4-FFF2-40B4-BE49-F238E27FC236}">
                  <a16:creationId xmlns:a16="http://schemas.microsoft.com/office/drawing/2014/main" id="{9A3D32D2-BA96-5D8D-F484-054C5CF694FC}"/>
                </a:ext>
              </a:extLst>
            </p:cNvPr>
            <p:cNvSpPr/>
            <p:nvPr/>
          </p:nvSpPr>
          <p:spPr>
            <a:xfrm>
              <a:off x="1597819" y="2021682"/>
              <a:ext cx="250031" cy="47624"/>
            </a:xfrm>
            <a:custGeom>
              <a:avLst/>
              <a:gdLst>
                <a:gd name="connsiteX0" fmla="*/ 0 w 200442"/>
                <a:gd name="connsiteY0" fmla="*/ 0 h 121443"/>
                <a:gd name="connsiteX1" fmla="*/ 200442 w 200442"/>
                <a:gd name="connsiteY1" fmla="*/ 0 h 121443"/>
                <a:gd name="connsiteX2" fmla="*/ 200442 w 200442"/>
                <a:gd name="connsiteY2" fmla="*/ 121443 h 121443"/>
                <a:gd name="connsiteX3" fmla="*/ 0 w 200442"/>
                <a:gd name="connsiteY3" fmla="*/ 121443 h 121443"/>
                <a:gd name="connsiteX4" fmla="*/ 0 w 200442"/>
                <a:gd name="connsiteY4" fmla="*/ 0 h 121443"/>
                <a:gd name="connsiteX0" fmla="*/ 0 w 200442"/>
                <a:gd name="connsiteY0" fmla="*/ 30957 h 152400"/>
                <a:gd name="connsiteX1" fmla="*/ 95667 w 200442"/>
                <a:gd name="connsiteY1" fmla="*/ 0 h 152400"/>
                <a:gd name="connsiteX2" fmla="*/ 200442 w 200442"/>
                <a:gd name="connsiteY2" fmla="*/ 30957 h 152400"/>
                <a:gd name="connsiteX3" fmla="*/ 200442 w 200442"/>
                <a:gd name="connsiteY3" fmla="*/ 152400 h 152400"/>
                <a:gd name="connsiteX4" fmla="*/ 0 w 200442"/>
                <a:gd name="connsiteY4" fmla="*/ 152400 h 152400"/>
                <a:gd name="connsiteX5" fmla="*/ 0 w 200442"/>
                <a:gd name="connsiteY5" fmla="*/ 30957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0442" h="152400">
                  <a:moveTo>
                    <a:pt x="0" y="30957"/>
                  </a:moveTo>
                  <a:cubicBezTo>
                    <a:pt x="31889" y="30163"/>
                    <a:pt x="63778" y="794"/>
                    <a:pt x="95667" y="0"/>
                  </a:cubicBezTo>
                  <a:lnTo>
                    <a:pt x="200442" y="30957"/>
                  </a:lnTo>
                  <a:lnTo>
                    <a:pt x="200442" y="152400"/>
                  </a:lnTo>
                  <a:lnTo>
                    <a:pt x="0" y="152400"/>
                  </a:lnTo>
                  <a:lnTo>
                    <a:pt x="0" y="3095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6">
              <a:extLst>
                <a:ext uri="{FF2B5EF4-FFF2-40B4-BE49-F238E27FC236}">
                  <a16:creationId xmlns:a16="http://schemas.microsoft.com/office/drawing/2014/main" id="{C56EBCF4-4954-CFFD-815A-0F5B71B09818}"/>
                </a:ext>
              </a:extLst>
            </p:cNvPr>
            <p:cNvSpPr/>
            <p:nvPr/>
          </p:nvSpPr>
          <p:spPr>
            <a:xfrm>
              <a:off x="1605944" y="2069306"/>
              <a:ext cx="221874" cy="419976"/>
            </a:xfrm>
            <a:custGeom>
              <a:avLst/>
              <a:gdLst>
                <a:gd name="connsiteX0" fmla="*/ 0 w 181392"/>
                <a:gd name="connsiteY0" fmla="*/ 0 h 422358"/>
                <a:gd name="connsiteX1" fmla="*/ 181392 w 181392"/>
                <a:gd name="connsiteY1" fmla="*/ 0 h 422358"/>
                <a:gd name="connsiteX2" fmla="*/ 181392 w 181392"/>
                <a:gd name="connsiteY2" fmla="*/ 422358 h 422358"/>
                <a:gd name="connsiteX3" fmla="*/ 0 w 181392"/>
                <a:gd name="connsiteY3" fmla="*/ 422358 h 422358"/>
                <a:gd name="connsiteX4" fmla="*/ 0 w 181392"/>
                <a:gd name="connsiteY4" fmla="*/ 0 h 422358"/>
                <a:gd name="connsiteX0" fmla="*/ 26194 w 207586"/>
                <a:gd name="connsiteY0" fmla="*/ 0 h 422358"/>
                <a:gd name="connsiteX1" fmla="*/ 207586 w 207586"/>
                <a:gd name="connsiteY1" fmla="*/ 0 h 422358"/>
                <a:gd name="connsiteX2" fmla="*/ 207586 w 207586"/>
                <a:gd name="connsiteY2" fmla="*/ 422358 h 422358"/>
                <a:gd name="connsiteX3" fmla="*/ 0 w 207586"/>
                <a:gd name="connsiteY3" fmla="*/ 417595 h 422358"/>
                <a:gd name="connsiteX4" fmla="*/ 26194 w 207586"/>
                <a:gd name="connsiteY4" fmla="*/ 0 h 422358"/>
                <a:gd name="connsiteX0" fmla="*/ 26194 w 221874"/>
                <a:gd name="connsiteY0" fmla="*/ 0 h 419976"/>
                <a:gd name="connsiteX1" fmla="*/ 207586 w 221874"/>
                <a:gd name="connsiteY1" fmla="*/ 0 h 419976"/>
                <a:gd name="connsiteX2" fmla="*/ 221874 w 221874"/>
                <a:gd name="connsiteY2" fmla="*/ 419976 h 419976"/>
                <a:gd name="connsiteX3" fmla="*/ 0 w 221874"/>
                <a:gd name="connsiteY3" fmla="*/ 417595 h 419976"/>
                <a:gd name="connsiteX4" fmla="*/ 26194 w 221874"/>
                <a:gd name="connsiteY4" fmla="*/ 0 h 4199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874" h="419976">
                  <a:moveTo>
                    <a:pt x="26194" y="0"/>
                  </a:moveTo>
                  <a:lnTo>
                    <a:pt x="207586" y="0"/>
                  </a:lnTo>
                  <a:lnTo>
                    <a:pt x="221874" y="419976"/>
                  </a:lnTo>
                  <a:lnTo>
                    <a:pt x="0" y="417595"/>
                  </a:lnTo>
                  <a:lnTo>
                    <a:pt x="26194"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12C326D5-3348-3686-D615-82A03E73B6F1}"/>
                </a:ext>
              </a:extLst>
            </p:cNvPr>
            <p:cNvSpPr/>
            <p:nvPr/>
          </p:nvSpPr>
          <p:spPr>
            <a:xfrm>
              <a:off x="1557338" y="2489282"/>
              <a:ext cx="345281"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ECC78973-2B1F-A660-0C9A-94003666307B}"/>
                </a:ext>
              </a:extLst>
            </p:cNvPr>
            <p:cNvSpPr/>
            <p:nvPr/>
          </p:nvSpPr>
          <p:spPr>
            <a:xfrm>
              <a:off x="1502569" y="2535002"/>
              <a:ext cx="433387" cy="695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6" name="Picture 55">
              <a:extLst>
                <a:ext uri="{FF2B5EF4-FFF2-40B4-BE49-F238E27FC236}">
                  <a16:creationId xmlns:a16="http://schemas.microsoft.com/office/drawing/2014/main" id="{B2AAC9EA-2AF6-D8F2-E7B5-92635E8BC537}"/>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10000" b="92692" l="10000" r="90000">
                          <a14:foregroundMark x1="44889" y1="57308" x2="44889" y2="57308"/>
                          <a14:foregroundMark x1="44778" y1="56346" x2="44889" y2="45192"/>
                          <a14:foregroundMark x1="44111" y1="92692" x2="53000" y2="92692"/>
                          <a14:backgroundMark x1="49111" y1="65769" x2="50222" y2="49615"/>
                        </a14:backgroundRemoval>
                      </a14:imgEffect>
                    </a14:imgLayer>
                  </a14:imgProps>
                </a:ext>
                <a:ext uri="{28A0092B-C50C-407E-A947-70E740481C1C}">
                  <a14:useLocalDpi xmlns:a14="http://schemas.microsoft.com/office/drawing/2010/main" val="0"/>
                </a:ext>
              </a:extLst>
            </a:blip>
            <a:srcRect l="28245" r="27143"/>
            <a:stretch/>
          </p:blipFill>
          <p:spPr>
            <a:xfrm>
              <a:off x="1340073" y="1693379"/>
              <a:ext cx="779489" cy="1009549"/>
            </a:xfrm>
            <a:prstGeom prst="rect">
              <a:avLst/>
            </a:prstGeom>
            <a:noFill/>
            <a:ln w="38100">
              <a:noFill/>
            </a:ln>
          </p:spPr>
        </p:pic>
      </p:grpSp>
    </p:spTree>
    <p:extLst>
      <p:ext uri="{BB962C8B-B14F-4D97-AF65-F5344CB8AC3E}">
        <p14:creationId xmlns:p14="http://schemas.microsoft.com/office/powerpoint/2010/main" val="27118609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a:extLst>
              <a:ext uri="{FF2B5EF4-FFF2-40B4-BE49-F238E27FC236}">
                <a16:creationId xmlns:a16="http://schemas.microsoft.com/office/drawing/2014/main" id="{47EA0F5F-0882-3EC4-CE4C-2132132B3A30}"/>
              </a:ext>
            </a:extLst>
          </p:cNvPr>
          <p:cNvSpPr txBox="1"/>
          <p:nvPr/>
        </p:nvSpPr>
        <p:spPr>
          <a:xfrm>
            <a:off x="2491096" y="4286052"/>
            <a:ext cx="7615286" cy="830997"/>
          </a:xfrm>
          <a:prstGeom prst="rect">
            <a:avLst/>
          </a:prstGeom>
          <a:noFill/>
        </p:spPr>
        <p:txBody>
          <a:bodyPr wrap="square" rtlCol="0">
            <a:spAutoFit/>
          </a:bodyPr>
          <a:lstStyle/>
          <a:p>
            <a:pPr algn="just"/>
            <a:r>
              <a:rPr lang="en-US" sz="2400" b="1"/>
              <a:t>Quân cờ đi xuống dưới, ta sẽ tính số nước đi trên bảng (1, 1)</a:t>
            </a:r>
          </a:p>
        </p:txBody>
      </p:sp>
      <p:sp>
        <p:nvSpPr>
          <p:cNvPr id="37" name="Rectangle: Rounded Corners 36">
            <a:extLst>
              <a:ext uri="{FF2B5EF4-FFF2-40B4-BE49-F238E27FC236}">
                <a16:creationId xmlns:a16="http://schemas.microsoft.com/office/drawing/2014/main" id="{9853534F-D396-A12B-E02F-530C9283644D}"/>
              </a:ext>
            </a:extLst>
          </p:cNvPr>
          <p:cNvSpPr/>
          <p:nvPr/>
        </p:nvSpPr>
        <p:spPr>
          <a:xfrm>
            <a:off x="3829393" y="2346376"/>
            <a:ext cx="1465943" cy="1306286"/>
          </a:xfrm>
          <a:prstGeom prst="roundRect">
            <a:avLst/>
          </a:prstGeom>
          <a:noFill/>
          <a:ln w="38100">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Rounded Corners 37">
            <a:extLst>
              <a:ext uri="{FF2B5EF4-FFF2-40B4-BE49-F238E27FC236}">
                <a16:creationId xmlns:a16="http://schemas.microsoft.com/office/drawing/2014/main" id="{7AF2799F-86D0-AF79-B64A-A5A66AB35715}"/>
              </a:ext>
            </a:extLst>
          </p:cNvPr>
          <p:cNvSpPr/>
          <p:nvPr/>
        </p:nvSpPr>
        <p:spPr>
          <a:xfrm>
            <a:off x="5447736" y="2346376"/>
            <a:ext cx="1465943" cy="1306286"/>
          </a:xfrm>
          <a:prstGeom prst="roundRect">
            <a:avLst/>
          </a:prstGeom>
          <a:solidFill>
            <a:schemeClr val="bg1"/>
          </a:solidFill>
          <a:ln w="38100">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Rounded Corners 38">
            <a:extLst>
              <a:ext uri="{FF2B5EF4-FFF2-40B4-BE49-F238E27FC236}">
                <a16:creationId xmlns:a16="http://schemas.microsoft.com/office/drawing/2014/main" id="{DB1BB814-2624-5907-ACA0-E2E9626972AD}"/>
              </a:ext>
            </a:extLst>
          </p:cNvPr>
          <p:cNvSpPr/>
          <p:nvPr/>
        </p:nvSpPr>
        <p:spPr>
          <a:xfrm>
            <a:off x="7066079" y="2346376"/>
            <a:ext cx="1465943" cy="1306286"/>
          </a:xfrm>
          <a:prstGeom prst="roundRect">
            <a:avLst/>
          </a:prstGeom>
          <a:solidFill>
            <a:schemeClr val="accent6"/>
          </a:solidFill>
          <a:ln w="38100">
            <a:solidFill>
              <a:schemeClr val="tx1">
                <a:lumMod val="85000"/>
                <a:lumOff val="1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Rounded Corners 39">
            <a:extLst>
              <a:ext uri="{FF2B5EF4-FFF2-40B4-BE49-F238E27FC236}">
                <a16:creationId xmlns:a16="http://schemas.microsoft.com/office/drawing/2014/main" id="{870082E5-FE1B-4FBB-FDDC-08976B08A39E}"/>
              </a:ext>
            </a:extLst>
          </p:cNvPr>
          <p:cNvSpPr/>
          <p:nvPr/>
        </p:nvSpPr>
        <p:spPr>
          <a:xfrm>
            <a:off x="3829393" y="894948"/>
            <a:ext cx="1465943" cy="1306286"/>
          </a:xfrm>
          <a:prstGeom prst="roundRect">
            <a:avLst/>
          </a:prstGeom>
          <a:noFill/>
          <a:ln w="38100">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Rounded Corners 40">
            <a:extLst>
              <a:ext uri="{FF2B5EF4-FFF2-40B4-BE49-F238E27FC236}">
                <a16:creationId xmlns:a16="http://schemas.microsoft.com/office/drawing/2014/main" id="{08523D5C-165B-227F-1801-9E34C115E356}"/>
              </a:ext>
            </a:extLst>
          </p:cNvPr>
          <p:cNvSpPr/>
          <p:nvPr/>
        </p:nvSpPr>
        <p:spPr>
          <a:xfrm>
            <a:off x="5447736" y="894948"/>
            <a:ext cx="1465943" cy="1306286"/>
          </a:xfrm>
          <a:prstGeom prst="roundRect">
            <a:avLst/>
          </a:prstGeom>
          <a:noFill/>
          <a:ln w="38100">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Rounded Corners 41">
            <a:extLst>
              <a:ext uri="{FF2B5EF4-FFF2-40B4-BE49-F238E27FC236}">
                <a16:creationId xmlns:a16="http://schemas.microsoft.com/office/drawing/2014/main" id="{43B4723B-31E4-54A3-E5DA-083BD6FBCF64}"/>
              </a:ext>
            </a:extLst>
          </p:cNvPr>
          <p:cNvSpPr/>
          <p:nvPr/>
        </p:nvSpPr>
        <p:spPr>
          <a:xfrm>
            <a:off x="7066079" y="894948"/>
            <a:ext cx="1465943" cy="1306286"/>
          </a:xfrm>
          <a:prstGeom prst="roundRect">
            <a:avLst/>
          </a:prstGeom>
          <a:noFill/>
          <a:ln w="38100">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0" name="Group 49">
            <a:extLst>
              <a:ext uri="{FF2B5EF4-FFF2-40B4-BE49-F238E27FC236}">
                <a16:creationId xmlns:a16="http://schemas.microsoft.com/office/drawing/2014/main" id="{AF7378B1-E176-EB61-2248-52A09528FBFE}"/>
              </a:ext>
            </a:extLst>
          </p:cNvPr>
          <p:cNvGrpSpPr/>
          <p:nvPr/>
        </p:nvGrpSpPr>
        <p:grpSpPr>
          <a:xfrm>
            <a:off x="7409305" y="2494744"/>
            <a:ext cx="779489" cy="1009549"/>
            <a:chOff x="1340073" y="1693379"/>
            <a:chExt cx="779489" cy="1009549"/>
          </a:xfrm>
        </p:grpSpPr>
        <p:sp>
          <p:nvSpPr>
            <p:cNvPr id="51" name="Rectangle 5">
              <a:extLst>
                <a:ext uri="{FF2B5EF4-FFF2-40B4-BE49-F238E27FC236}">
                  <a16:creationId xmlns:a16="http://schemas.microsoft.com/office/drawing/2014/main" id="{63E8CC9D-EAE0-A374-8FB3-0C014F1005CD}"/>
                </a:ext>
              </a:extLst>
            </p:cNvPr>
            <p:cNvSpPr/>
            <p:nvPr/>
          </p:nvSpPr>
          <p:spPr>
            <a:xfrm>
              <a:off x="1623596" y="1850231"/>
              <a:ext cx="200442" cy="152400"/>
            </a:xfrm>
            <a:custGeom>
              <a:avLst/>
              <a:gdLst>
                <a:gd name="connsiteX0" fmla="*/ 0 w 200442"/>
                <a:gd name="connsiteY0" fmla="*/ 0 h 121443"/>
                <a:gd name="connsiteX1" fmla="*/ 200442 w 200442"/>
                <a:gd name="connsiteY1" fmla="*/ 0 h 121443"/>
                <a:gd name="connsiteX2" fmla="*/ 200442 w 200442"/>
                <a:gd name="connsiteY2" fmla="*/ 121443 h 121443"/>
                <a:gd name="connsiteX3" fmla="*/ 0 w 200442"/>
                <a:gd name="connsiteY3" fmla="*/ 121443 h 121443"/>
                <a:gd name="connsiteX4" fmla="*/ 0 w 200442"/>
                <a:gd name="connsiteY4" fmla="*/ 0 h 121443"/>
                <a:gd name="connsiteX0" fmla="*/ 0 w 200442"/>
                <a:gd name="connsiteY0" fmla="*/ 30957 h 152400"/>
                <a:gd name="connsiteX1" fmla="*/ 95667 w 200442"/>
                <a:gd name="connsiteY1" fmla="*/ 0 h 152400"/>
                <a:gd name="connsiteX2" fmla="*/ 200442 w 200442"/>
                <a:gd name="connsiteY2" fmla="*/ 30957 h 152400"/>
                <a:gd name="connsiteX3" fmla="*/ 200442 w 200442"/>
                <a:gd name="connsiteY3" fmla="*/ 152400 h 152400"/>
                <a:gd name="connsiteX4" fmla="*/ 0 w 200442"/>
                <a:gd name="connsiteY4" fmla="*/ 152400 h 152400"/>
                <a:gd name="connsiteX5" fmla="*/ 0 w 200442"/>
                <a:gd name="connsiteY5" fmla="*/ 30957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0442" h="152400">
                  <a:moveTo>
                    <a:pt x="0" y="30957"/>
                  </a:moveTo>
                  <a:cubicBezTo>
                    <a:pt x="31889" y="30163"/>
                    <a:pt x="63778" y="794"/>
                    <a:pt x="95667" y="0"/>
                  </a:cubicBezTo>
                  <a:lnTo>
                    <a:pt x="200442" y="30957"/>
                  </a:lnTo>
                  <a:lnTo>
                    <a:pt x="200442" y="152400"/>
                  </a:lnTo>
                  <a:lnTo>
                    <a:pt x="0" y="152400"/>
                  </a:lnTo>
                  <a:lnTo>
                    <a:pt x="0" y="3095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
              <a:extLst>
                <a:ext uri="{FF2B5EF4-FFF2-40B4-BE49-F238E27FC236}">
                  <a16:creationId xmlns:a16="http://schemas.microsoft.com/office/drawing/2014/main" id="{9A3D32D2-BA96-5D8D-F484-054C5CF694FC}"/>
                </a:ext>
              </a:extLst>
            </p:cNvPr>
            <p:cNvSpPr/>
            <p:nvPr/>
          </p:nvSpPr>
          <p:spPr>
            <a:xfrm>
              <a:off x="1597819" y="2021682"/>
              <a:ext cx="250031" cy="47624"/>
            </a:xfrm>
            <a:custGeom>
              <a:avLst/>
              <a:gdLst>
                <a:gd name="connsiteX0" fmla="*/ 0 w 200442"/>
                <a:gd name="connsiteY0" fmla="*/ 0 h 121443"/>
                <a:gd name="connsiteX1" fmla="*/ 200442 w 200442"/>
                <a:gd name="connsiteY1" fmla="*/ 0 h 121443"/>
                <a:gd name="connsiteX2" fmla="*/ 200442 w 200442"/>
                <a:gd name="connsiteY2" fmla="*/ 121443 h 121443"/>
                <a:gd name="connsiteX3" fmla="*/ 0 w 200442"/>
                <a:gd name="connsiteY3" fmla="*/ 121443 h 121443"/>
                <a:gd name="connsiteX4" fmla="*/ 0 w 200442"/>
                <a:gd name="connsiteY4" fmla="*/ 0 h 121443"/>
                <a:gd name="connsiteX0" fmla="*/ 0 w 200442"/>
                <a:gd name="connsiteY0" fmla="*/ 30957 h 152400"/>
                <a:gd name="connsiteX1" fmla="*/ 95667 w 200442"/>
                <a:gd name="connsiteY1" fmla="*/ 0 h 152400"/>
                <a:gd name="connsiteX2" fmla="*/ 200442 w 200442"/>
                <a:gd name="connsiteY2" fmla="*/ 30957 h 152400"/>
                <a:gd name="connsiteX3" fmla="*/ 200442 w 200442"/>
                <a:gd name="connsiteY3" fmla="*/ 152400 h 152400"/>
                <a:gd name="connsiteX4" fmla="*/ 0 w 200442"/>
                <a:gd name="connsiteY4" fmla="*/ 152400 h 152400"/>
                <a:gd name="connsiteX5" fmla="*/ 0 w 200442"/>
                <a:gd name="connsiteY5" fmla="*/ 30957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0442" h="152400">
                  <a:moveTo>
                    <a:pt x="0" y="30957"/>
                  </a:moveTo>
                  <a:cubicBezTo>
                    <a:pt x="31889" y="30163"/>
                    <a:pt x="63778" y="794"/>
                    <a:pt x="95667" y="0"/>
                  </a:cubicBezTo>
                  <a:lnTo>
                    <a:pt x="200442" y="30957"/>
                  </a:lnTo>
                  <a:lnTo>
                    <a:pt x="200442" y="152400"/>
                  </a:lnTo>
                  <a:lnTo>
                    <a:pt x="0" y="152400"/>
                  </a:lnTo>
                  <a:lnTo>
                    <a:pt x="0" y="3095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6">
              <a:extLst>
                <a:ext uri="{FF2B5EF4-FFF2-40B4-BE49-F238E27FC236}">
                  <a16:creationId xmlns:a16="http://schemas.microsoft.com/office/drawing/2014/main" id="{C56EBCF4-4954-CFFD-815A-0F5B71B09818}"/>
                </a:ext>
              </a:extLst>
            </p:cNvPr>
            <p:cNvSpPr/>
            <p:nvPr/>
          </p:nvSpPr>
          <p:spPr>
            <a:xfrm>
              <a:off x="1605944" y="2069306"/>
              <a:ext cx="221874" cy="419976"/>
            </a:xfrm>
            <a:custGeom>
              <a:avLst/>
              <a:gdLst>
                <a:gd name="connsiteX0" fmla="*/ 0 w 181392"/>
                <a:gd name="connsiteY0" fmla="*/ 0 h 422358"/>
                <a:gd name="connsiteX1" fmla="*/ 181392 w 181392"/>
                <a:gd name="connsiteY1" fmla="*/ 0 h 422358"/>
                <a:gd name="connsiteX2" fmla="*/ 181392 w 181392"/>
                <a:gd name="connsiteY2" fmla="*/ 422358 h 422358"/>
                <a:gd name="connsiteX3" fmla="*/ 0 w 181392"/>
                <a:gd name="connsiteY3" fmla="*/ 422358 h 422358"/>
                <a:gd name="connsiteX4" fmla="*/ 0 w 181392"/>
                <a:gd name="connsiteY4" fmla="*/ 0 h 422358"/>
                <a:gd name="connsiteX0" fmla="*/ 26194 w 207586"/>
                <a:gd name="connsiteY0" fmla="*/ 0 h 422358"/>
                <a:gd name="connsiteX1" fmla="*/ 207586 w 207586"/>
                <a:gd name="connsiteY1" fmla="*/ 0 h 422358"/>
                <a:gd name="connsiteX2" fmla="*/ 207586 w 207586"/>
                <a:gd name="connsiteY2" fmla="*/ 422358 h 422358"/>
                <a:gd name="connsiteX3" fmla="*/ 0 w 207586"/>
                <a:gd name="connsiteY3" fmla="*/ 417595 h 422358"/>
                <a:gd name="connsiteX4" fmla="*/ 26194 w 207586"/>
                <a:gd name="connsiteY4" fmla="*/ 0 h 422358"/>
                <a:gd name="connsiteX0" fmla="*/ 26194 w 221874"/>
                <a:gd name="connsiteY0" fmla="*/ 0 h 419976"/>
                <a:gd name="connsiteX1" fmla="*/ 207586 w 221874"/>
                <a:gd name="connsiteY1" fmla="*/ 0 h 419976"/>
                <a:gd name="connsiteX2" fmla="*/ 221874 w 221874"/>
                <a:gd name="connsiteY2" fmla="*/ 419976 h 419976"/>
                <a:gd name="connsiteX3" fmla="*/ 0 w 221874"/>
                <a:gd name="connsiteY3" fmla="*/ 417595 h 419976"/>
                <a:gd name="connsiteX4" fmla="*/ 26194 w 221874"/>
                <a:gd name="connsiteY4" fmla="*/ 0 h 4199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874" h="419976">
                  <a:moveTo>
                    <a:pt x="26194" y="0"/>
                  </a:moveTo>
                  <a:lnTo>
                    <a:pt x="207586" y="0"/>
                  </a:lnTo>
                  <a:lnTo>
                    <a:pt x="221874" y="419976"/>
                  </a:lnTo>
                  <a:lnTo>
                    <a:pt x="0" y="417595"/>
                  </a:lnTo>
                  <a:lnTo>
                    <a:pt x="26194"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12C326D5-3348-3686-D615-82A03E73B6F1}"/>
                </a:ext>
              </a:extLst>
            </p:cNvPr>
            <p:cNvSpPr/>
            <p:nvPr/>
          </p:nvSpPr>
          <p:spPr>
            <a:xfrm>
              <a:off x="1557338" y="2489282"/>
              <a:ext cx="345281"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ECC78973-2B1F-A660-0C9A-94003666307B}"/>
                </a:ext>
              </a:extLst>
            </p:cNvPr>
            <p:cNvSpPr/>
            <p:nvPr/>
          </p:nvSpPr>
          <p:spPr>
            <a:xfrm>
              <a:off x="1502569" y="2535002"/>
              <a:ext cx="433387" cy="695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6" name="Picture 55">
              <a:extLst>
                <a:ext uri="{FF2B5EF4-FFF2-40B4-BE49-F238E27FC236}">
                  <a16:creationId xmlns:a16="http://schemas.microsoft.com/office/drawing/2014/main" id="{B2AAC9EA-2AF6-D8F2-E7B5-92635E8BC537}"/>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10000" b="92692" l="10000" r="90000">
                          <a14:foregroundMark x1="44889" y1="57308" x2="44889" y2="57308"/>
                          <a14:foregroundMark x1="44778" y1="56346" x2="44889" y2="45192"/>
                          <a14:foregroundMark x1="44111" y1="92692" x2="53000" y2="92692"/>
                          <a14:backgroundMark x1="49111" y1="65769" x2="50222" y2="49615"/>
                        </a14:backgroundRemoval>
                      </a14:imgEffect>
                    </a14:imgLayer>
                  </a14:imgProps>
                </a:ext>
                <a:ext uri="{28A0092B-C50C-407E-A947-70E740481C1C}">
                  <a14:useLocalDpi xmlns:a14="http://schemas.microsoft.com/office/drawing/2010/main" val="0"/>
                </a:ext>
              </a:extLst>
            </a:blip>
            <a:srcRect l="28245" r="27143"/>
            <a:stretch/>
          </p:blipFill>
          <p:spPr>
            <a:xfrm>
              <a:off x="1340073" y="1693379"/>
              <a:ext cx="779489" cy="1009549"/>
            </a:xfrm>
            <a:prstGeom prst="rect">
              <a:avLst/>
            </a:prstGeom>
            <a:noFill/>
            <a:ln w="38100">
              <a:noFill/>
            </a:ln>
          </p:spPr>
        </p:pic>
      </p:grpSp>
      <p:sp>
        <p:nvSpPr>
          <p:cNvPr id="16" name="TextBox 15">
            <a:extLst>
              <a:ext uri="{FF2B5EF4-FFF2-40B4-BE49-F238E27FC236}">
                <a16:creationId xmlns:a16="http://schemas.microsoft.com/office/drawing/2014/main" id="{1CBC92A6-9B33-BA83-FD8E-196C6BE238B6}"/>
              </a:ext>
            </a:extLst>
          </p:cNvPr>
          <p:cNvSpPr txBox="1"/>
          <p:nvPr/>
        </p:nvSpPr>
        <p:spPr>
          <a:xfrm>
            <a:off x="2491096" y="5173612"/>
            <a:ext cx="7615286" cy="461665"/>
          </a:xfrm>
          <a:prstGeom prst="rect">
            <a:avLst/>
          </a:prstGeom>
          <a:noFill/>
        </p:spPr>
        <p:txBody>
          <a:bodyPr wrap="square" rtlCol="0">
            <a:spAutoFit/>
          </a:bodyPr>
          <a:lstStyle/>
          <a:p>
            <a:pPr algn="just"/>
            <a:r>
              <a:rPr lang="en-US" sz="2400" b="1"/>
              <a:t>Kết quả của bảng này bằng 1!</a:t>
            </a:r>
          </a:p>
        </p:txBody>
      </p:sp>
    </p:spTree>
    <p:extLst>
      <p:ext uri="{BB962C8B-B14F-4D97-AF65-F5344CB8AC3E}">
        <p14:creationId xmlns:p14="http://schemas.microsoft.com/office/powerpoint/2010/main" val="3089022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a:extLst>
              <a:ext uri="{FF2B5EF4-FFF2-40B4-BE49-F238E27FC236}">
                <a16:creationId xmlns:a16="http://schemas.microsoft.com/office/drawing/2014/main" id="{47EA0F5F-0882-3EC4-CE4C-2132132B3A30}"/>
              </a:ext>
            </a:extLst>
          </p:cNvPr>
          <p:cNvSpPr txBox="1"/>
          <p:nvPr/>
        </p:nvSpPr>
        <p:spPr>
          <a:xfrm>
            <a:off x="2288357" y="377485"/>
            <a:ext cx="7615286" cy="1200329"/>
          </a:xfrm>
          <a:prstGeom prst="rect">
            <a:avLst/>
          </a:prstGeom>
          <a:noFill/>
        </p:spPr>
        <p:txBody>
          <a:bodyPr wrap="square" rtlCol="0">
            <a:spAutoFit/>
          </a:bodyPr>
          <a:lstStyle/>
          <a:p>
            <a:pPr algn="just"/>
            <a:r>
              <a:rPr lang="en-US" sz="2400" b="1"/>
              <a:t>Như vậy, kết quả bài toàn (2, 1) sẽ bằng tổng hợp kết quả của 2 bài toán (0, 0) và (1, 1) và bằng 1.</a:t>
            </a:r>
          </a:p>
        </p:txBody>
      </p:sp>
      <p:sp>
        <p:nvSpPr>
          <p:cNvPr id="37" name="Rectangle: Rounded Corners 36">
            <a:extLst>
              <a:ext uri="{FF2B5EF4-FFF2-40B4-BE49-F238E27FC236}">
                <a16:creationId xmlns:a16="http://schemas.microsoft.com/office/drawing/2014/main" id="{9853534F-D396-A12B-E02F-530C9283644D}"/>
              </a:ext>
            </a:extLst>
          </p:cNvPr>
          <p:cNvSpPr/>
          <p:nvPr/>
        </p:nvSpPr>
        <p:spPr>
          <a:xfrm>
            <a:off x="1044847" y="4038885"/>
            <a:ext cx="1037954" cy="924909"/>
          </a:xfrm>
          <a:prstGeom prst="roundRect">
            <a:avLst/>
          </a:prstGeom>
          <a:noFill/>
          <a:ln w="38100">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Rounded Corners 37">
            <a:extLst>
              <a:ext uri="{FF2B5EF4-FFF2-40B4-BE49-F238E27FC236}">
                <a16:creationId xmlns:a16="http://schemas.microsoft.com/office/drawing/2014/main" id="{7AF2799F-86D0-AF79-B64A-A5A66AB35715}"/>
              </a:ext>
            </a:extLst>
          </p:cNvPr>
          <p:cNvSpPr/>
          <p:nvPr/>
        </p:nvSpPr>
        <p:spPr>
          <a:xfrm>
            <a:off x="2268392" y="4042720"/>
            <a:ext cx="1037954" cy="924909"/>
          </a:xfrm>
          <a:prstGeom prst="roundRect">
            <a:avLst/>
          </a:prstGeom>
          <a:solidFill>
            <a:schemeClr val="bg1"/>
          </a:solidFill>
          <a:ln w="38100">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Rounded Corners 38">
            <a:extLst>
              <a:ext uri="{FF2B5EF4-FFF2-40B4-BE49-F238E27FC236}">
                <a16:creationId xmlns:a16="http://schemas.microsoft.com/office/drawing/2014/main" id="{DB1BB814-2624-5907-ACA0-E2E9626972AD}"/>
              </a:ext>
            </a:extLst>
          </p:cNvPr>
          <p:cNvSpPr/>
          <p:nvPr/>
        </p:nvSpPr>
        <p:spPr>
          <a:xfrm>
            <a:off x="3491937" y="4038886"/>
            <a:ext cx="1037954" cy="924909"/>
          </a:xfrm>
          <a:prstGeom prst="roundRect">
            <a:avLst/>
          </a:prstGeom>
          <a:solidFill>
            <a:schemeClr val="accent6"/>
          </a:solidFill>
          <a:ln w="38100">
            <a:solidFill>
              <a:schemeClr val="tx1">
                <a:lumMod val="85000"/>
                <a:lumOff val="1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Rounded Corners 39">
            <a:extLst>
              <a:ext uri="{FF2B5EF4-FFF2-40B4-BE49-F238E27FC236}">
                <a16:creationId xmlns:a16="http://schemas.microsoft.com/office/drawing/2014/main" id="{870082E5-FE1B-4FBB-FDDC-08976B08A39E}"/>
              </a:ext>
            </a:extLst>
          </p:cNvPr>
          <p:cNvSpPr/>
          <p:nvPr/>
        </p:nvSpPr>
        <p:spPr>
          <a:xfrm>
            <a:off x="1048782" y="2940305"/>
            <a:ext cx="1037954" cy="924909"/>
          </a:xfrm>
          <a:prstGeom prst="roundRect">
            <a:avLst/>
          </a:prstGeom>
          <a:noFill/>
          <a:ln w="38100">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Rounded Corners 40">
            <a:extLst>
              <a:ext uri="{FF2B5EF4-FFF2-40B4-BE49-F238E27FC236}">
                <a16:creationId xmlns:a16="http://schemas.microsoft.com/office/drawing/2014/main" id="{08523D5C-165B-227F-1801-9E34C115E356}"/>
              </a:ext>
            </a:extLst>
          </p:cNvPr>
          <p:cNvSpPr/>
          <p:nvPr/>
        </p:nvSpPr>
        <p:spPr>
          <a:xfrm>
            <a:off x="2282770" y="2940306"/>
            <a:ext cx="1037954" cy="924909"/>
          </a:xfrm>
          <a:prstGeom prst="roundRect">
            <a:avLst/>
          </a:prstGeom>
          <a:noFill/>
          <a:ln w="38100">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Rounded Corners 41">
            <a:extLst>
              <a:ext uri="{FF2B5EF4-FFF2-40B4-BE49-F238E27FC236}">
                <a16:creationId xmlns:a16="http://schemas.microsoft.com/office/drawing/2014/main" id="{43B4723B-31E4-54A3-E5DA-083BD6FBCF64}"/>
              </a:ext>
            </a:extLst>
          </p:cNvPr>
          <p:cNvSpPr/>
          <p:nvPr/>
        </p:nvSpPr>
        <p:spPr>
          <a:xfrm>
            <a:off x="3491937" y="2940306"/>
            <a:ext cx="1037954" cy="924909"/>
          </a:xfrm>
          <a:prstGeom prst="roundRect">
            <a:avLst/>
          </a:prstGeom>
          <a:solidFill>
            <a:srgbClr val="ED7D31"/>
          </a:solidFill>
          <a:ln w="38100">
            <a:solidFill>
              <a:schemeClr val="tx1">
                <a:lumMod val="85000"/>
                <a:lumOff val="1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0" name="Group 49">
            <a:extLst>
              <a:ext uri="{FF2B5EF4-FFF2-40B4-BE49-F238E27FC236}">
                <a16:creationId xmlns:a16="http://schemas.microsoft.com/office/drawing/2014/main" id="{AF7378B1-E176-EB61-2248-52A09528FBFE}"/>
              </a:ext>
            </a:extLst>
          </p:cNvPr>
          <p:cNvGrpSpPr/>
          <p:nvPr/>
        </p:nvGrpSpPr>
        <p:grpSpPr>
          <a:xfrm>
            <a:off x="3734957" y="3050239"/>
            <a:ext cx="551913" cy="714805"/>
            <a:chOff x="1340073" y="1693379"/>
            <a:chExt cx="779489" cy="1009549"/>
          </a:xfrm>
        </p:grpSpPr>
        <p:sp>
          <p:nvSpPr>
            <p:cNvPr id="51" name="Rectangle 5">
              <a:extLst>
                <a:ext uri="{FF2B5EF4-FFF2-40B4-BE49-F238E27FC236}">
                  <a16:creationId xmlns:a16="http://schemas.microsoft.com/office/drawing/2014/main" id="{63E8CC9D-EAE0-A374-8FB3-0C014F1005CD}"/>
                </a:ext>
              </a:extLst>
            </p:cNvPr>
            <p:cNvSpPr/>
            <p:nvPr/>
          </p:nvSpPr>
          <p:spPr>
            <a:xfrm>
              <a:off x="1623596" y="1850231"/>
              <a:ext cx="200442" cy="152400"/>
            </a:xfrm>
            <a:custGeom>
              <a:avLst/>
              <a:gdLst>
                <a:gd name="connsiteX0" fmla="*/ 0 w 200442"/>
                <a:gd name="connsiteY0" fmla="*/ 0 h 121443"/>
                <a:gd name="connsiteX1" fmla="*/ 200442 w 200442"/>
                <a:gd name="connsiteY1" fmla="*/ 0 h 121443"/>
                <a:gd name="connsiteX2" fmla="*/ 200442 w 200442"/>
                <a:gd name="connsiteY2" fmla="*/ 121443 h 121443"/>
                <a:gd name="connsiteX3" fmla="*/ 0 w 200442"/>
                <a:gd name="connsiteY3" fmla="*/ 121443 h 121443"/>
                <a:gd name="connsiteX4" fmla="*/ 0 w 200442"/>
                <a:gd name="connsiteY4" fmla="*/ 0 h 121443"/>
                <a:gd name="connsiteX0" fmla="*/ 0 w 200442"/>
                <a:gd name="connsiteY0" fmla="*/ 30957 h 152400"/>
                <a:gd name="connsiteX1" fmla="*/ 95667 w 200442"/>
                <a:gd name="connsiteY1" fmla="*/ 0 h 152400"/>
                <a:gd name="connsiteX2" fmla="*/ 200442 w 200442"/>
                <a:gd name="connsiteY2" fmla="*/ 30957 h 152400"/>
                <a:gd name="connsiteX3" fmla="*/ 200442 w 200442"/>
                <a:gd name="connsiteY3" fmla="*/ 152400 h 152400"/>
                <a:gd name="connsiteX4" fmla="*/ 0 w 200442"/>
                <a:gd name="connsiteY4" fmla="*/ 152400 h 152400"/>
                <a:gd name="connsiteX5" fmla="*/ 0 w 200442"/>
                <a:gd name="connsiteY5" fmla="*/ 30957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0442" h="152400">
                  <a:moveTo>
                    <a:pt x="0" y="30957"/>
                  </a:moveTo>
                  <a:cubicBezTo>
                    <a:pt x="31889" y="30163"/>
                    <a:pt x="63778" y="794"/>
                    <a:pt x="95667" y="0"/>
                  </a:cubicBezTo>
                  <a:lnTo>
                    <a:pt x="200442" y="30957"/>
                  </a:lnTo>
                  <a:lnTo>
                    <a:pt x="200442" y="152400"/>
                  </a:lnTo>
                  <a:lnTo>
                    <a:pt x="0" y="152400"/>
                  </a:lnTo>
                  <a:lnTo>
                    <a:pt x="0" y="3095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
              <a:extLst>
                <a:ext uri="{FF2B5EF4-FFF2-40B4-BE49-F238E27FC236}">
                  <a16:creationId xmlns:a16="http://schemas.microsoft.com/office/drawing/2014/main" id="{9A3D32D2-BA96-5D8D-F484-054C5CF694FC}"/>
                </a:ext>
              </a:extLst>
            </p:cNvPr>
            <p:cNvSpPr/>
            <p:nvPr/>
          </p:nvSpPr>
          <p:spPr>
            <a:xfrm>
              <a:off x="1597819" y="2021682"/>
              <a:ext cx="250031" cy="47624"/>
            </a:xfrm>
            <a:custGeom>
              <a:avLst/>
              <a:gdLst>
                <a:gd name="connsiteX0" fmla="*/ 0 w 200442"/>
                <a:gd name="connsiteY0" fmla="*/ 0 h 121443"/>
                <a:gd name="connsiteX1" fmla="*/ 200442 w 200442"/>
                <a:gd name="connsiteY1" fmla="*/ 0 h 121443"/>
                <a:gd name="connsiteX2" fmla="*/ 200442 w 200442"/>
                <a:gd name="connsiteY2" fmla="*/ 121443 h 121443"/>
                <a:gd name="connsiteX3" fmla="*/ 0 w 200442"/>
                <a:gd name="connsiteY3" fmla="*/ 121443 h 121443"/>
                <a:gd name="connsiteX4" fmla="*/ 0 w 200442"/>
                <a:gd name="connsiteY4" fmla="*/ 0 h 121443"/>
                <a:gd name="connsiteX0" fmla="*/ 0 w 200442"/>
                <a:gd name="connsiteY0" fmla="*/ 30957 h 152400"/>
                <a:gd name="connsiteX1" fmla="*/ 95667 w 200442"/>
                <a:gd name="connsiteY1" fmla="*/ 0 h 152400"/>
                <a:gd name="connsiteX2" fmla="*/ 200442 w 200442"/>
                <a:gd name="connsiteY2" fmla="*/ 30957 h 152400"/>
                <a:gd name="connsiteX3" fmla="*/ 200442 w 200442"/>
                <a:gd name="connsiteY3" fmla="*/ 152400 h 152400"/>
                <a:gd name="connsiteX4" fmla="*/ 0 w 200442"/>
                <a:gd name="connsiteY4" fmla="*/ 152400 h 152400"/>
                <a:gd name="connsiteX5" fmla="*/ 0 w 200442"/>
                <a:gd name="connsiteY5" fmla="*/ 30957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0442" h="152400">
                  <a:moveTo>
                    <a:pt x="0" y="30957"/>
                  </a:moveTo>
                  <a:cubicBezTo>
                    <a:pt x="31889" y="30163"/>
                    <a:pt x="63778" y="794"/>
                    <a:pt x="95667" y="0"/>
                  </a:cubicBezTo>
                  <a:lnTo>
                    <a:pt x="200442" y="30957"/>
                  </a:lnTo>
                  <a:lnTo>
                    <a:pt x="200442" y="152400"/>
                  </a:lnTo>
                  <a:lnTo>
                    <a:pt x="0" y="152400"/>
                  </a:lnTo>
                  <a:lnTo>
                    <a:pt x="0" y="3095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6">
              <a:extLst>
                <a:ext uri="{FF2B5EF4-FFF2-40B4-BE49-F238E27FC236}">
                  <a16:creationId xmlns:a16="http://schemas.microsoft.com/office/drawing/2014/main" id="{C56EBCF4-4954-CFFD-815A-0F5B71B09818}"/>
                </a:ext>
              </a:extLst>
            </p:cNvPr>
            <p:cNvSpPr/>
            <p:nvPr/>
          </p:nvSpPr>
          <p:spPr>
            <a:xfrm>
              <a:off x="1605944" y="2069306"/>
              <a:ext cx="221874" cy="419976"/>
            </a:xfrm>
            <a:custGeom>
              <a:avLst/>
              <a:gdLst>
                <a:gd name="connsiteX0" fmla="*/ 0 w 181392"/>
                <a:gd name="connsiteY0" fmla="*/ 0 h 422358"/>
                <a:gd name="connsiteX1" fmla="*/ 181392 w 181392"/>
                <a:gd name="connsiteY1" fmla="*/ 0 h 422358"/>
                <a:gd name="connsiteX2" fmla="*/ 181392 w 181392"/>
                <a:gd name="connsiteY2" fmla="*/ 422358 h 422358"/>
                <a:gd name="connsiteX3" fmla="*/ 0 w 181392"/>
                <a:gd name="connsiteY3" fmla="*/ 422358 h 422358"/>
                <a:gd name="connsiteX4" fmla="*/ 0 w 181392"/>
                <a:gd name="connsiteY4" fmla="*/ 0 h 422358"/>
                <a:gd name="connsiteX0" fmla="*/ 26194 w 207586"/>
                <a:gd name="connsiteY0" fmla="*/ 0 h 422358"/>
                <a:gd name="connsiteX1" fmla="*/ 207586 w 207586"/>
                <a:gd name="connsiteY1" fmla="*/ 0 h 422358"/>
                <a:gd name="connsiteX2" fmla="*/ 207586 w 207586"/>
                <a:gd name="connsiteY2" fmla="*/ 422358 h 422358"/>
                <a:gd name="connsiteX3" fmla="*/ 0 w 207586"/>
                <a:gd name="connsiteY3" fmla="*/ 417595 h 422358"/>
                <a:gd name="connsiteX4" fmla="*/ 26194 w 207586"/>
                <a:gd name="connsiteY4" fmla="*/ 0 h 422358"/>
                <a:gd name="connsiteX0" fmla="*/ 26194 w 221874"/>
                <a:gd name="connsiteY0" fmla="*/ 0 h 419976"/>
                <a:gd name="connsiteX1" fmla="*/ 207586 w 221874"/>
                <a:gd name="connsiteY1" fmla="*/ 0 h 419976"/>
                <a:gd name="connsiteX2" fmla="*/ 221874 w 221874"/>
                <a:gd name="connsiteY2" fmla="*/ 419976 h 419976"/>
                <a:gd name="connsiteX3" fmla="*/ 0 w 221874"/>
                <a:gd name="connsiteY3" fmla="*/ 417595 h 419976"/>
                <a:gd name="connsiteX4" fmla="*/ 26194 w 221874"/>
                <a:gd name="connsiteY4" fmla="*/ 0 h 4199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874" h="419976">
                  <a:moveTo>
                    <a:pt x="26194" y="0"/>
                  </a:moveTo>
                  <a:lnTo>
                    <a:pt x="207586" y="0"/>
                  </a:lnTo>
                  <a:lnTo>
                    <a:pt x="221874" y="419976"/>
                  </a:lnTo>
                  <a:lnTo>
                    <a:pt x="0" y="417595"/>
                  </a:lnTo>
                  <a:lnTo>
                    <a:pt x="26194"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12C326D5-3348-3686-D615-82A03E73B6F1}"/>
                </a:ext>
              </a:extLst>
            </p:cNvPr>
            <p:cNvSpPr/>
            <p:nvPr/>
          </p:nvSpPr>
          <p:spPr>
            <a:xfrm>
              <a:off x="1557338" y="2489282"/>
              <a:ext cx="345281"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ECC78973-2B1F-A660-0C9A-94003666307B}"/>
                </a:ext>
              </a:extLst>
            </p:cNvPr>
            <p:cNvSpPr/>
            <p:nvPr/>
          </p:nvSpPr>
          <p:spPr>
            <a:xfrm>
              <a:off x="1502569" y="2535002"/>
              <a:ext cx="433387" cy="695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6" name="Picture 55">
              <a:extLst>
                <a:ext uri="{FF2B5EF4-FFF2-40B4-BE49-F238E27FC236}">
                  <a16:creationId xmlns:a16="http://schemas.microsoft.com/office/drawing/2014/main" id="{B2AAC9EA-2AF6-D8F2-E7B5-92635E8BC537}"/>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10000" b="92692" l="10000" r="90000">
                          <a14:foregroundMark x1="44889" y1="57308" x2="44889" y2="57308"/>
                          <a14:foregroundMark x1="44778" y1="56346" x2="44889" y2="45192"/>
                          <a14:foregroundMark x1="44111" y1="92692" x2="53000" y2="92692"/>
                          <a14:backgroundMark x1="49111" y1="65769" x2="50222" y2="49615"/>
                        </a14:backgroundRemoval>
                      </a14:imgEffect>
                    </a14:imgLayer>
                  </a14:imgProps>
                </a:ext>
                <a:ext uri="{28A0092B-C50C-407E-A947-70E740481C1C}">
                  <a14:useLocalDpi xmlns:a14="http://schemas.microsoft.com/office/drawing/2010/main" val="0"/>
                </a:ext>
              </a:extLst>
            </a:blip>
            <a:srcRect l="28245" r="27143"/>
            <a:stretch/>
          </p:blipFill>
          <p:spPr>
            <a:xfrm>
              <a:off x="1340073" y="1693379"/>
              <a:ext cx="779489" cy="1009549"/>
            </a:xfrm>
            <a:prstGeom prst="rect">
              <a:avLst/>
            </a:prstGeom>
            <a:noFill/>
            <a:ln w="38100">
              <a:noFill/>
            </a:ln>
          </p:spPr>
        </p:pic>
      </p:grpSp>
      <p:sp>
        <p:nvSpPr>
          <p:cNvPr id="16" name="Rectangle: Rounded Corners 15">
            <a:extLst>
              <a:ext uri="{FF2B5EF4-FFF2-40B4-BE49-F238E27FC236}">
                <a16:creationId xmlns:a16="http://schemas.microsoft.com/office/drawing/2014/main" id="{DD2B79FD-EE3C-ECF0-AEA2-DC12ABBECF3D}"/>
              </a:ext>
            </a:extLst>
          </p:cNvPr>
          <p:cNvSpPr/>
          <p:nvPr/>
        </p:nvSpPr>
        <p:spPr>
          <a:xfrm>
            <a:off x="6493678" y="2733945"/>
            <a:ext cx="641007" cy="571194"/>
          </a:xfrm>
          <a:prstGeom prst="roundRect">
            <a:avLst/>
          </a:prstGeom>
          <a:noFill/>
          <a:ln w="38100">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6">
            <a:extLst>
              <a:ext uri="{FF2B5EF4-FFF2-40B4-BE49-F238E27FC236}">
                <a16:creationId xmlns:a16="http://schemas.microsoft.com/office/drawing/2014/main" id="{9E739C8D-A84B-1E55-4E9A-1061FAB3528E}"/>
              </a:ext>
            </a:extLst>
          </p:cNvPr>
          <p:cNvSpPr/>
          <p:nvPr/>
        </p:nvSpPr>
        <p:spPr>
          <a:xfrm>
            <a:off x="7258660" y="2733945"/>
            <a:ext cx="641007" cy="571194"/>
          </a:xfrm>
          <a:prstGeom prst="roundRect">
            <a:avLst/>
          </a:prstGeom>
          <a:solidFill>
            <a:schemeClr val="bg1"/>
          </a:solidFill>
          <a:ln w="38100">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AD941D2A-2BE9-9290-538B-C0CC2731B467}"/>
              </a:ext>
            </a:extLst>
          </p:cNvPr>
          <p:cNvSpPr/>
          <p:nvPr/>
        </p:nvSpPr>
        <p:spPr>
          <a:xfrm>
            <a:off x="8018119" y="2733945"/>
            <a:ext cx="641007" cy="571194"/>
          </a:xfrm>
          <a:prstGeom prst="roundRect">
            <a:avLst/>
          </a:prstGeom>
          <a:noFill/>
          <a:ln w="38100">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5AFC175C-A437-B714-2701-6F59E81D1021}"/>
              </a:ext>
            </a:extLst>
          </p:cNvPr>
          <p:cNvSpPr/>
          <p:nvPr/>
        </p:nvSpPr>
        <p:spPr>
          <a:xfrm>
            <a:off x="6493678" y="2044517"/>
            <a:ext cx="641007" cy="571194"/>
          </a:xfrm>
          <a:prstGeom prst="roundRect">
            <a:avLst/>
          </a:prstGeom>
          <a:noFill/>
          <a:ln w="38100">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6E794272-4615-EAC1-91B0-6A0E41E72432}"/>
              </a:ext>
            </a:extLst>
          </p:cNvPr>
          <p:cNvSpPr/>
          <p:nvPr/>
        </p:nvSpPr>
        <p:spPr>
          <a:xfrm>
            <a:off x="7258660" y="2050844"/>
            <a:ext cx="641007" cy="571194"/>
          </a:xfrm>
          <a:prstGeom prst="roundRect">
            <a:avLst/>
          </a:prstGeom>
          <a:noFill/>
          <a:ln w="38100">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C63B6BDD-5E37-3E21-7016-FFACB3C821B3}"/>
              </a:ext>
            </a:extLst>
          </p:cNvPr>
          <p:cNvSpPr/>
          <p:nvPr/>
        </p:nvSpPr>
        <p:spPr>
          <a:xfrm>
            <a:off x="8023642" y="2044517"/>
            <a:ext cx="641007" cy="571194"/>
          </a:xfrm>
          <a:prstGeom prst="roundRect">
            <a:avLst/>
          </a:prstGeom>
          <a:noFill/>
          <a:ln w="38100">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6B1700C1-7EAA-7457-EE43-597C3D7AF83F}"/>
              </a:ext>
            </a:extLst>
          </p:cNvPr>
          <p:cNvGrpSpPr/>
          <p:nvPr/>
        </p:nvGrpSpPr>
        <p:grpSpPr>
          <a:xfrm>
            <a:off x="8917708" y="2109393"/>
            <a:ext cx="340844" cy="441441"/>
            <a:chOff x="1340073" y="1693379"/>
            <a:chExt cx="779489" cy="1009549"/>
          </a:xfrm>
        </p:grpSpPr>
        <p:sp>
          <p:nvSpPr>
            <p:cNvPr id="24" name="Rectangle 5">
              <a:extLst>
                <a:ext uri="{FF2B5EF4-FFF2-40B4-BE49-F238E27FC236}">
                  <a16:creationId xmlns:a16="http://schemas.microsoft.com/office/drawing/2014/main" id="{D893B8DB-CB5D-1A6E-D0F1-4E88980A913A}"/>
                </a:ext>
              </a:extLst>
            </p:cNvPr>
            <p:cNvSpPr/>
            <p:nvPr/>
          </p:nvSpPr>
          <p:spPr>
            <a:xfrm>
              <a:off x="1623596" y="1850231"/>
              <a:ext cx="200442" cy="152400"/>
            </a:xfrm>
            <a:custGeom>
              <a:avLst/>
              <a:gdLst>
                <a:gd name="connsiteX0" fmla="*/ 0 w 200442"/>
                <a:gd name="connsiteY0" fmla="*/ 0 h 121443"/>
                <a:gd name="connsiteX1" fmla="*/ 200442 w 200442"/>
                <a:gd name="connsiteY1" fmla="*/ 0 h 121443"/>
                <a:gd name="connsiteX2" fmla="*/ 200442 w 200442"/>
                <a:gd name="connsiteY2" fmla="*/ 121443 h 121443"/>
                <a:gd name="connsiteX3" fmla="*/ 0 w 200442"/>
                <a:gd name="connsiteY3" fmla="*/ 121443 h 121443"/>
                <a:gd name="connsiteX4" fmla="*/ 0 w 200442"/>
                <a:gd name="connsiteY4" fmla="*/ 0 h 121443"/>
                <a:gd name="connsiteX0" fmla="*/ 0 w 200442"/>
                <a:gd name="connsiteY0" fmla="*/ 30957 h 152400"/>
                <a:gd name="connsiteX1" fmla="*/ 95667 w 200442"/>
                <a:gd name="connsiteY1" fmla="*/ 0 h 152400"/>
                <a:gd name="connsiteX2" fmla="*/ 200442 w 200442"/>
                <a:gd name="connsiteY2" fmla="*/ 30957 h 152400"/>
                <a:gd name="connsiteX3" fmla="*/ 200442 w 200442"/>
                <a:gd name="connsiteY3" fmla="*/ 152400 h 152400"/>
                <a:gd name="connsiteX4" fmla="*/ 0 w 200442"/>
                <a:gd name="connsiteY4" fmla="*/ 152400 h 152400"/>
                <a:gd name="connsiteX5" fmla="*/ 0 w 200442"/>
                <a:gd name="connsiteY5" fmla="*/ 30957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0442" h="152400">
                  <a:moveTo>
                    <a:pt x="0" y="30957"/>
                  </a:moveTo>
                  <a:cubicBezTo>
                    <a:pt x="31889" y="30163"/>
                    <a:pt x="63778" y="794"/>
                    <a:pt x="95667" y="0"/>
                  </a:cubicBezTo>
                  <a:lnTo>
                    <a:pt x="200442" y="30957"/>
                  </a:lnTo>
                  <a:lnTo>
                    <a:pt x="200442" y="152400"/>
                  </a:lnTo>
                  <a:lnTo>
                    <a:pt x="0" y="152400"/>
                  </a:lnTo>
                  <a:lnTo>
                    <a:pt x="0" y="3095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5">
              <a:extLst>
                <a:ext uri="{FF2B5EF4-FFF2-40B4-BE49-F238E27FC236}">
                  <a16:creationId xmlns:a16="http://schemas.microsoft.com/office/drawing/2014/main" id="{A1F0BE73-8FE0-5942-279F-382C9773599F}"/>
                </a:ext>
              </a:extLst>
            </p:cNvPr>
            <p:cNvSpPr/>
            <p:nvPr/>
          </p:nvSpPr>
          <p:spPr>
            <a:xfrm>
              <a:off x="1597819" y="2021682"/>
              <a:ext cx="250031" cy="47624"/>
            </a:xfrm>
            <a:custGeom>
              <a:avLst/>
              <a:gdLst>
                <a:gd name="connsiteX0" fmla="*/ 0 w 200442"/>
                <a:gd name="connsiteY0" fmla="*/ 0 h 121443"/>
                <a:gd name="connsiteX1" fmla="*/ 200442 w 200442"/>
                <a:gd name="connsiteY1" fmla="*/ 0 h 121443"/>
                <a:gd name="connsiteX2" fmla="*/ 200442 w 200442"/>
                <a:gd name="connsiteY2" fmla="*/ 121443 h 121443"/>
                <a:gd name="connsiteX3" fmla="*/ 0 w 200442"/>
                <a:gd name="connsiteY3" fmla="*/ 121443 h 121443"/>
                <a:gd name="connsiteX4" fmla="*/ 0 w 200442"/>
                <a:gd name="connsiteY4" fmla="*/ 0 h 121443"/>
                <a:gd name="connsiteX0" fmla="*/ 0 w 200442"/>
                <a:gd name="connsiteY0" fmla="*/ 30957 h 152400"/>
                <a:gd name="connsiteX1" fmla="*/ 95667 w 200442"/>
                <a:gd name="connsiteY1" fmla="*/ 0 h 152400"/>
                <a:gd name="connsiteX2" fmla="*/ 200442 w 200442"/>
                <a:gd name="connsiteY2" fmla="*/ 30957 h 152400"/>
                <a:gd name="connsiteX3" fmla="*/ 200442 w 200442"/>
                <a:gd name="connsiteY3" fmla="*/ 152400 h 152400"/>
                <a:gd name="connsiteX4" fmla="*/ 0 w 200442"/>
                <a:gd name="connsiteY4" fmla="*/ 152400 h 152400"/>
                <a:gd name="connsiteX5" fmla="*/ 0 w 200442"/>
                <a:gd name="connsiteY5" fmla="*/ 30957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0442" h="152400">
                  <a:moveTo>
                    <a:pt x="0" y="30957"/>
                  </a:moveTo>
                  <a:cubicBezTo>
                    <a:pt x="31889" y="30163"/>
                    <a:pt x="63778" y="794"/>
                    <a:pt x="95667" y="0"/>
                  </a:cubicBezTo>
                  <a:lnTo>
                    <a:pt x="200442" y="30957"/>
                  </a:lnTo>
                  <a:lnTo>
                    <a:pt x="200442" y="152400"/>
                  </a:lnTo>
                  <a:lnTo>
                    <a:pt x="0" y="152400"/>
                  </a:lnTo>
                  <a:lnTo>
                    <a:pt x="0" y="3095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6">
              <a:extLst>
                <a:ext uri="{FF2B5EF4-FFF2-40B4-BE49-F238E27FC236}">
                  <a16:creationId xmlns:a16="http://schemas.microsoft.com/office/drawing/2014/main" id="{80E3C8C5-3B53-0C71-48FF-18B380485FE9}"/>
                </a:ext>
              </a:extLst>
            </p:cNvPr>
            <p:cNvSpPr/>
            <p:nvPr/>
          </p:nvSpPr>
          <p:spPr>
            <a:xfrm>
              <a:off x="1605944" y="2069306"/>
              <a:ext cx="221874" cy="419976"/>
            </a:xfrm>
            <a:custGeom>
              <a:avLst/>
              <a:gdLst>
                <a:gd name="connsiteX0" fmla="*/ 0 w 181392"/>
                <a:gd name="connsiteY0" fmla="*/ 0 h 422358"/>
                <a:gd name="connsiteX1" fmla="*/ 181392 w 181392"/>
                <a:gd name="connsiteY1" fmla="*/ 0 h 422358"/>
                <a:gd name="connsiteX2" fmla="*/ 181392 w 181392"/>
                <a:gd name="connsiteY2" fmla="*/ 422358 h 422358"/>
                <a:gd name="connsiteX3" fmla="*/ 0 w 181392"/>
                <a:gd name="connsiteY3" fmla="*/ 422358 h 422358"/>
                <a:gd name="connsiteX4" fmla="*/ 0 w 181392"/>
                <a:gd name="connsiteY4" fmla="*/ 0 h 422358"/>
                <a:gd name="connsiteX0" fmla="*/ 26194 w 207586"/>
                <a:gd name="connsiteY0" fmla="*/ 0 h 422358"/>
                <a:gd name="connsiteX1" fmla="*/ 207586 w 207586"/>
                <a:gd name="connsiteY1" fmla="*/ 0 h 422358"/>
                <a:gd name="connsiteX2" fmla="*/ 207586 w 207586"/>
                <a:gd name="connsiteY2" fmla="*/ 422358 h 422358"/>
                <a:gd name="connsiteX3" fmla="*/ 0 w 207586"/>
                <a:gd name="connsiteY3" fmla="*/ 417595 h 422358"/>
                <a:gd name="connsiteX4" fmla="*/ 26194 w 207586"/>
                <a:gd name="connsiteY4" fmla="*/ 0 h 422358"/>
                <a:gd name="connsiteX0" fmla="*/ 26194 w 221874"/>
                <a:gd name="connsiteY0" fmla="*/ 0 h 419976"/>
                <a:gd name="connsiteX1" fmla="*/ 207586 w 221874"/>
                <a:gd name="connsiteY1" fmla="*/ 0 h 419976"/>
                <a:gd name="connsiteX2" fmla="*/ 221874 w 221874"/>
                <a:gd name="connsiteY2" fmla="*/ 419976 h 419976"/>
                <a:gd name="connsiteX3" fmla="*/ 0 w 221874"/>
                <a:gd name="connsiteY3" fmla="*/ 417595 h 419976"/>
                <a:gd name="connsiteX4" fmla="*/ 26194 w 221874"/>
                <a:gd name="connsiteY4" fmla="*/ 0 h 4199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874" h="419976">
                  <a:moveTo>
                    <a:pt x="26194" y="0"/>
                  </a:moveTo>
                  <a:lnTo>
                    <a:pt x="207586" y="0"/>
                  </a:lnTo>
                  <a:lnTo>
                    <a:pt x="221874" y="419976"/>
                  </a:lnTo>
                  <a:lnTo>
                    <a:pt x="0" y="417595"/>
                  </a:lnTo>
                  <a:lnTo>
                    <a:pt x="26194"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3A1A01A8-D433-66FF-EF50-E94231C5EC3F}"/>
                </a:ext>
              </a:extLst>
            </p:cNvPr>
            <p:cNvSpPr/>
            <p:nvPr/>
          </p:nvSpPr>
          <p:spPr>
            <a:xfrm>
              <a:off x="1557338" y="2489282"/>
              <a:ext cx="345281"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173471C6-D1CE-9734-A549-D8055574D3B6}"/>
                </a:ext>
              </a:extLst>
            </p:cNvPr>
            <p:cNvSpPr/>
            <p:nvPr/>
          </p:nvSpPr>
          <p:spPr>
            <a:xfrm>
              <a:off x="1502569" y="2535002"/>
              <a:ext cx="433387" cy="695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8">
              <a:extLst>
                <a:ext uri="{FF2B5EF4-FFF2-40B4-BE49-F238E27FC236}">
                  <a16:creationId xmlns:a16="http://schemas.microsoft.com/office/drawing/2014/main" id="{61A049C8-CCDA-B57B-63E8-CF76BF0445D7}"/>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10000" b="92692" l="10000" r="90000">
                          <a14:foregroundMark x1="44889" y1="57308" x2="44889" y2="57308"/>
                          <a14:foregroundMark x1="44778" y1="56346" x2="44889" y2="45192"/>
                          <a14:foregroundMark x1="44111" y1="92692" x2="53000" y2="92692"/>
                          <a14:backgroundMark x1="49111" y1="65769" x2="50222" y2="49615"/>
                        </a14:backgroundRemoval>
                      </a14:imgEffect>
                    </a14:imgLayer>
                  </a14:imgProps>
                </a:ext>
                <a:ext uri="{28A0092B-C50C-407E-A947-70E740481C1C}">
                  <a14:useLocalDpi xmlns:a14="http://schemas.microsoft.com/office/drawing/2010/main" val="0"/>
                </a:ext>
              </a:extLst>
            </a:blip>
            <a:srcRect l="28245" r="27143"/>
            <a:stretch/>
          </p:blipFill>
          <p:spPr>
            <a:xfrm>
              <a:off x="1340073" y="1693379"/>
              <a:ext cx="779489" cy="1009549"/>
            </a:xfrm>
            <a:prstGeom prst="rect">
              <a:avLst/>
            </a:prstGeom>
            <a:noFill/>
            <a:ln w="38100">
              <a:noFill/>
            </a:ln>
          </p:spPr>
        </p:pic>
      </p:grpSp>
      <p:sp>
        <p:nvSpPr>
          <p:cNvPr id="30" name="Rectangle: Rounded Corners 29">
            <a:extLst>
              <a:ext uri="{FF2B5EF4-FFF2-40B4-BE49-F238E27FC236}">
                <a16:creationId xmlns:a16="http://schemas.microsoft.com/office/drawing/2014/main" id="{25BA9B15-E568-6FB1-D589-E0F60976091C}"/>
              </a:ext>
            </a:extLst>
          </p:cNvPr>
          <p:cNvSpPr/>
          <p:nvPr/>
        </p:nvSpPr>
        <p:spPr>
          <a:xfrm>
            <a:off x="6493678" y="5228533"/>
            <a:ext cx="641007" cy="571194"/>
          </a:xfrm>
          <a:prstGeom prst="roundRect">
            <a:avLst/>
          </a:prstGeom>
          <a:noFill/>
          <a:ln w="38100">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Rounded Corners 30">
            <a:extLst>
              <a:ext uri="{FF2B5EF4-FFF2-40B4-BE49-F238E27FC236}">
                <a16:creationId xmlns:a16="http://schemas.microsoft.com/office/drawing/2014/main" id="{6CBAEE44-7A05-63F8-86DC-048E7CD7ED6E}"/>
              </a:ext>
            </a:extLst>
          </p:cNvPr>
          <p:cNvSpPr/>
          <p:nvPr/>
        </p:nvSpPr>
        <p:spPr>
          <a:xfrm>
            <a:off x="7258660" y="5228533"/>
            <a:ext cx="641007" cy="571194"/>
          </a:xfrm>
          <a:prstGeom prst="roundRect">
            <a:avLst/>
          </a:prstGeom>
          <a:solidFill>
            <a:schemeClr val="bg1"/>
          </a:solidFill>
          <a:ln w="38100">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Rounded Corners 31">
            <a:extLst>
              <a:ext uri="{FF2B5EF4-FFF2-40B4-BE49-F238E27FC236}">
                <a16:creationId xmlns:a16="http://schemas.microsoft.com/office/drawing/2014/main" id="{2CED36EE-BAAD-9538-6189-B003DD15F28D}"/>
              </a:ext>
            </a:extLst>
          </p:cNvPr>
          <p:cNvSpPr/>
          <p:nvPr/>
        </p:nvSpPr>
        <p:spPr>
          <a:xfrm>
            <a:off x="8018119" y="5228533"/>
            <a:ext cx="641007" cy="571194"/>
          </a:xfrm>
          <a:prstGeom prst="roundRect">
            <a:avLst/>
          </a:prstGeom>
          <a:solidFill>
            <a:schemeClr val="accent6"/>
          </a:solidFill>
          <a:ln w="38100">
            <a:solidFill>
              <a:schemeClr val="tx1">
                <a:lumMod val="85000"/>
                <a:lumOff val="1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Rounded Corners 32">
            <a:extLst>
              <a:ext uri="{FF2B5EF4-FFF2-40B4-BE49-F238E27FC236}">
                <a16:creationId xmlns:a16="http://schemas.microsoft.com/office/drawing/2014/main" id="{FF2462EC-2C6E-395A-810A-F9E7DFDE80CD}"/>
              </a:ext>
            </a:extLst>
          </p:cNvPr>
          <p:cNvSpPr/>
          <p:nvPr/>
        </p:nvSpPr>
        <p:spPr>
          <a:xfrm>
            <a:off x="6493678" y="4539105"/>
            <a:ext cx="641007" cy="571194"/>
          </a:xfrm>
          <a:prstGeom prst="roundRect">
            <a:avLst/>
          </a:prstGeom>
          <a:noFill/>
          <a:ln w="38100">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Rounded Corners 33">
            <a:extLst>
              <a:ext uri="{FF2B5EF4-FFF2-40B4-BE49-F238E27FC236}">
                <a16:creationId xmlns:a16="http://schemas.microsoft.com/office/drawing/2014/main" id="{B41050CD-CBB7-87D6-D44F-70DCE6F96388}"/>
              </a:ext>
            </a:extLst>
          </p:cNvPr>
          <p:cNvSpPr/>
          <p:nvPr/>
        </p:nvSpPr>
        <p:spPr>
          <a:xfrm>
            <a:off x="7258660" y="4545432"/>
            <a:ext cx="641007" cy="571194"/>
          </a:xfrm>
          <a:prstGeom prst="roundRect">
            <a:avLst/>
          </a:prstGeom>
          <a:noFill/>
          <a:ln w="38100">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Rounded Corners 34">
            <a:extLst>
              <a:ext uri="{FF2B5EF4-FFF2-40B4-BE49-F238E27FC236}">
                <a16:creationId xmlns:a16="http://schemas.microsoft.com/office/drawing/2014/main" id="{F1C4E98E-5906-4DEC-B038-EE5BE192EB0E}"/>
              </a:ext>
            </a:extLst>
          </p:cNvPr>
          <p:cNvSpPr/>
          <p:nvPr/>
        </p:nvSpPr>
        <p:spPr>
          <a:xfrm>
            <a:off x="8023642" y="4539105"/>
            <a:ext cx="641007" cy="571194"/>
          </a:xfrm>
          <a:prstGeom prst="roundRect">
            <a:avLst/>
          </a:prstGeom>
          <a:noFill/>
          <a:ln w="38100">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6" name="Group 35">
            <a:extLst>
              <a:ext uri="{FF2B5EF4-FFF2-40B4-BE49-F238E27FC236}">
                <a16:creationId xmlns:a16="http://schemas.microsoft.com/office/drawing/2014/main" id="{DD731B4F-72C0-2258-F330-5A6AAFE1D180}"/>
              </a:ext>
            </a:extLst>
          </p:cNvPr>
          <p:cNvGrpSpPr/>
          <p:nvPr/>
        </p:nvGrpSpPr>
        <p:grpSpPr>
          <a:xfrm>
            <a:off x="8168200" y="5293409"/>
            <a:ext cx="340844" cy="441441"/>
            <a:chOff x="1340073" y="1693379"/>
            <a:chExt cx="779489" cy="1009549"/>
          </a:xfrm>
        </p:grpSpPr>
        <p:sp>
          <p:nvSpPr>
            <p:cNvPr id="43" name="Rectangle 5">
              <a:extLst>
                <a:ext uri="{FF2B5EF4-FFF2-40B4-BE49-F238E27FC236}">
                  <a16:creationId xmlns:a16="http://schemas.microsoft.com/office/drawing/2014/main" id="{0BABE4A3-BB4F-8623-DCA2-5224A87DCF9A}"/>
                </a:ext>
              </a:extLst>
            </p:cNvPr>
            <p:cNvSpPr/>
            <p:nvPr/>
          </p:nvSpPr>
          <p:spPr>
            <a:xfrm>
              <a:off x="1623596" y="1850231"/>
              <a:ext cx="200442" cy="152400"/>
            </a:xfrm>
            <a:custGeom>
              <a:avLst/>
              <a:gdLst>
                <a:gd name="connsiteX0" fmla="*/ 0 w 200442"/>
                <a:gd name="connsiteY0" fmla="*/ 0 h 121443"/>
                <a:gd name="connsiteX1" fmla="*/ 200442 w 200442"/>
                <a:gd name="connsiteY1" fmla="*/ 0 h 121443"/>
                <a:gd name="connsiteX2" fmla="*/ 200442 w 200442"/>
                <a:gd name="connsiteY2" fmla="*/ 121443 h 121443"/>
                <a:gd name="connsiteX3" fmla="*/ 0 w 200442"/>
                <a:gd name="connsiteY3" fmla="*/ 121443 h 121443"/>
                <a:gd name="connsiteX4" fmla="*/ 0 w 200442"/>
                <a:gd name="connsiteY4" fmla="*/ 0 h 121443"/>
                <a:gd name="connsiteX0" fmla="*/ 0 w 200442"/>
                <a:gd name="connsiteY0" fmla="*/ 30957 h 152400"/>
                <a:gd name="connsiteX1" fmla="*/ 95667 w 200442"/>
                <a:gd name="connsiteY1" fmla="*/ 0 h 152400"/>
                <a:gd name="connsiteX2" fmla="*/ 200442 w 200442"/>
                <a:gd name="connsiteY2" fmla="*/ 30957 h 152400"/>
                <a:gd name="connsiteX3" fmla="*/ 200442 w 200442"/>
                <a:gd name="connsiteY3" fmla="*/ 152400 h 152400"/>
                <a:gd name="connsiteX4" fmla="*/ 0 w 200442"/>
                <a:gd name="connsiteY4" fmla="*/ 152400 h 152400"/>
                <a:gd name="connsiteX5" fmla="*/ 0 w 200442"/>
                <a:gd name="connsiteY5" fmla="*/ 30957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0442" h="152400">
                  <a:moveTo>
                    <a:pt x="0" y="30957"/>
                  </a:moveTo>
                  <a:cubicBezTo>
                    <a:pt x="31889" y="30163"/>
                    <a:pt x="63778" y="794"/>
                    <a:pt x="95667" y="0"/>
                  </a:cubicBezTo>
                  <a:lnTo>
                    <a:pt x="200442" y="30957"/>
                  </a:lnTo>
                  <a:lnTo>
                    <a:pt x="200442" y="152400"/>
                  </a:lnTo>
                  <a:lnTo>
                    <a:pt x="0" y="152400"/>
                  </a:lnTo>
                  <a:lnTo>
                    <a:pt x="0" y="3095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5">
              <a:extLst>
                <a:ext uri="{FF2B5EF4-FFF2-40B4-BE49-F238E27FC236}">
                  <a16:creationId xmlns:a16="http://schemas.microsoft.com/office/drawing/2014/main" id="{E09101BB-BDE0-A117-83D9-5B6177D5F2A9}"/>
                </a:ext>
              </a:extLst>
            </p:cNvPr>
            <p:cNvSpPr/>
            <p:nvPr/>
          </p:nvSpPr>
          <p:spPr>
            <a:xfrm>
              <a:off x="1597819" y="2021682"/>
              <a:ext cx="250031" cy="47624"/>
            </a:xfrm>
            <a:custGeom>
              <a:avLst/>
              <a:gdLst>
                <a:gd name="connsiteX0" fmla="*/ 0 w 200442"/>
                <a:gd name="connsiteY0" fmla="*/ 0 h 121443"/>
                <a:gd name="connsiteX1" fmla="*/ 200442 w 200442"/>
                <a:gd name="connsiteY1" fmla="*/ 0 h 121443"/>
                <a:gd name="connsiteX2" fmla="*/ 200442 w 200442"/>
                <a:gd name="connsiteY2" fmla="*/ 121443 h 121443"/>
                <a:gd name="connsiteX3" fmla="*/ 0 w 200442"/>
                <a:gd name="connsiteY3" fmla="*/ 121443 h 121443"/>
                <a:gd name="connsiteX4" fmla="*/ 0 w 200442"/>
                <a:gd name="connsiteY4" fmla="*/ 0 h 121443"/>
                <a:gd name="connsiteX0" fmla="*/ 0 w 200442"/>
                <a:gd name="connsiteY0" fmla="*/ 30957 h 152400"/>
                <a:gd name="connsiteX1" fmla="*/ 95667 w 200442"/>
                <a:gd name="connsiteY1" fmla="*/ 0 h 152400"/>
                <a:gd name="connsiteX2" fmla="*/ 200442 w 200442"/>
                <a:gd name="connsiteY2" fmla="*/ 30957 h 152400"/>
                <a:gd name="connsiteX3" fmla="*/ 200442 w 200442"/>
                <a:gd name="connsiteY3" fmla="*/ 152400 h 152400"/>
                <a:gd name="connsiteX4" fmla="*/ 0 w 200442"/>
                <a:gd name="connsiteY4" fmla="*/ 152400 h 152400"/>
                <a:gd name="connsiteX5" fmla="*/ 0 w 200442"/>
                <a:gd name="connsiteY5" fmla="*/ 30957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0442" h="152400">
                  <a:moveTo>
                    <a:pt x="0" y="30957"/>
                  </a:moveTo>
                  <a:cubicBezTo>
                    <a:pt x="31889" y="30163"/>
                    <a:pt x="63778" y="794"/>
                    <a:pt x="95667" y="0"/>
                  </a:cubicBezTo>
                  <a:lnTo>
                    <a:pt x="200442" y="30957"/>
                  </a:lnTo>
                  <a:lnTo>
                    <a:pt x="200442" y="152400"/>
                  </a:lnTo>
                  <a:lnTo>
                    <a:pt x="0" y="152400"/>
                  </a:lnTo>
                  <a:lnTo>
                    <a:pt x="0" y="3095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6">
              <a:extLst>
                <a:ext uri="{FF2B5EF4-FFF2-40B4-BE49-F238E27FC236}">
                  <a16:creationId xmlns:a16="http://schemas.microsoft.com/office/drawing/2014/main" id="{18216A9E-5583-B6EF-9FFA-FCAE467A7CE8}"/>
                </a:ext>
              </a:extLst>
            </p:cNvPr>
            <p:cNvSpPr/>
            <p:nvPr/>
          </p:nvSpPr>
          <p:spPr>
            <a:xfrm>
              <a:off x="1605944" y="2069306"/>
              <a:ext cx="221874" cy="419976"/>
            </a:xfrm>
            <a:custGeom>
              <a:avLst/>
              <a:gdLst>
                <a:gd name="connsiteX0" fmla="*/ 0 w 181392"/>
                <a:gd name="connsiteY0" fmla="*/ 0 h 422358"/>
                <a:gd name="connsiteX1" fmla="*/ 181392 w 181392"/>
                <a:gd name="connsiteY1" fmla="*/ 0 h 422358"/>
                <a:gd name="connsiteX2" fmla="*/ 181392 w 181392"/>
                <a:gd name="connsiteY2" fmla="*/ 422358 h 422358"/>
                <a:gd name="connsiteX3" fmla="*/ 0 w 181392"/>
                <a:gd name="connsiteY3" fmla="*/ 422358 h 422358"/>
                <a:gd name="connsiteX4" fmla="*/ 0 w 181392"/>
                <a:gd name="connsiteY4" fmla="*/ 0 h 422358"/>
                <a:gd name="connsiteX0" fmla="*/ 26194 w 207586"/>
                <a:gd name="connsiteY0" fmla="*/ 0 h 422358"/>
                <a:gd name="connsiteX1" fmla="*/ 207586 w 207586"/>
                <a:gd name="connsiteY1" fmla="*/ 0 h 422358"/>
                <a:gd name="connsiteX2" fmla="*/ 207586 w 207586"/>
                <a:gd name="connsiteY2" fmla="*/ 422358 h 422358"/>
                <a:gd name="connsiteX3" fmla="*/ 0 w 207586"/>
                <a:gd name="connsiteY3" fmla="*/ 417595 h 422358"/>
                <a:gd name="connsiteX4" fmla="*/ 26194 w 207586"/>
                <a:gd name="connsiteY4" fmla="*/ 0 h 422358"/>
                <a:gd name="connsiteX0" fmla="*/ 26194 w 221874"/>
                <a:gd name="connsiteY0" fmla="*/ 0 h 419976"/>
                <a:gd name="connsiteX1" fmla="*/ 207586 w 221874"/>
                <a:gd name="connsiteY1" fmla="*/ 0 h 419976"/>
                <a:gd name="connsiteX2" fmla="*/ 221874 w 221874"/>
                <a:gd name="connsiteY2" fmla="*/ 419976 h 419976"/>
                <a:gd name="connsiteX3" fmla="*/ 0 w 221874"/>
                <a:gd name="connsiteY3" fmla="*/ 417595 h 419976"/>
                <a:gd name="connsiteX4" fmla="*/ 26194 w 221874"/>
                <a:gd name="connsiteY4" fmla="*/ 0 h 4199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874" h="419976">
                  <a:moveTo>
                    <a:pt x="26194" y="0"/>
                  </a:moveTo>
                  <a:lnTo>
                    <a:pt x="207586" y="0"/>
                  </a:lnTo>
                  <a:lnTo>
                    <a:pt x="221874" y="419976"/>
                  </a:lnTo>
                  <a:lnTo>
                    <a:pt x="0" y="417595"/>
                  </a:lnTo>
                  <a:lnTo>
                    <a:pt x="26194"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78DE13EF-0180-EC55-0E1D-ED3903201AC2}"/>
                </a:ext>
              </a:extLst>
            </p:cNvPr>
            <p:cNvSpPr/>
            <p:nvPr/>
          </p:nvSpPr>
          <p:spPr>
            <a:xfrm>
              <a:off x="1557338" y="2489282"/>
              <a:ext cx="345281"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3792E600-BE93-94B3-F741-87B519A74964}"/>
                </a:ext>
              </a:extLst>
            </p:cNvPr>
            <p:cNvSpPr/>
            <p:nvPr/>
          </p:nvSpPr>
          <p:spPr>
            <a:xfrm>
              <a:off x="1502569" y="2535002"/>
              <a:ext cx="433387" cy="695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8" name="Picture 47">
              <a:extLst>
                <a:ext uri="{FF2B5EF4-FFF2-40B4-BE49-F238E27FC236}">
                  <a16:creationId xmlns:a16="http://schemas.microsoft.com/office/drawing/2014/main" id="{D49B2C17-CE05-3C4D-44C2-D00FDCF2D8F0}"/>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10000" b="92692" l="10000" r="90000">
                          <a14:foregroundMark x1="44889" y1="57308" x2="44889" y2="57308"/>
                          <a14:foregroundMark x1="44778" y1="56346" x2="44889" y2="45192"/>
                          <a14:foregroundMark x1="44111" y1="92692" x2="53000" y2="92692"/>
                          <a14:backgroundMark x1="49111" y1="65769" x2="50222" y2="49615"/>
                        </a14:backgroundRemoval>
                      </a14:imgEffect>
                    </a14:imgLayer>
                  </a14:imgProps>
                </a:ext>
                <a:ext uri="{28A0092B-C50C-407E-A947-70E740481C1C}">
                  <a14:useLocalDpi xmlns:a14="http://schemas.microsoft.com/office/drawing/2010/main" val="0"/>
                </a:ext>
              </a:extLst>
            </a:blip>
            <a:srcRect l="28245" r="27143"/>
            <a:stretch/>
          </p:blipFill>
          <p:spPr>
            <a:xfrm>
              <a:off x="1340073" y="1693379"/>
              <a:ext cx="779489" cy="1009549"/>
            </a:xfrm>
            <a:prstGeom prst="rect">
              <a:avLst/>
            </a:prstGeom>
            <a:noFill/>
            <a:ln w="38100">
              <a:noFill/>
            </a:ln>
          </p:spPr>
        </p:pic>
      </p:grpSp>
      <p:cxnSp>
        <p:nvCxnSpPr>
          <p:cNvPr id="3" name="Straight Arrow Connector 2">
            <a:extLst>
              <a:ext uri="{FF2B5EF4-FFF2-40B4-BE49-F238E27FC236}">
                <a16:creationId xmlns:a16="http://schemas.microsoft.com/office/drawing/2014/main" id="{EE637572-E70D-C8F4-0CAF-C7BFA171AA55}"/>
              </a:ext>
            </a:extLst>
          </p:cNvPr>
          <p:cNvCxnSpPr>
            <a:cxnSpLocks/>
          </p:cNvCxnSpPr>
          <p:nvPr/>
        </p:nvCxnSpPr>
        <p:spPr>
          <a:xfrm flipV="1">
            <a:off x="4754953" y="2733945"/>
            <a:ext cx="1540916" cy="1098580"/>
          </a:xfrm>
          <a:prstGeom prst="straightConnector1">
            <a:avLst/>
          </a:prstGeom>
          <a:ln w="3810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88B72689-A154-D316-0391-B9AA5C659ADF}"/>
              </a:ext>
            </a:extLst>
          </p:cNvPr>
          <p:cNvCxnSpPr>
            <a:cxnSpLocks/>
          </p:cNvCxnSpPr>
          <p:nvPr/>
        </p:nvCxnSpPr>
        <p:spPr>
          <a:xfrm>
            <a:off x="4754953" y="3832525"/>
            <a:ext cx="1540916" cy="1277774"/>
          </a:xfrm>
          <a:prstGeom prst="straightConnector1">
            <a:avLst/>
          </a:prstGeom>
          <a:ln w="3810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706B51DE-6A5A-3CB3-D0B8-52DFAFADBF00}"/>
              </a:ext>
            </a:extLst>
          </p:cNvPr>
          <p:cNvSpPr/>
          <p:nvPr/>
        </p:nvSpPr>
        <p:spPr>
          <a:xfrm>
            <a:off x="4739236" y="3809665"/>
            <a:ext cx="45719" cy="45719"/>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73C983F7-B655-1537-FA51-06B0726B3FD4}"/>
              </a:ext>
            </a:extLst>
          </p:cNvPr>
          <p:cNvSpPr txBox="1"/>
          <p:nvPr/>
        </p:nvSpPr>
        <p:spPr>
          <a:xfrm>
            <a:off x="9903643" y="2323323"/>
            <a:ext cx="1074333" cy="584775"/>
          </a:xfrm>
          <a:prstGeom prst="rect">
            <a:avLst/>
          </a:prstGeom>
          <a:noFill/>
        </p:spPr>
        <p:txBody>
          <a:bodyPr wrap="none" rtlCol="0">
            <a:spAutoFit/>
          </a:bodyPr>
          <a:lstStyle/>
          <a:p>
            <a:r>
              <a:rPr lang="en-US" sz="3200" b="1">
                <a:sym typeface="Wingdings" panose="05000000000000000000" pitchFamily="2" charset="2"/>
              </a:rPr>
              <a:t> 0</a:t>
            </a:r>
            <a:endParaRPr lang="en-US" sz="3200" b="1"/>
          </a:p>
        </p:txBody>
      </p:sp>
      <p:sp>
        <p:nvSpPr>
          <p:cNvPr id="57" name="TextBox 56">
            <a:extLst>
              <a:ext uri="{FF2B5EF4-FFF2-40B4-BE49-F238E27FC236}">
                <a16:creationId xmlns:a16="http://schemas.microsoft.com/office/drawing/2014/main" id="{301F5F62-1E6A-BB72-C312-12B416F25364}"/>
              </a:ext>
            </a:extLst>
          </p:cNvPr>
          <p:cNvSpPr txBox="1"/>
          <p:nvPr/>
        </p:nvSpPr>
        <p:spPr>
          <a:xfrm>
            <a:off x="9903642" y="4839787"/>
            <a:ext cx="1074333" cy="584775"/>
          </a:xfrm>
          <a:prstGeom prst="rect">
            <a:avLst/>
          </a:prstGeom>
          <a:noFill/>
        </p:spPr>
        <p:txBody>
          <a:bodyPr wrap="none" rtlCol="0">
            <a:spAutoFit/>
          </a:bodyPr>
          <a:lstStyle/>
          <a:p>
            <a:r>
              <a:rPr lang="en-US" sz="3200" b="1">
                <a:sym typeface="Wingdings" panose="05000000000000000000" pitchFamily="2" charset="2"/>
              </a:rPr>
              <a:t> 1</a:t>
            </a:r>
            <a:endParaRPr lang="en-US" sz="3200" b="1"/>
          </a:p>
        </p:txBody>
      </p:sp>
      <p:sp>
        <p:nvSpPr>
          <p:cNvPr id="8" name="TextBox 7">
            <a:extLst>
              <a:ext uri="{FF2B5EF4-FFF2-40B4-BE49-F238E27FC236}">
                <a16:creationId xmlns:a16="http://schemas.microsoft.com/office/drawing/2014/main" id="{32B77D9E-DB71-F931-F43F-02ED47AE7511}"/>
              </a:ext>
            </a:extLst>
          </p:cNvPr>
          <p:cNvSpPr txBox="1"/>
          <p:nvPr/>
        </p:nvSpPr>
        <p:spPr>
          <a:xfrm>
            <a:off x="2100322" y="5237907"/>
            <a:ext cx="1374094" cy="461665"/>
          </a:xfrm>
          <a:prstGeom prst="rect">
            <a:avLst/>
          </a:prstGeom>
          <a:noFill/>
        </p:spPr>
        <p:txBody>
          <a:bodyPr wrap="none" rtlCol="0">
            <a:spAutoFit/>
          </a:bodyPr>
          <a:lstStyle/>
          <a:p>
            <a:r>
              <a:rPr lang="en-US" sz="2400" b="1"/>
              <a:t>Tổng: 1</a:t>
            </a:r>
          </a:p>
        </p:txBody>
      </p:sp>
    </p:spTree>
    <p:extLst>
      <p:ext uri="{BB962C8B-B14F-4D97-AF65-F5344CB8AC3E}">
        <p14:creationId xmlns:p14="http://schemas.microsoft.com/office/powerpoint/2010/main" val="389064111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a:extLst>
              <a:ext uri="{FF2B5EF4-FFF2-40B4-BE49-F238E27FC236}">
                <a16:creationId xmlns:a16="http://schemas.microsoft.com/office/drawing/2014/main" id="{47EA0F5F-0882-3EC4-CE4C-2132132B3A30}"/>
              </a:ext>
            </a:extLst>
          </p:cNvPr>
          <p:cNvSpPr txBox="1"/>
          <p:nvPr/>
        </p:nvSpPr>
        <p:spPr>
          <a:xfrm>
            <a:off x="1384752" y="230269"/>
            <a:ext cx="9422495" cy="1569660"/>
          </a:xfrm>
          <a:prstGeom prst="rect">
            <a:avLst/>
          </a:prstGeom>
          <a:noFill/>
        </p:spPr>
        <p:txBody>
          <a:bodyPr wrap="square" rtlCol="0">
            <a:spAutoFit/>
          </a:bodyPr>
          <a:lstStyle/>
          <a:p>
            <a:pPr algn="just"/>
            <a:r>
              <a:rPr lang="en-US" sz="2400" b="1"/>
              <a:t>Có thể thấy bài toán của ta được chia nhỏ thành các bài toán con tưởng tự, chỉ có điều bài toán con có quy mô nhỏ hơn. Và việc giải quyết bài toán con, tổng hợp lại sẽ cho ta kết quả của bài toán cha!</a:t>
            </a:r>
          </a:p>
        </p:txBody>
      </p:sp>
      <p:sp>
        <p:nvSpPr>
          <p:cNvPr id="37" name="Rectangle: Rounded Corners 36">
            <a:extLst>
              <a:ext uri="{FF2B5EF4-FFF2-40B4-BE49-F238E27FC236}">
                <a16:creationId xmlns:a16="http://schemas.microsoft.com/office/drawing/2014/main" id="{9853534F-D396-A12B-E02F-530C9283644D}"/>
              </a:ext>
            </a:extLst>
          </p:cNvPr>
          <p:cNvSpPr/>
          <p:nvPr/>
        </p:nvSpPr>
        <p:spPr>
          <a:xfrm>
            <a:off x="1044847" y="4038885"/>
            <a:ext cx="1037954" cy="924909"/>
          </a:xfrm>
          <a:prstGeom prst="roundRect">
            <a:avLst/>
          </a:prstGeom>
          <a:noFill/>
          <a:ln w="38100">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Rounded Corners 37">
            <a:extLst>
              <a:ext uri="{FF2B5EF4-FFF2-40B4-BE49-F238E27FC236}">
                <a16:creationId xmlns:a16="http://schemas.microsoft.com/office/drawing/2014/main" id="{7AF2799F-86D0-AF79-B64A-A5A66AB35715}"/>
              </a:ext>
            </a:extLst>
          </p:cNvPr>
          <p:cNvSpPr/>
          <p:nvPr/>
        </p:nvSpPr>
        <p:spPr>
          <a:xfrm>
            <a:off x="2268392" y="4042720"/>
            <a:ext cx="1037954" cy="924909"/>
          </a:xfrm>
          <a:prstGeom prst="roundRect">
            <a:avLst/>
          </a:prstGeom>
          <a:solidFill>
            <a:schemeClr val="bg1"/>
          </a:solidFill>
          <a:ln w="38100">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Rounded Corners 38">
            <a:extLst>
              <a:ext uri="{FF2B5EF4-FFF2-40B4-BE49-F238E27FC236}">
                <a16:creationId xmlns:a16="http://schemas.microsoft.com/office/drawing/2014/main" id="{DB1BB814-2624-5907-ACA0-E2E9626972AD}"/>
              </a:ext>
            </a:extLst>
          </p:cNvPr>
          <p:cNvSpPr/>
          <p:nvPr/>
        </p:nvSpPr>
        <p:spPr>
          <a:xfrm>
            <a:off x="3491937" y="4038886"/>
            <a:ext cx="1037954" cy="924909"/>
          </a:xfrm>
          <a:prstGeom prst="roundRect">
            <a:avLst/>
          </a:prstGeom>
          <a:solidFill>
            <a:schemeClr val="accent6"/>
          </a:solidFill>
          <a:ln w="38100">
            <a:solidFill>
              <a:schemeClr val="tx1">
                <a:lumMod val="85000"/>
                <a:lumOff val="1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Rounded Corners 39">
            <a:extLst>
              <a:ext uri="{FF2B5EF4-FFF2-40B4-BE49-F238E27FC236}">
                <a16:creationId xmlns:a16="http://schemas.microsoft.com/office/drawing/2014/main" id="{870082E5-FE1B-4FBB-FDDC-08976B08A39E}"/>
              </a:ext>
            </a:extLst>
          </p:cNvPr>
          <p:cNvSpPr/>
          <p:nvPr/>
        </p:nvSpPr>
        <p:spPr>
          <a:xfrm>
            <a:off x="1048782" y="2940305"/>
            <a:ext cx="1037954" cy="924909"/>
          </a:xfrm>
          <a:prstGeom prst="roundRect">
            <a:avLst/>
          </a:prstGeom>
          <a:noFill/>
          <a:ln w="38100">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Rounded Corners 40">
            <a:extLst>
              <a:ext uri="{FF2B5EF4-FFF2-40B4-BE49-F238E27FC236}">
                <a16:creationId xmlns:a16="http://schemas.microsoft.com/office/drawing/2014/main" id="{08523D5C-165B-227F-1801-9E34C115E356}"/>
              </a:ext>
            </a:extLst>
          </p:cNvPr>
          <p:cNvSpPr/>
          <p:nvPr/>
        </p:nvSpPr>
        <p:spPr>
          <a:xfrm>
            <a:off x="2282770" y="2940306"/>
            <a:ext cx="1037954" cy="924909"/>
          </a:xfrm>
          <a:prstGeom prst="roundRect">
            <a:avLst/>
          </a:prstGeom>
          <a:noFill/>
          <a:ln w="38100">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Rounded Corners 41">
            <a:extLst>
              <a:ext uri="{FF2B5EF4-FFF2-40B4-BE49-F238E27FC236}">
                <a16:creationId xmlns:a16="http://schemas.microsoft.com/office/drawing/2014/main" id="{43B4723B-31E4-54A3-E5DA-083BD6FBCF64}"/>
              </a:ext>
            </a:extLst>
          </p:cNvPr>
          <p:cNvSpPr/>
          <p:nvPr/>
        </p:nvSpPr>
        <p:spPr>
          <a:xfrm>
            <a:off x="3491937" y="2940306"/>
            <a:ext cx="1037954" cy="924909"/>
          </a:xfrm>
          <a:prstGeom prst="roundRect">
            <a:avLst/>
          </a:prstGeom>
          <a:solidFill>
            <a:srgbClr val="ED7D31"/>
          </a:solidFill>
          <a:ln w="38100">
            <a:solidFill>
              <a:schemeClr val="tx1">
                <a:lumMod val="85000"/>
                <a:lumOff val="1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0" name="Group 49">
            <a:extLst>
              <a:ext uri="{FF2B5EF4-FFF2-40B4-BE49-F238E27FC236}">
                <a16:creationId xmlns:a16="http://schemas.microsoft.com/office/drawing/2014/main" id="{AF7378B1-E176-EB61-2248-52A09528FBFE}"/>
              </a:ext>
            </a:extLst>
          </p:cNvPr>
          <p:cNvGrpSpPr/>
          <p:nvPr/>
        </p:nvGrpSpPr>
        <p:grpSpPr>
          <a:xfrm>
            <a:off x="3734957" y="3050239"/>
            <a:ext cx="551913" cy="714805"/>
            <a:chOff x="1340073" y="1693379"/>
            <a:chExt cx="779489" cy="1009549"/>
          </a:xfrm>
        </p:grpSpPr>
        <p:sp>
          <p:nvSpPr>
            <p:cNvPr id="51" name="Rectangle 5">
              <a:extLst>
                <a:ext uri="{FF2B5EF4-FFF2-40B4-BE49-F238E27FC236}">
                  <a16:creationId xmlns:a16="http://schemas.microsoft.com/office/drawing/2014/main" id="{63E8CC9D-EAE0-A374-8FB3-0C014F1005CD}"/>
                </a:ext>
              </a:extLst>
            </p:cNvPr>
            <p:cNvSpPr/>
            <p:nvPr/>
          </p:nvSpPr>
          <p:spPr>
            <a:xfrm>
              <a:off x="1623596" y="1850231"/>
              <a:ext cx="200442" cy="152400"/>
            </a:xfrm>
            <a:custGeom>
              <a:avLst/>
              <a:gdLst>
                <a:gd name="connsiteX0" fmla="*/ 0 w 200442"/>
                <a:gd name="connsiteY0" fmla="*/ 0 h 121443"/>
                <a:gd name="connsiteX1" fmla="*/ 200442 w 200442"/>
                <a:gd name="connsiteY1" fmla="*/ 0 h 121443"/>
                <a:gd name="connsiteX2" fmla="*/ 200442 w 200442"/>
                <a:gd name="connsiteY2" fmla="*/ 121443 h 121443"/>
                <a:gd name="connsiteX3" fmla="*/ 0 w 200442"/>
                <a:gd name="connsiteY3" fmla="*/ 121443 h 121443"/>
                <a:gd name="connsiteX4" fmla="*/ 0 w 200442"/>
                <a:gd name="connsiteY4" fmla="*/ 0 h 121443"/>
                <a:gd name="connsiteX0" fmla="*/ 0 w 200442"/>
                <a:gd name="connsiteY0" fmla="*/ 30957 h 152400"/>
                <a:gd name="connsiteX1" fmla="*/ 95667 w 200442"/>
                <a:gd name="connsiteY1" fmla="*/ 0 h 152400"/>
                <a:gd name="connsiteX2" fmla="*/ 200442 w 200442"/>
                <a:gd name="connsiteY2" fmla="*/ 30957 h 152400"/>
                <a:gd name="connsiteX3" fmla="*/ 200442 w 200442"/>
                <a:gd name="connsiteY3" fmla="*/ 152400 h 152400"/>
                <a:gd name="connsiteX4" fmla="*/ 0 w 200442"/>
                <a:gd name="connsiteY4" fmla="*/ 152400 h 152400"/>
                <a:gd name="connsiteX5" fmla="*/ 0 w 200442"/>
                <a:gd name="connsiteY5" fmla="*/ 30957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0442" h="152400">
                  <a:moveTo>
                    <a:pt x="0" y="30957"/>
                  </a:moveTo>
                  <a:cubicBezTo>
                    <a:pt x="31889" y="30163"/>
                    <a:pt x="63778" y="794"/>
                    <a:pt x="95667" y="0"/>
                  </a:cubicBezTo>
                  <a:lnTo>
                    <a:pt x="200442" y="30957"/>
                  </a:lnTo>
                  <a:lnTo>
                    <a:pt x="200442" y="152400"/>
                  </a:lnTo>
                  <a:lnTo>
                    <a:pt x="0" y="152400"/>
                  </a:lnTo>
                  <a:lnTo>
                    <a:pt x="0" y="3095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
              <a:extLst>
                <a:ext uri="{FF2B5EF4-FFF2-40B4-BE49-F238E27FC236}">
                  <a16:creationId xmlns:a16="http://schemas.microsoft.com/office/drawing/2014/main" id="{9A3D32D2-BA96-5D8D-F484-054C5CF694FC}"/>
                </a:ext>
              </a:extLst>
            </p:cNvPr>
            <p:cNvSpPr/>
            <p:nvPr/>
          </p:nvSpPr>
          <p:spPr>
            <a:xfrm>
              <a:off x="1597819" y="2021682"/>
              <a:ext cx="250031" cy="47624"/>
            </a:xfrm>
            <a:custGeom>
              <a:avLst/>
              <a:gdLst>
                <a:gd name="connsiteX0" fmla="*/ 0 w 200442"/>
                <a:gd name="connsiteY0" fmla="*/ 0 h 121443"/>
                <a:gd name="connsiteX1" fmla="*/ 200442 w 200442"/>
                <a:gd name="connsiteY1" fmla="*/ 0 h 121443"/>
                <a:gd name="connsiteX2" fmla="*/ 200442 w 200442"/>
                <a:gd name="connsiteY2" fmla="*/ 121443 h 121443"/>
                <a:gd name="connsiteX3" fmla="*/ 0 w 200442"/>
                <a:gd name="connsiteY3" fmla="*/ 121443 h 121443"/>
                <a:gd name="connsiteX4" fmla="*/ 0 w 200442"/>
                <a:gd name="connsiteY4" fmla="*/ 0 h 121443"/>
                <a:gd name="connsiteX0" fmla="*/ 0 w 200442"/>
                <a:gd name="connsiteY0" fmla="*/ 30957 h 152400"/>
                <a:gd name="connsiteX1" fmla="*/ 95667 w 200442"/>
                <a:gd name="connsiteY1" fmla="*/ 0 h 152400"/>
                <a:gd name="connsiteX2" fmla="*/ 200442 w 200442"/>
                <a:gd name="connsiteY2" fmla="*/ 30957 h 152400"/>
                <a:gd name="connsiteX3" fmla="*/ 200442 w 200442"/>
                <a:gd name="connsiteY3" fmla="*/ 152400 h 152400"/>
                <a:gd name="connsiteX4" fmla="*/ 0 w 200442"/>
                <a:gd name="connsiteY4" fmla="*/ 152400 h 152400"/>
                <a:gd name="connsiteX5" fmla="*/ 0 w 200442"/>
                <a:gd name="connsiteY5" fmla="*/ 30957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0442" h="152400">
                  <a:moveTo>
                    <a:pt x="0" y="30957"/>
                  </a:moveTo>
                  <a:cubicBezTo>
                    <a:pt x="31889" y="30163"/>
                    <a:pt x="63778" y="794"/>
                    <a:pt x="95667" y="0"/>
                  </a:cubicBezTo>
                  <a:lnTo>
                    <a:pt x="200442" y="30957"/>
                  </a:lnTo>
                  <a:lnTo>
                    <a:pt x="200442" y="152400"/>
                  </a:lnTo>
                  <a:lnTo>
                    <a:pt x="0" y="152400"/>
                  </a:lnTo>
                  <a:lnTo>
                    <a:pt x="0" y="3095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6">
              <a:extLst>
                <a:ext uri="{FF2B5EF4-FFF2-40B4-BE49-F238E27FC236}">
                  <a16:creationId xmlns:a16="http://schemas.microsoft.com/office/drawing/2014/main" id="{C56EBCF4-4954-CFFD-815A-0F5B71B09818}"/>
                </a:ext>
              </a:extLst>
            </p:cNvPr>
            <p:cNvSpPr/>
            <p:nvPr/>
          </p:nvSpPr>
          <p:spPr>
            <a:xfrm>
              <a:off x="1605944" y="2069306"/>
              <a:ext cx="221874" cy="419976"/>
            </a:xfrm>
            <a:custGeom>
              <a:avLst/>
              <a:gdLst>
                <a:gd name="connsiteX0" fmla="*/ 0 w 181392"/>
                <a:gd name="connsiteY0" fmla="*/ 0 h 422358"/>
                <a:gd name="connsiteX1" fmla="*/ 181392 w 181392"/>
                <a:gd name="connsiteY1" fmla="*/ 0 h 422358"/>
                <a:gd name="connsiteX2" fmla="*/ 181392 w 181392"/>
                <a:gd name="connsiteY2" fmla="*/ 422358 h 422358"/>
                <a:gd name="connsiteX3" fmla="*/ 0 w 181392"/>
                <a:gd name="connsiteY3" fmla="*/ 422358 h 422358"/>
                <a:gd name="connsiteX4" fmla="*/ 0 w 181392"/>
                <a:gd name="connsiteY4" fmla="*/ 0 h 422358"/>
                <a:gd name="connsiteX0" fmla="*/ 26194 w 207586"/>
                <a:gd name="connsiteY0" fmla="*/ 0 h 422358"/>
                <a:gd name="connsiteX1" fmla="*/ 207586 w 207586"/>
                <a:gd name="connsiteY1" fmla="*/ 0 h 422358"/>
                <a:gd name="connsiteX2" fmla="*/ 207586 w 207586"/>
                <a:gd name="connsiteY2" fmla="*/ 422358 h 422358"/>
                <a:gd name="connsiteX3" fmla="*/ 0 w 207586"/>
                <a:gd name="connsiteY3" fmla="*/ 417595 h 422358"/>
                <a:gd name="connsiteX4" fmla="*/ 26194 w 207586"/>
                <a:gd name="connsiteY4" fmla="*/ 0 h 422358"/>
                <a:gd name="connsiteX0" fmla="*/ 26194 w 221874"/>
                <a:gd name="connsiteY0" fmla="*/ 0 h 419976"/>
                <a:gd name="connsiteX1" fmla="*/ 207586 w 221874"/>
                <a:gd name="connsiteY1" fmla="*/ 0 h 419976"/>
                <a:gd name="connsiteX2" fmla="*/ 221874 w 221874"/>
                <a:gd name="connsiteY2" fmla="*/ 419976 h 419976"/>
                <a:gd name="connsiteX3" fmla="*/ 0 w 221874"/>
                <a:gd name="connsiteY3" fmla="*/ 417595 h 419976"/>
                <a:gd name="connsiteX4" fmla="*/ 26194 w 221874"/>
                <a:gd name="connsiteY4" fmla="*/ 0 h 4199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874" h="419976">
                  <a:moveTo>
                    <a:pt x="26194" y="0"/>
                  </a:moveTo>
                  <a:lnTo>
                    <a:pt x="207586" y="0"/>
                  </a:lnTo>
                  <a:lnTo>
                    <a:pt x="221874" y="419976"/>
                  </a:lnTo>
                  <a:lnTo>
                    <a:pt x="0" y="417595"/>
                  </a:lnTo>
                  <a:lnTo>
                    <a:pt x="26194"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12C326D5-3348-3686-D615-82A03E73B6F1}"/>
                </a:ext>
              </a:extLst>
            </p:cNvPr>
            <p:cNvSpPr/>
            <p:nvPr/>
          </p:nvSpPr>
          <p:spPr>
            <a:xfrm>
              <a:off x="1557338" y="2489282"/>
              <a:ext cx="345281"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ECC78973-2B1F-A660-0C9A-94003666307B}"/>
                </a:ext>
              </a:extLst>
            </p:cNvPr>
            <p:cNvSpPr/>
            <p:nvPr/>
          </p:nvSpPr>
          <p:spPr>
            <a:xfrm>
              <a:off x="1502569" y="2535002"/>
              <a:ext cx="433387" cy="695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6" name="Picture 55">
              <a:extLst>
                <a:ext uri="{FF2B5EF4-FFF2-40B4-BE49-F238E27FC236}">
                  <a16:creationId xmlns:a16="http://schemas.microsoft.com/office/drawing/2014/main" id="{B2AAC9EA-2AF6-D8F2-E7B5-92635E8BC537}"/>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10000" b="92692" l="10000" r="90000">
                          <a14:foregroundMark x1="44889" y1="57308" x2="44889" y2="57308"/>
                          <a14:foregroundMark x1="44778" y1="56346" x2="44889" y2="45192"/>
                          <a14:foregroundMark x1="44111" y1="92692" x2="53000" y2="92692"/>
                          <a14:backgroundMark x1="49111" y1="65769" x2="50222" y2="49615"/>
                        </a14:backgroundRemoval>
                      </a14:imgEffect>
                    </a14:imgLayer>
                  </a14:imgProps>
                </a:ext>
                <a:ext uri="{28A0092B-C50C-407E-A947-70E740481C1C}">
                  <a14:useLocalDpi xmlns:a14="http://schemas.microsoft.com/office/drawing/2010/main" val="0"/>
                </a:ext>
              </a:extLst>
            </a:blip>
            <a:srcRect l="28245" r="27143"/>
            <a:stretch/>
          </p:blipFill>
          <p:spPr>
            <a:xfrm>
              <a:off x="1340073" y="1693379"/>
              <a:ext cx="779489" cy="1009549"/>
            </a:xfrm>
            <a:prstGeom prst="rect">
              <a:avLst/>
            </a:prstGeom>
            <a:noFill/>
            <a:ln w="38100">
              <a:noFill/>
            </a:ln>
          </p:spPr>
        </p:pic>
      </p:grpSp>
      <p:sp>
        <p:nvSpPr>
          <p:cNvPr id="16" name="Rectangle: Rounded Corners 15">
            <a:extLst>
              <a:ext uri="{FF2B5EF4-FFF2-40B4-BE49-F238E27FC236}">
                <a16:creationId xmlns:a16="http://schemas.microsoft.com/office/drawing/2014/main" id="{DD2B79FD-EE3C-ECF0-AEA2-DC12ABBECF3D}"/>
              </a:ext>
            </a:extLst>
          </p:cNvPr>
          <p:cNvSpPr/>
          <p:nvPr/>
        </p:nvSpPr>
        <p:spPr>
          <a:xfrm>
            <a:off x="6493678" y="2733945"/>
            <a:ext cx="641007" cy="571194"/>
          </a:xfrm>
          <a:prstGeom prst="roundRect">
            <a:avLst/>
          </a:prstGeom>
          <a:noFill/>
          <a:ln w="38100">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6">
            <a:extLst>
              <a:ext uri="{FF2B5EF4-FFF2-40B4-BE49-F238E27FC236}">
                <a16:creationId xmlns:a16="http://schemas.microsoft.com/office/drawing/2014/main" id="{9E739C8D-A84B-1E55-4E9A-1061FAB3528E}"/>
              </a:ext>
            </a:extLst>
          </p:cNvPr>
          <p:cNvSpPr/>
          <p:nvPr/>
        </p:nvSpPr>
        <p:spPr>
          <a:xfrm>
            <a:off x="7258660" y="2733945"/>
            <a:ext cx="641007" cy="571194"/>
          </a:xfrm>
          <a:prstGeom prst="roundRect">
            <a:avLst/>
          </a:prstGeom>
          <a:solidFill>
            <a:schemeClr val="bg1"/>
          </a:solidFill>
          <a:ln w="38100">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AD941D2A-2BE9-9290-538B-C0CC2731B467}"/>
              </a:ext>
            </a:extLst>
          </p:cNvPr>
          <p:cNvSpPr/>
          <p:nvPr/>
        </p:nvSpPr>
        <p:spPr>
          <a:xfrm>
            <a:off x="8018119" y="2733945"/>
            <a:ext cx="641007" cy="571194"/>
          </a:xfrm>
          <a:prstGeom prst="roundRect">
            <a:avLst/>
          </a:prstGeom>
          <a:noFill/>
          <a:ln w="38100">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5AFC175C-A437-B714-2701-6F59E81D1021}"/>
              </a:ext>
            </a:extLst>
          </p:cNvPr>
          <p:cNvSpPr/>
          <p:nvPr/>
        </p:nvSpPr>
        <p:spPr>
          <a:xfrm>
            <a:off x="6493678" y="2044517"/>
            <a:ext cx="641007" cy="571194"/>
          </a:xfrm>
          <a:prstGeom prst="roundRect">
            <a:avLst/>
          </a:prstGeom>
          <a:noFill/>
          <a:ln w="38100">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6E794272-4615-EAC1-91B0-6A0E41E72432}"/>
              </a:ext>
            </a:extLst>
          </p:cNvPr>
          <p:cNvSpPr/>
          <p:nvPr/>
        </p:nvSpPr>
        <p:spPr>
          <a:xfrm>
            <a:off x="7258660" y="2050844"/>
            <a:ext cx="641007" cy="571194"/>
          </a:xfrm>
          <a:prstGeom prst="roundRect">
            <a:avLst/>
          </a:prstGeom>
          <a:noFill/>
          <a:ln w="38100">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C63B6BDD-5E37-3E21-7016-FFACB3C821B3}"/>
              </a:ext>
            </a:extLst>
          </p:cNvPr>
          <p:cNvSpPr/>
          <p:nvPr/>
        </p:nvSpPr>
        <p:spPr>
          <a:xfrm>
            <a:off x="8023642" y="2044517"/>
            <a:ext cx="641007" cy="571194"/>
          </a:xfrm>
          <a:prstGeom prst="roundRect">
            <a:avLst/>
          </a:prstGeom>
          <a:noFill/>
          <a:ln w="38100">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6B1700C1-7EAA-7457-EE43-597C3D7AF83F}"/>
              </a:ext>
            </a:extLst>
          </p:cNvPr>
          <p:cNvGrpSpPr/>
          <p:nvPr/>
        </p:nvGrpSpPr>
        <p:grpSpPr>
          <a:xfrm>
            <a:off x="8917708" y="2109393"/>
            <a:ext cx="340844" cy="441441"/>
            <a:chOff x="1340073" y="1693379"/>
            <a:chExt cx="779489" cy="1009549"/>
          </a:xfrm>
        </p:grpSpPr>
        <p:sp>
          <p:nvSpPr>
            <p:cNvPr id="24" name="Rectangle 5">
              <a:extLst>
                <a:ext uri="{FF2B5EF4-FFF2-40B4-BE49-F238E27FC236}">
                  <a16:creationId xmlns:a16="http://schemas.microsoft.com/office/drawing/2014/main" id="{D893B8DB-CB5D-1A6E-D0F1-4E88980A913A}"/>
                </a:ext>
              </a:extLst>
            </p:cNvPr>
            <p:cNvSpPr/>
            <p:nvPr/>
          </p:nvSpPr>
          <p:spPr>
            <a:xfrm>
              <a:off x="1623596" y="1850231"/>
              <a:ext cx="200442" cy="152400"/>
            </a:xfrm>
            <a:custGeom>
              <a:avLst/>
              <a:gdLst>
                <a:gd name="connsiteX0" fmla="*/ 0 w 200442"/>
                <a:gd name="connsiteY0" fmla="*/ 0 h 121443"/>
                <a:gd name="connsiteX1" fmla="*/ 200442 w 200442"/>
                <a:gd name="connsiteY1" fmla="*/ 0 h 121443"/>
                <a:gd name="connsiteX2" fmla="*/ 200442 w 200442"/>
                <a:gd name="connsiteY2" fmla="*/ 121443 h 121443"/>
                <a:gd name="connsiteX3" fmla="*/ 0 w 200442"/>
                <a:gd name="connsiteY3" fmla="*/ 121443 h 121443"/>
                <a:gd name="connsiteX4" fmla="*/ 0 w 200442"/>
                <a:gd name="connsiteY4" fmla="*/ 0 h 121443"/>
                <a:gd name="connsiteX0" fmla="*/ 0 w 200442"/>
                <a:gd name="connsiteY0" fmla="*/ 30957 h 152400"/>
                <a:gd name="connsiteX1" fmla="*/ 95667 w 200442"/>
                <a:gd name="connsiteY1" fmla="*/ 0 h 152400"/>
                <a:gd name="connsiteX2" fmla="*/ 200442 w 200442"/>
                <a:gd name="connsiteY2" fmla="*/ 30957 h 152400"/>
                <a:gd name="connsiteX3" fmla="*/ 200442 w 200442"/>
                <a:gd name="connsiteY3" fmla="*/ 152400 h 152400"/>
                <a:gd name="connsiteX4" fmla="*/ 0 w 200442"/>
                <a:gd name="connsiteY4" fmla="*/ 152400 h 152400"/>
                <a:gd name="connsiteX5" fmla="*/ 0 w 200442"/>
                <a:gd name="connsiteY5" fmla="*/ 30957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0442" h="152400">
                  <a:moveTo>
                    <a:pt x="0" y="30957"/>
                  </a:moveTo>
                  <a:cubicBezTo>
                    <a:pt x="31889" y="30163"/>
                    <a:pt x="63778" y="794"/>
                    <a:pt x="95667" y="0"/>
                  </a:cubicBezTo>
                  <a:lnTo>
                    <a:pt x="200442" y="30957"/>
                  </a:lnTo>
                  <a:lnTo>
                    <a:pt x="200442" y="152400"/>
                  </a:lnTo>
                  <a:lnTo>
                    <a:pt x="0" y="152400"/>
                  </a:lnTo>
                  <a:lnTo>
                    <a:pt x="0" y="3095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5">
              <a:extLst>
                <a:ext uri="{FF2B5EF4-FFF2-40B4-BE49-F238E27FC236}">
                  <a16:creationId xmlns:a16="http://schemas.microsoft.com/office/drawing/2014/main" id="{A1F0BE73-8FE0-5942-279F-382C9773599F}"/>
                </a:ext>
              </a:extLst>
            </p:cNvPr>
            <p:cNvSpPr/>
            <p:nvPr/>
          </p:nvSpPr>
          <p:spPr>
            <a:xfrm>
              <a:off x="1597819" y="2021682"/>
              <a:ext cx="250031" cy="47624"/>
            </a:xfrm>
            <a:custGeom>
              <a:avLst/>
              <a:gdLst>
                <a:gd name="connsiteX0" fmla="*/ 0 w 200442"/>
                <a:gd name="connsiteY0" fmla="*/ 0 h 121443"/>
                <a:gd name="connsiteX1" fmla="*/ 200442 w 200442"/>
                <a:gd name="connsiteY1" fmla="*/ 0 h 121443"/>
                <a:gd name="connsiteX2" fmla="*/ 200442 w 200442"/>
                <a:gd name="connsiteY2" fmla="*/ 121443 h 121443"/>
                <a:gd name="connsiteX3" fmla="*/ 0 w 200442"/>
                <a:gd name="connsiteY3" fmla="*/ 121443 h 121443"/>
                <a:gd name="connsiteX4" fmla="*/ 0 w 200442"/>
                <a:gd name="connsiteY4" fmla="*/ 0 h 121443"/>
                <a:gd name="connsiteX0" fmla="*/ 0 w 200442"/>
                <a:gd name="connsiteY0" fmla="*/ 30957 h 152400"/>
                <a:gd name="connsiteX1" fmla="*/ 95667 w 200442"/>
                <a:gd name="connsiteY1" fmla="*/ 0 h 152400"/>
                <a:gd name="connsiteX2" fmla="*/ 200442 w 200442"/>
                <a:gd name="connsiteY2" fmla="*/ 30957 h 152400"/>
                <a:gd name="connsiteX3" fmla="*/ 200442 w 200442"/>
                <a:gd name="connsiteY3" fmla="*/ 152400 h 152400"/>
                <a:gd name="connsiteX4" fmla="*/ 0 w 200442"/>
                <a:gd name="connsiteY4" fmla="*/ 152400 h 152400"/>
                <a:gd name="connsiteX5" fmla="*/ 0 w 200442"/>
                <a:gd name="connsiteY5" fmla="*/ 30957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0442" h="152400">
                  <a:moveTo>
                    <a:pt x="0" y="30957"/>
                  </a:moveTo>
                  <a:cubicBezTo>
                    <a:pt x="31889" y="30163"/>
                    <a:pt x="63778" y="794"/>
                    <a:pt x="95667" y="0"/>
                  </a:cubicBezTo>
                  <a:lnTo>
                    <a:pt x="200442" y="30957"/>
                  </a:lnTo>
                  <a:lnTo>
                    <a:pt x="200442" y="152400"/>
                  </a:lnTo>
                  <a:lnTo>
                    <a:pt x="0" y="152400"/>
                  </a:lnTo>
                  <a:lnTo>
                    <a:pt x="0" y="3095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6">
              <a:extLst>
                <a:ext uri="{FF2B5EF4-FFF2-40B4-BE49-F238E27FC236}">
                  <a16:creationId xmlns:a16="http://schemas.microsoft.com/office/drawing/2014/main" id="{80E3C8C5-3B53-0C71-48FF-18B380485FE9}"/>
                </a:ext>
              </a:extLst>
            </p:cNvPr>
            <p:cNvSpPr/>
            <p:nvPr/>
          </p:nvSpPr>
          <p:spPr>
            <a:xfrm>
              <a:off x="1605944" y="2069306"/>
              <a:ext cx="221874" cy="419976"/>
            </a:xfrm>
            <a:custGeom>
              <a:avLst/>
              <a:gdLst>
                <a:gd name="connsiteX0" fmla="*/ 0 w 181392"/>
                <a:gd name="connsiteY0" fmla="*/ 0 h 422358"/>
                <a:gd name="connsiteX1" fmla="*/ 181392 w 181392"/>
                <a:gd name="connsiteY1" fmla="*/ 0 h 422358"/>
                <a:gd name="connsiteX2" fmla="*/ 181392 w 181392"/>
                <a:gd name="connsiteY2" fmla="*/ 422358 h 422358"/>
                <a:gd name="connsiteX3" fmla="*/ 0 w 181392"/>
                <a:gd name="connsiteY3" fmla="*/ 422358 h 422358"/>
                <a:gd name="connsiteX4" fmla="*/ 0 w 181392"/>
                <a:gd name="connsiteY4" fmla="*/ 0 h 422358"/>
                <a:gd name="connsiteX0" fmla="*/ 26194 w 207586"/>
                <a:gd name="connsiteY0" fmla="*/ 0 h 422358"/>
                <a:gd name="connsiteX1" fmla="*/ 207586 w 207586"/>
                <a:gd name="connsiteY1" fmla="*/ 0 h 422358"/>
                <a:gd name="connsiteX2" fmla="*/ 207586 w 207586"/>
                <a:gd name="connsiteY2" fmla="*/ 422358 h 422358"/>
                <a:gd name="connsiteX3" fmla="*/ 0 w 207586"/>
                <a:gd name="connsiteY3" fmla="*/ 417595 h 422358"/>
                <a:gd name="connsiteX4" fmla="*/ 26194 w 207586"/>
                <a:gd name="connsiteY4" fmla="*/ 0 h 422358"/>
                <a:gd name="connsiteX0" fmla="*/ 26194 w 221874"/>
                <a:gd name="connsiteY0" fmla="*/ 0 h 419976"/>
                <a:gd name="connsiteX1" fmla="*/ 207586 w 221874"/>
                <a:gd name="connsiteY1" fmla="*/ 0 h 419976"/>
                <a:gd name="connsiteX2" fmla="*/ 221874 w 221874"/>
                <a:gd name="connsiteY2" fmla="*/ 419976 h 419976"/>
                <a:gd name="connsiteX3" fmla="*/ 0 w 221874"/>
                <a:gd name="connsiteY3" fmla="*/ 417595 h 419976"/>
                <a:gd name="connsiteX4" fmla="*/ 26194 w 221874"/>
                <a:gd name="connsiteY4" fmla="*/ 0 h 4199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874" h="419976">
                  <a:moveTo>
                    <a:pt x="26194" y="0"/>
                  </a:moveTo>
                  <a:lnTo>
                    <a:pt x="207586" y="0"/>
                  </a:lnTo>
                  <a:lnTo>
                    <a:pt x="221874" y="419976"/>
                  </a:lnTo>
                  <a:lnTo>
                    <a:pt x="0" y="417595"/>
                  </a:lnTo>
                  <a:lnTo>
                    <a:pt x="26194"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3A1A01A8-D433-66FF-EF50-E94231C5EC3F}"/>
                </a:ext>
              </a:extLst>
            </p:cNvPr>
            <p:cNvSpPr/>
            <p:nvPr/>
          </p:nvSpPr>
          <p:spPr>
            <a:xfrm>
              <a:off x="1557338" y="2489282"/>
              <a:ext cx="345281"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173471C6-D1CE-9734-A549-D8055574D3B6}"/>
                </a:ext>
              </a:extLst>
            </p:cNvPr>
            <p:cNvSpPr/>
            <p:nvPr/>
          </p:nvSpPr>
          <p:spPr>
            <a:xfrm>
              <a:off x="1502569" y="2535002"/>
              <a:ext cx="433387" cy="695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8">
              <a:extLst>
                <a:ext uri="{FF2B5EF4-FFF2-40B4-BE49-F238E27FC236}">
                  <a16:creationId xmlns:a16="http://schemas.microsoft.com/office/drawing/2014/main" id="{61A049C8-CCDA-B57B-63E8-CF76BF0445D7}"/>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10000" b="92692" l="10000" r="90000">
                          <a14:foregroundMark x1="44889" y1="57308" x2="44889" y2="57308"/>
                          <a14:foregroundMark x1="44778" y1="56346" x2="44889" y2="45192"/>
                          <a14:foregroundMark x1="44111" y1="92692" x2="53000" y2="92692"/>
                          <a14:backgroundMark x1="49111" y1="65769" x2="50222" y2="49615"/>
                        </a14:backgroundRemoval>
                      </a14:imgEffect>
                    </a14:imgLayer>
                  </a14:imgProps>
                </a:ext>
                <a:ext uri="{28A0092B-C50C-407E-A947-70E740481C1C}">
                  <a14:useLocalDpi xmlns:a14="http://schemas.microsoft.com/office/drawing/2010/main" val="0"/>
                </a:ext>
              </a:extLst>
            </a:blip>
            <a:srcRect l="28245" r="27143"/>
            <a:stretch/>
          </p:blipFill>
          <p:spPr>
            <a:xfrm>
              <a:off x="1340073" y="1693379"/>
              <a:ext cx="779489" cy="1009549"/>
            </a:xfrm>
            <a:prstGeom prst="rect">
              <a:avLst/>
            </a:prstGeom>
            <a:noFill/>
            <a:ln w="38100">
              <a:noFill/>
            </a:ln>
          </p:spPr>
        </p:pic>
      </p:grpSp>
      <p:sp>
        <p:nvSpPr>
          <p:cNvPr id="30" name="Rectangle: Rounded Corners 29">
            <a:extLst>
              <a:ext uri="{FF2B5EF4-FFF2-40B4-BE49-F238E27FC236}">
                <a16:creationId xmlns:a16="http://schemas.microsoft.com/office/drawing/2014/main" id="{25BA9B15-E568-6FB1-D589-E0F60976091C}"/>
              </a:ext>
            </a:extLst>
          </p:cNvPr>
          <p:cNvSpPr/>
          <p:nvPr/>
        </p:nvSpPr>
        <p:spPr>
          <a:xfrm>
            <a:off x="6493678" y="5228533"/>
            <a:ext cx="641007" cy="571194"/>
          </a:xfrm>
          <a:prstGeom prst="roundRect">
            <a:avLst/>
          </a:prstGeom>
          <a:noFill/>
          <a:ln w="38100">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Rounded Corners 30">
            <a:extLst>
              <a:ext uri="{FF2B5EF4-FFF2-40B4-BE49-F238E27FC236}">
                <a16:creationId xmlns:a16="http://schemas.microsoft.com/office/drawing/2014/main" id="{6CBAEE44-7A05-63F8-86DC-048E7CD7ED6E}"/>
              </a:ext>
            </a:extLst>
          </p:cNvPr>
          <p:cNvSpPr/>
          <p:nvPr/>
        </p:nvSpPr>
        <p:spPr>
          <a:xfrm>
            <a:off x="7258660" y="5228533"/>
            <a:ext cx="641007" cy="571194"/>
          </a:xfrm>
          <a:prstGeom prst="roundRect">
            <a:avLst/>
          </a:prstGeom>
          <a:solidFill>
            <a:schemeClr val="bg1"/>
          </a:solidFill>
          <a:ln w="38100">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Rounded Corners 31">
            <a:extLst>
              <a:ext uri="{FF2B5EF4-FFF2-40B4-BE49-F238E27FC236}">
                <a16:creationId xmlns:a16="http://schemas.microsoft.com/office/drawing/2014/main" id="{2CED36EE-BAAD-9538-6189-B003DD15F28D}"/>
              </a:ext>
            </a:extLst>
          </p:cNvPr>
          <p:cNvSpPr/>
          <p:nvPr/>
        </p:nvSpPr>
        <p:spPr>
          <a:xfrm>
            <a:off x="8018119" y="5228533"/>
            <a:ext cx="641007" cy="571194"/>
          </a:xfrm>
          <a:prstGeom prst="roundRect">
            <a:avLst/>
          </a:prstGeom>
          <a:solidFill>
            <a:schemeClr val="accent6"/>
          </a:solidFill>
          <a:ln w="38100">
            <a:solidFill>
              <a:schemeClr val="tx1">
                <a:lumMod val="85000"/>
                <a:lumOff val="1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Rounded Corners 32">
            <a:extLst>
              <a:ext uri="{FF2B5EF4-FFF2-40B4-BE49-F238E27FC236}">
                <a16:creationId xmlns:a16="http://schemas.microsoft.com/office/drawing/2014/main" id="{FF2462EC-2C6E-395A-810A-F9E7DFDE80CD}"/>
              </a:ext>
            </a:extLst>
          </p:cNvPr>
          <p:cNvSpPr/>
          <p:nvPr/>
        </p:nvSpPr>
        <p:spPr>
          <a:xfrm>
            <a:off x="6493678" y="4539105"/>
            <a:ext cx="641007" cy="571194"/>
          </a:xfrm>
          <a:prstGeom prst="roundRect">
            <a:avLst/>
          </a:prstGeom>
          <a:noFill/>
          <a:ln w="38100">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Rounded Corners 33">
            <a:extLst>
              <a:ext uri="{FF2B5EF4-FFF2-40B4-BE49-F238E27FC236}">
                <a16:creationId xmlns:a16="http://schemas.microsoft.com/office/drawing/2014/main" id="{B41050CD-CBB7-87D6-D44F-70DCE6F96388}"/>
              </a:ext>
            </a:extLst>
          </p:cNvPr>
          <p:cNvSpPr/>
          <p:nvPr/>
        </p:nvSpPr>
        <p:spPr>
          <a:xfrm>
            <a:off x="7258660" y="4545432"/>
            <a:ext cx="641007" cy="571194"/>
          </a:xfrm>
          <a:prstGeom prst="roundRect">
            <a:avLst/>
          </a:prstGeom>
          <a:noFill/>
          <a:ln w="38100">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Rounded Corners 34">
            <a:extLst>
              <a:ext uri="{FF2B5EF4-FFF2-40B4-BE49-F238E27FC236}">
                <a16:creationId xmlns:a16="http://schemas.microsoft.com/office/drawing/2014/main" id="{F1C4E98E-5906-4DEC-B038-EE5BE192EB0E}"/>
              </a:ext>
            </a:extLst>
          </p:cNvPr>
          <p:cNvSpPr/>
          <p:nvPr/>
        </p:nvSpPr>
        <p:spPr>
          <a:xfrm>
            <a:off x="8023642" y="4539105"/>
            <a:ext cx="641007" cy="571194"/>
          </a:xfrm>
          <a:prstGeom prst="roundRect">
            <a:avLst/>
          </a:prstGeom>
          <a:noFill/>
          <a:ln w="38100">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6" name="Group 35">
            <a:extLst>
              <a:ext uri="{FF2B5EF4-FFF2-40B4-BE49-F238E27FC236}">
                <a16:creationId xmlns:a16="http://schemas.microsoft.com/office/drawing/2014/main" id="{DD731B4F-72C0-2258-F330-5A6AAFE1D180}"/>
              </a:ext>
            </a:extLst>
          </p:cNvPr>
          <p:cNvGrpSpPr/>
          <p:nvPr/>
        </p:nvGrpSpPr>
        <p:grpSpPr>
          <a:xfrm>
            <a:off x="8168200" y="5293409"/>
            <a:ext cx="340844" cy="441441"/>
            <a:chOff x="1340073" y="1693379"/>
            <a:chExt cx="779489" cy="1009549"/>
          </a:xfrm>
        </p:grpSpPr>
        <p:sp>
          <p:nvSpPr>
            <p:cNvPr id="43" name="Rectangle 5">
              <a:extLst>
                <a:ext uri="{FF2B5EF4-FFF2-40B4-BE49-F238E27FC236}">
                  <a16:creationId xmlns:a16="http://schemas.microsoft.com/office/drawing/2014/main" id="{0BABE4A3-BB4F-8623-DCA2-5224A87DCF9A}"/>
                </a:ext>
              </a:extLst>
            </p:cNvPr>
            <p:cNvSpPr/>
            <p:nvPr/>
          </p:nvSpPr>
          <p:spPr>
            <a:xfrm>
              <a:off x="1623596" y="1850231"/>
              <a:ext cx="200442" cy="152400"/>
            </a:xfrm>
            <a:custGeom>
              <a:avLst/>
              <a:gdLst>
                <a:gd name="connsiteX0" fmla="*/ 0 w 200442"/>
                <a:gd name="connsiteY0" fmla="*/ 0 h 121443"/>
                <a:gd name="connsiteX1" fmla="*/ 200442 w 200442"/>
                <a:gd name="connsiteY1" fmla="*/ 0 h 121443"/>
                <a:gd name="connsiteX2" fmla="*/ 200442 w 200442"/>
                <a:gd name="connsiteY2" fmla="*/ 121443 h 121443"/>
                <a:gd name="connsiteX3" fmla="*/ 0 w 200442"/>
                <a:gd name="connsiteY3" fmla="*/ 121443 h 121443"/>
                <a:gd name="connsiteX4" fmla="*/ 0 w 200442"/>
                <a:gd name="connsiteY4" fmla="*/ 0 h 121443"/>
                <a:gd name="connsiteX0" fmla="*/ 0 w 200442"/>
                <a:gd name="connsiteY0" fmla="*/ 30957 h 152400"/>
                <a:gd name="connsiteX1" fmla="*/ 95667 w 200442"/>
                <a:gd name="connsiteY1" fmla="*/ 0 h 152400"/>
                <a:gd name="connsiteX2" fmla="*/ 200442 w 200442"/>
                <a:gd name="connsiteY2" fmla="*/ 30957 h 152400"/>
                <a:gd name="connsiteX3" fmla="*/ 200442 w 200442"/>
                <a:gd name="connsiteY3" fmla="*/ 152400 h 152400"/>
                <a:gd name="connsiteX4" fmla="*/ 0 w 200442"/>
                <a:gd name="connsiteY4" fmla="*/ 152400 h 152400"/>
                <a:gd name="connsiteX5" fmla="*/ 0 w 200442"/>
                <a:gd name="connsiteY5" fmla="*/ 30957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0442" h="152400">
                  <a:moveTo>
                    <a:pt x="0" y="30957"/>
                  </a:moveTo>
                  <a:cubicBezTo>
                    <a:pt x="31889" y="30163"/>
                    <a:pt x="63778" y="794"/>
                    <a:pt x="95667" y="0"/>
                  </a:cubicBezTo>
                  <a:lnTo>
                    <a:pt x="200442" y="30957"/>
                  </a:lnTo>
                  <a:lnTo>
                    <a:pt x="200442" y="152400"/>
                  </a:lnTo>
                  <a:lnTo>
                    <a:pt x="0" y="152400"/>
                  </a:lnTo>
                  <a:lnTo>
                    <a:pt x="0" y="3095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5">
              <a:extLst>
                <a:ext uri="{FF2B5EF4-FFF2-40B4-BE49-F238E27FC236}">
                  <a16:creationId xmlns:a16="http://schemas.microsoft.com/office/drawing/2014/main" id="{E09101BB-BDE0-A117-83D9-5B6177D5F2A9}"/>
                </a:ext>
              </a:extLst>
            </p:cNvPr>
            <p:cNvSpPr/>
            <p:nvPr/>
          </p:nvSpPr>
          <p:spPr>
            <a:xfrm>
              <a:off x="1597819" y="2021682"/>
              <a:ext cx="250031" cy="47624"/>
            </a:xfrm>
            <a:custGeom>
              <a:avLst/>
              <a:gdLst>
                <a:gd name="connsiteX0" fmla="*/ 0 w 200442"/>
                <a:gd name="connsiteY0" fmla="*/ 0 h 121443"/>
                <a:gd name="connsiteX1" fmla="*/ 200442 w 200442"/>
                <a:gd name="connsiteY1" fmla="*/ 0 h 121443"/>
                <a:gd name="connsiteX2" fmla="*/ 200442 w 200442"/>
                <a:gd name="connsiteY2" fmla="*/ 121443 h 121443"/>
                <a:gd name="connsiteX3" fmla="*/ 0 w 200442"/>
                <a:gd name="connsiteY3" fmla="*/ 121443 h 121443"/>
                <a:gd name="connsiteX4" fmla="*/ 0 w 200442"/>
                <a:gd name="connsiteY4" fmla="*/ 0 h 121443"/>
                <a:gd name="connsiteX0" fmla="*/ 0 w 200442"/>
                <a:gd name="connsiteY0" fmla="*/ 30957 h 152400"/>
                <a:gd name="connsiteX1" fmla="*/ 95667 w 200442"/>
                <a:gd name="connsiteY1" fmla="*/ 0 h 152400"/>
                <a:gd name="connsiteX2" fmla="*/ 200442 w 200442"/>
                <a:gd name="connsiteY2" fmla="*/ 30957 h 152400"/>
                <a:gd name="connsiteX3" fmla="*/ 200442 w 200442"/>
                <a:gd name="connsiteY3" fmla="*/ 152400 h 152400"/>
                <a:gd name="connsiteX4" fmla="*/ 0 w 200442"/>
                <a:gd name="connsiteY4" fmla="*/ 152400 h 152400"/>
                <a:gd name="connsiteX5" fmla="*/ 0 w 200442"/>
                <a:gd name="connsiteY5" fmla="*/ 30957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0442" h="152400">
                  <a:moveTo>
                    <a:pt x="0" y="30957"/>
                  </a:moveTo>
                  <a:cubicBezTo>
                    <a:pt x="31889" y="30163"/>
                    <a:pt x="63778" y="794"/>
                    <a:pt x="95667" y="0"/>
                  </a:cubicBezTo>
                  <a:lnTo>
                    <a:pt x="200442" y="30957"/>
                  </a:lnTo>
                  <a:lnTo>
                    <a:pt x="200442" y="152400"/>
                  </a:lnTo>
                  <a:lnTo>
                    <a:pt x="0" y="152400"/>
                  </a:lnTo>
                  <a:lnTo>
                    <a:pt x="0" y="3095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6">
              <a:extLst>
                <a:ext uri="{FF2B5EF4-FFF2-40B4-BE49-F238E27FC236}">
                  <a16:creationId xmlns:a16="http://schemas.microsoft.com/office/drawing/2014/main" id="{18216A9E-5583-B6EF-9FFA-FCAE467A7CE8}"/>
                </a:ext>
              </a:extLst>
            </p:cNvPr>
            <p:cNvSpPr/>
            <p:nvPr/>
          </p:nvSpPr>
          <p:spPr>
            <a:xfrm>
              <a:off x="1605944" y="2069306"/>
              <a:ext cx="221874" cy="419976"/>
            </a:xfrm>
            <a:custGeom>
              <a:avLst/>
              <a:gdLst>
                <a:gd name="connsiteX0" fmla="*/ 0 w 181392"/>
                <a:gd name="connsiteY0" fmla="*/ 0 h 422358"/>
                <a:gd name="connsiteX1" fmla="*/ 181392 w 181392"/>
                <a:gd name="connsiteY1" fmla="*/ 0 h 422358"/>
                <a:gd name="connsiteX2" fmla="*/ 181392 w 181392"/>
                <a:gd name="connsiteY2" fmla="*/ 422358 h 422358"/>
                <a:gd name="connsiteX3" fmla="*/ 0 w 181392"/>
                <a:gd name="connsiteY3" fmla="*/ 422358 h 422358"/>
                <a:gd name="connsiteX4" fmla="*/ 0 w 181392"/>
                <a:gd name="connsiteY4" fmla="*/ 0 h 422358"/>
                <a:gd name="connsiteX0" fmla="*/ 26194 w 207586"/>
                <a:gd name="connsiteY0" fmla="*/ 0 h 422358"/>
                <a:gd name="connsiteX1" fmla="*/ 207586 w 207586"/>
                <a:gd name="connsiteY1" fmla="*/ 0 h 422358"/>
                <a:gd name="connsiteX2" fmla="*/ 207586 w 207586"/>
                <a:gd name="connsiteY2" fmla="*/ 422358 h 422358"/>
                <a:gd name="connsiteX3" fmla="*/ 0 w 207586"/>
                <a:gd name="connsiteY3" fmla="*/ 417595 h 422358"/>
                <a:gd name="connsiteX4" fmla="*/ 26194 w 207586"/>
                <a:gd name="connsiteY4" fmla="*/ 0 h 422358"/>
                <a:gd name="connsiteX0" fmla="*/ 26194 w 221874"/>
                <a:gd name="connsiteY0" fmla="*/ 0 h 419976"/>
                <a:gd name="connsiteX1" fmla="*/ 207586 w 221874"/>
                <a:gd name="connsiteY1" fmla="*/ 0 h 419976"/>
                <a:gd name="connsiteX2" fmla="*/ 221874 w 221874"/>
                <a:gd name="connsiteY2" fmla="*/ 419976 h 419976"/>
                <a:gd name="connsiteX3" fmla="*/ 0 w 221874"/>
                <a:gd name="connsiteY3" fmla="*/ 417595 h 419976"/>
                <a:gd name="connsiteX4" fmla="*/ 26194 w 221874"/>
                <a:gd name="connsiteY4" fmla="*/ 0 h 4199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874" h="419976">
                  <a:moveTo>
                    <a:pt x="26194" y="0"/>
                  </a:moveTo>
                  <a:lnTo>
                    <a:pt x="207586" y="0"/>
                  </a:lnTo>
                  <a:lnTo>
                    <a:pt x="221874" y="419976"/>
                  </a:lnTo>
                  <a:lnTo>
                    <a:pt x="0" y="417595"/>
                  </a:lnTo>
                  <a:lnTo>
                    <a:pt x="26194"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78DE13EF-0180-EC55-0E1D-ED3903201AC2}"/>
                </a:ext>
              </a:extLst>
            </p:cNvPr>
            <p:cNvSpPr/>
            <p:nvPr/>
          </p:nvSpPr>
          <p:spPr>
            <a:xfrm>
              <a:off x="1557338" y="2489282"/>
              <a:ext cx="345281"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3792E600-BE93-94B3-F741-87B519A74964}"/>
                </a:ext>
              </a:extLst>
            </p:cNvPr>
            <p:cNvSpPr/>
            <p:nvPr/>
          </p:nvSpPr>
          <p:spPr>
            <a:xfrm>
              <a:off x="1502569" y="2535002"/>
              <a:ext cx="433387" cy="695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8" name="Picture 47">
              <a:extLst>
                <a:ext uri="{FF2B5EF4-FFF2-40B4-BE49-F238E27FC236}">
                  <a16:creationId xmlns:a16="http://schemas.microsoft.com/office/drawing/2014/main" id="{D49B2C17-CE05-3C4D-44C2-D00FDCF2D8F0}"/>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10000" b="92692" l="10000" r="90000">
                          <a14:foregroundMark x1="44889" y1="57308" x2="44889" y2="57308"/>
                          <a14:foregroundMark x1="44778" y1="56346" x2="44889" y2="45192"/>
                          <a14:foregroundMark x1="44111" y1="92692" x2="53000" y2="92692"/>
                          <a14:backgroundMark x1="49111" y1="65769" x2="50222" y2="49615"/>
                        </a14:backgroundRemoval>
                      </a14:imgEffect>
                    </a14:imgLayer>
                  </a14:imgProps>
                </a:ext>
                <a:ext uri="{28A0092B-C50C-407E-A947-70E740481C1C}">
                  <a14:useLocalDpi xmlns:a14="http://schemas.microsoft.com/office/drawing/2010/main" val="0"/>
                </a:ext>
              </a:extLst>
            </a:blip>
            <a:srcRect l="28245" r="27143"/>
            <a:stretch/>
          </p:blipFill>
          <p:spPr>
            <a:xfrm>
              <a:off x="1340073" y="1693379"/>
              <a:ext cx="779489" cy="1009549"/>
            </a:xfrm>
            <a:prstGeom prst="rect">
              <a:avLst/>
            </a:prstGeom>
            <a:noFill/>
            <a:ln w="38100">
              <a:noFill/>
            </a:ln>
          </p:spPr>
        </p:pic>
      </p:grpSp>
      <p:cxnSp>
        <p:nvCxnSpPr>
          <p:cNvPr id="3" name="Straight Arrow Connector 2">
            <a:extLst>
              <a:ext uri="{FF2B5EF4-FFF2-40B4-BE49-F238E27FC236}">
                <a16:creationId xmlns:a16="http://schemas.microsoft.com/office/drawing/2014/main" id="{EE637572-E70D-C8F4-0CAF-C7BFA171AA55}"/>
              </a:ext>
            </a:extLst>
          </p:cNvPr>
          <p:cNvCxnSpPr>
            <a:cxnSpLocks/>
          </p:cNvCxnSpPr>
          <p:nvPr/>
        </p:nvCxnSpPr>
        <p:spPr>
          <a:xfrm flipV="1">
            <a:off x="4754953" y="2733945"/>
            <a:ext cx="1540916" cy="1098580"/>
          </a:xfrm>
          <a:prstGeom prst="straightConnector1">
            <a:avLst/>
          </a:prstGeom>
          <a:ln w="3810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88B72689-A154-D316-0391-B9AA5C659ADF}"/>
              </a:ext>
            </a:extLst>
          </p:cNvPr>
          <p:cNvCxnSpPr>
            <a:cxnSpLocks/>
          </p:cNvCxnSpPr>
          <p:nvPr/>
        </p:nvCxnSpPr>
        <p:spPr>
          <a:xfrm>
            <a:off x="4754953" y="3832525"/>
            <a:ext cx="1540916" cy="1277774"/>
          </a:xfrm>
          <a:prstGeom prst="straightConnector1">
            <a:avLst/>
          </a:prstGeom>
          <a:ln w="3810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706B51DE-6A5A-3CB3-D0B8-52DFAFADBF00}"/>
              </a:ext>
            </a:extLst>
          </p:cNvPr>
          <p:cNvSpPr/>
          <p:nvPr/>
        </p:nvSpPr>
        <p:spPr>
          <a:xfrm>
            <a:off x="4739236" y="3809665"/>
            <a:ext cx="45719" cy="45719"/>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73C983F7-B655-1537-FA51-06B0726B3FD4}"/>
              </a:ext>
            </a:extLst>
          </p:cNvPr>
          <p:cNvSpPr txBox="1"/>
          <p:nvPr/>
        </p:nvSpPr>
        <p:spPr>
          <a:xfrm>
            <a:off x="9903643" y="2323323"/>
            <a:ext cx="1074333" cy="584775"/>
          </a:xfrm>
          <a:prstGeom prst="rect">
            <a:avLst/>
          </a:prstGeom>
          <a:noFill/>
        </p:spPr>
        <p:txBody>
          <a:bodyPr wrap="none" rtlCol="0">
            <a:spAutoFit/>
          </a:bodyPr>
          <a:lstStyle/>
          <a:p>
            <a:r>
              <a:rPr lang="en-US" sz="3200" b="1">
                <a:sym typeface="Wingdings" panose="05000000000000000000" pitchFamily="2" charset="2"/>
              </a:rPr>
              <a:t> 0</a:t>
            </a:r>
            <a:endParaRPr lang="en-US" sz="3200" b="1"/>
          </a:p>
        </p:txBody>
      </p:sp>
      <p:sp>
        <p:nvSpPr>
          <p:cNvPr id="57" name="TextBox 56">
            <a:extLst>
              <a:ext uri="{FF2B5EF4-FFF2-40B4-BE49-F238E27FC236}">
                <a16:creationId xmlns:a16="http://schemas.microsoft.com/office/drawing/2014/main" id="{301F5F62-1E6A-BB72-C312-12B416F25364}"/>
              </a:ext>
            </a:extLst>
          </p:cNvPr>
          <p:cNvSpPr txBox="1"/>
          <p:nvPr/>
        </p:nvSpPr>
        <p:spPr>
          <a:xfrm>
            <a:off x="9903642" y="4839787"/>
            <a:ext cx="1074333" cy="584775"/>
          </a:xfrm>
          <a:prstGeom prst="rect">
            <a:avLst/>
          </a:prstGeom>
          <a:noFill/>
        </p:spPr>
        <p:txBody>
          <a:bodyPr wrap="none" rtlCol="0">
            <a:spAutoFit/>
          </a:bodyPr>
          <a:lstStyle/>
          <a:p>
            <a:r>
              <a:rPr lang="en-US" sz="3200" b="1">
                <a:sym typeface="Wingdings" panose="05000000000000000000" pitchFamily="2" charset="2"/>
              </a:rPr>
              <a:t> 1</a:t>
            </a:r>
            <a:endParaRPr lang="en-US" sz="3200" b="1"/>
          </a:p>
        </p:txBody>
      </p:sp>
      <p:sp>
        <p:nvSpPr>
          <p:cNvPr id="8" name="TextBox 7">
            <a:extLst>
              <a:ext uri="{FF2B5EF4-FFF2-40B4-BE49-F238E27FC236}">
                <a16:creationId xmlns:a16="http://schemas.microsoft.com/office/drawing/2014/main" id="{32B77D9E-DB71-F931-F43F-02ED47AE7511}"/>
              </a:ext>
            </a:extLst>
          </p:cNvPr>
          <p:cNvSpPr txBox="1"/>
          <p:nvPr/>
        </p:nvSpPr>
        <p:spPr>
          <a:xfrm>
            <a:off x="2100322" y="5237907"/>
            <a:ext cx="1374094" cy="461665"/>
          </a:xfrm>
          <a:prstGeom prst="rect">
            <a:avLst/>
          </a:prstGeom>
          <a:noFill/>
        </p:spPr>
        <p:txBody>
          <a:bodyPr wrap="none" rtlCol="0">
            <a:spAutoFit/>
          </a:bodyPr>
          <a:lstStyle/>
          <a:p>
            <a:r>
              <a:rPr lang="en-US" sz="2400" b="1"/>
              <a:t>Tổng: 1</a:t>
            </a:r>
          </a:p>
        </p:txBody>
      </p:sp>
    </p:spTree>
    <p:extLst>
      <p:ext uri="{BB962C8B-B14F-4D97-AF65-F5344CB8AC3E}">
        <p14:creationId xmlns:p14="http://schemas.microsoft.com/office/powerpoint/2010/main" val="19171120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Rounded Corners 15">
            <a:extLst>
              <a:ext uri="{FF2B5EF4-FFF2-40B4-BE49-F238E27FC236}">
                <a16:creationId xmlns:a16="http://schemas.microsoft.com/office/drawing/2014/main" id="{C8669134-3A2A-83F5-6002-4A9A68C4A6C8}"/>
              </a:ext>
            </a:extLst>
          </p:cNvPr>
          <p:cNvSpPr/>
          <p:nvPr/>
        </p:nvSpPr>
        <p:spPr>
          <a:xfrm>
            <a:off x="3844383" y="3155845"/>
            <a:ext cx="1465943" cy="1306286"/>
          </a:xfrm>
          <a:prstGeom prst="roundRect">
            <a:avLst/>
          </a:prstGeom>
          <a:solidFill>
            <a:schemeClr val="bg1"/>
          </a:solidFill>
          <a:ln w="38100">
            <a:solidFill>
              <a:schemeClr val="tx1">
                <a:lumMod val="85000"/>
                <a:lumOff val="1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6">
            <a:extLst>
              <a:ext uri="{FF2B5EF4-FFF2-40B4-BE49-F238E27FC236}">
                <a16:creationId xmlns:a16="http://schemas.microsoft.com/office/drawing/2014/main" id="{6A341CD8-9DE9-20CD-FE5A-0B01ABEC2E77}"/>
              </a:ext>
            </a:extLst>
          </p:cNvPr>
          <p:cNvSpPr/>
          <p:nvPr/>
        </p:nvSpPr>
        <p:spPr>
          <a:xfrm>
            <a:off x="5462726" y="3155845"/>
            <a:ext cx="1465943" cy="1306286"/>
          </a:xfrm>
          <a:prstGeom prst="roundRect">
            <a:avLst/>
          </a:prstGeom>
          <a:solidFill>
            <a:schemeClr val="bg1"/>
          </a:solidFill>
          <a:ln w="38100">
            <a:solidFill>
              <a:schemeClr val="tx1">
                <a:lumMod val="85000"/>
                <a:lumOff val="1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7E329612-DD4B-272E-FD1B-CD23E083919D}"/>
              </a:ext>
            </a:extLst>
          </p:cNvPr>
          <p:cNvSpPr/>
          <p:nvPr/>
        </p:nvSpPr>
        <p:spPr>
          <a:xfrm>
            <a:off x="7081069" y="3155845"/>
            <a:ext cx="1465943" cy="1306286"/>
          </a:xfrm>
          <a:prstGeom prst="roundRect">
            <a:avLst/>
          </a:prstGeom>
          <a:solidFill>
            <a:schemeClr val="bg1"/>
          </a:solidFill>
          <a:ln w="38100">
            <a:solidFill>
              <a:schemeClr val="tx1">
                <a:lumMod val="85000"/>
                <a:lumOff val="1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AD20DDA7-4BDE-AF35-97D2-58AA372705D3}"/>
              </a:ext>
            </a:extLst>
          </p:cNvPr>
          <p:cNvSpPr/>
          <p:nvPr/>
        </p:nvSpPr>
        <p:spPr>
          <a:xfrm>
            <a:off x="3844383" y="1704417"/>
            <a:ext cx="1465943" cy="1306286"/>
          </a:xfrm>
          <a:prstGeom prst="roundRect">
            <a:avLst/>
          </a:prstGeom>
          <a:solidFill>
            <a:schemeClr val="bg1"/>
          </a:solidFill>
          <a:ln w="38100">
            <a:solidFill>
              <a:schemeClr val="tx1">
                <a:lumMod val="85000"/>
                <a:lumOff val="1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DFD646CE-1BE7-D07F-9579-5AB27B23CFB0}"/>
              </a:ext>
            </a:extLst>
          </p:cNvPr>
          <p:cNvSpPr/>
          <p:nvPr/>
        </p:nvSpPr>
        <p:spPr>
          <a:xfrm>
            <a:off x="5462726" y="1704417"/>
            <a:ext cx="1465943" cy="1306286"/>
          </a:xfrm>
          <a:prstGeom prst="roundRect">
            <a:avLst/>
          </a:prstGeom>
          <a:solidFill>
            <a:schemeClr val="bg1"/>
          </a:solidFill>
          <a:ln w="38100">
            <a:solidFill>
              <a:schemeClr val="tx1">
                <a:lumMod val="85000"/>
                <a:lumOff val="1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6BC6B9EF-B9F1-1244-D2A1-42C6F0B4E747}"/>
              </a:ext>
            </a:extLst>
          </p:cNvPr>
          <p:cNvSpPr/>
          <p:nvPr/>
        </p:nvSpPr>
        <p:spPr>
          <a:xfrm>
            <a:off x="7081069" y="1704417"/>
            <a:ext cx="1465943" cy="1306286"/>
          </a:xfrm>
          <a:prstGeom prst="roundRect">
            <a:avLst/>
          </a:prstGeom>
          <a:solidFill>
            <a:schemeClr val="bg1"/>
          </a:solidFill>
          <a:ln w="38100">
            <a:solidFill>
              <a:schemeClr val="tx1">
                <a:lumMod val="85000"/>
                <a:lumOff val="1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CF6096F3-34DD-B5EC-3276-0CE0FE2A4473}"/>
              </a:ext>
            </a:extLst>
          </p:cNvPr>
          <p:cNvSpPr txBox="1"/>
          <p:nvPr/>
        </p:nvSpPr>
        <p:spPr>
          <a:xfrm>
            <a:off x="1986288" y="5702238"/>
            <a:ext cx="8510663" cy="461665"/>
          </a:xfrm>
          <a:prstGeom prst="rect">
            <a:avLst/>
          </a:prstGeom>
          <a:noFill/>
        </p:spPr>
        <p:txBody>
          <a:bodyPr wrap="none" rtlCol="0">
            <a:spAutoFit/>
          </a:bodyPr>
          <a:lstStyle/>
          <a:p>
            <a:r>
              <a:rPr lang="en-US" sz="2400" b="1"/>
              <a:t>Đây là một bàn cờ kích thước 2 x 3 (m = 2; n = 3)</a:t>
            </a:r>
          </a:p>
        </p:txBody>
      </p:sp>
    </p:spTree>
    <p:extLst>
      <p:ext uri="{BB962C8B-B14F-4D97-AF65-F5344CB8AC3E}">
        <p14:creationId xmlns:p14="http://schemas.microsoft.com/office/powerpoint/2010/main" val="4903646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3" name="Picture 212" descr="A picture containing graphical user interface&#10;&#10;Description automatically generated">
            <a:extLst>
              <a:ext uri="{FF2B5EF4-FFF2-40B4-BE49-F238E27FC236}">
                <a16:creationId xmlns:a16="http://schemas.microsoft.com/office/drawing/2014/main" id="{08BC10DC-CD1F-09A4-F424-758344B115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01444"/>
            <a:ext cx="12192000" cy="6858000"/>
          </a:xfrm>
          <a:prstGeom prst="rect">
            <a:avLst/>
          </a:prstGeom>
        </p:spPr>
      </p:pic>
      <p:sp>
        <p:nvSpPr>
          <p:cNvPr id="214" name="TextBox 213">
            <a:extLst>
              <a:ext uri="{FF2B5EF4-FFF2-40B4-BE49-F238E27FC236}">
                <a16:creationId xmlns:a16="http://schemas.microsoft.com/office/drawing/2014/main" id="{380C9BFA-323A-C824-14DC-18F8F6080189}"/>
              </a:ext>
            </a:extLst>
          </p:cNvPr>
          <p:cNvSpPr txBox="1"/>
          <p:nvPr/>
        </p:nvSpPr>
        <p:spPr>
          <a:xfrm>
            <a:off x="438149" y="415264"/>
            <a:ext cx="11315701" cy="1200329"/>
          </a:xfrm>
          <a:prstGeom prst="rect">
            <a:avLst/>
          </a:prstGeom>
          <a:noFill/>
        </p:spPr>
        <p:txBody>
          <a:bodyPr wrap="square" rtlCol="0">
            <a:spAutoFit/>
          </a:bodyPr>
          <a:lstStyle/>
          <a:p>
            <a:pPr algn="just"/>
            <a:r>
              <a:rPr lang="en-US" sz="2400" b="1"/>
              <a:t>Quá trình một bài toàn (hoặc một vấn đề) được xử lý bằng cách xử lý bài toán (hoặc vấn đề) tương tự nhưng ở quy mô nhỏ hơn được gọi là </a:t>
            </a:r>
            <a:r>
              <a:rPr lang="en-US" sz="2400" b="1">
                <a:solidFill>
                  <a:schemeClr val="accent2">
                    <a:lumMod val="75000"/>
                  </a:schemeClr>
                </a:solidFill>
              </a:rPr>
              <a:t>Đệ Quy</a:t>
            </a:r>
          </a:p>
        </p:txBody>
      </p:sp>
    </p:spTree>
    <p:extLst>
      <p:ext uri="{BB962C8B-B14F-4D97-AF65-F5344CB8AC3E}">
        <p14:creationId xmlns:p14="http://schemas.microsoft.com/office/powerpoint/2010/main" val="128238901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EAB75E50-C9D6-1554-814E-3485BA5D5C7B}"/>
              </a:ext>
            </a:extLst>
          </p:cNvPr>
          <p:cNvSpPr/>
          <p:nvPr/>
        </p:nvSpPr>
        <p:spPr>
          <a:xfrm>
            <a:off x="3829393" y="2346376"/>
            <a:ext cx="1465943" cy="1306286"/>
          </a:xfrm>
          <a:prstGeom prst="roundRect">
            <a:avLst/>
          </a:prstGeom>
          <a:solidFill>
            <a:schemeClr val="bg1"/>
          </a:solidFill>
          <a:ln w="38100">
            <a:solidFill>
              <a:schemeClr val="tx1">
                <a:lumMod val="85000"/>
                <a:lumOff val="1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46D8C512-7C82-ABDF-B5A9-39420014BAE9}"/>
              </a:ext>
            </a:extLst>
          </p:cNvPr>
          <p:cNvSpPr/>
          <p:nvPr/>
        </p:nvSpPr>
        <p:spPr>
          <a:xfrm>
            <a:off x="5447736" y="2346376"/>
            <a:ext cx="1465943" cy="1306286"/>
          </a:xfrm>
          <a:prstGeom prst="roundRect">
            <a:avLst/>
          </a:prstGeom>
          <a:solidFill>
            <a:schemeClr val="bg1"/>
          </a:solidFill>
          <a:ln w="38100">
            <a:solidFill>
              <a:schemeClr val="tx1">
                <a:lumMod val="85000"/>
                <a:lumOff val="1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064626EA-C320-DB00-42A6-CCF46EFEED55}"/>
              </a:ext>
            </a:extLst>
          </p:cNvPr>
          <p:cNvSpPr/>
          <p:nvPr/>
        </p:nvSpPr>
        <p:spPr>
          <a:xfrm>
            <a:off x="7066079" y="2346376"/>
            <a:ext cx="1465943" cy="1306286"/>
          </a:xfrm>
          <a:prstGeom prst="roundRect">
            <a:avLst/>
          </a:prstGeom>
          <a:solidFill>
            <a:schemeClr val="accent6"/>
          </a:solidFill>
          <a:ln w="38100">
            <a:solidFill>
              <a:schemeClr val="tx1">
                <a:lumMod val="85000"/>
                <a:lumOff val="1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CB8CD131-B788-7F3B-8977-DCBFFB1F0A85}"/>
              </a:ext>
            </a:extLst>
          </p:cNvPr>
          <p:cNvSpPr/>
          <p:nvPr/>
        </p:nvSpPr>
        <p:spPr>
          <a:xfrm>
            <a:off x="3829393" y="894948"/>
            <a:ext cx="1465943" cy="1306286"/>
          </a:xfrm>
          <a:prstGeom prst="roundRect">
            <a:avLst/>
          </a:prstGeom>
          <a:solidFill>
            <a:schemeClr val="accent2"/>
          </a:solidFill>
          <a:ln w="38100">
            <a:solidFill>
              <a:schemeClr val="tx1">
                <a:lumMod val="85000"/>
                <a:lumOff val="1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C8D43556-3E49-A90B-D52D-E2B246356AFC}"/>
              </a:ext>
            </a:extLst>
          </p:cNvPr>
          <p:cNvSpPr/>
          <p:nvPr/>
        </p:nvSpPr>
        <p:spPr>
          <a:xfrm>
            <a:off x="5447736" y="894948"/>
            <a:ext cx="1465943" cy="1306286"/>
          </a:xfrm>
          <a:prstGeom prst="roundRect">
            <a:avLst/>
          </a:prstGeom>
          <a:solidFill>
            <a:schemeClr val="bg1"/>
          </a:solidFill>
          <a:ln w="38100">
            <a:solidFill>
              <a:schemeClr val="tx1">
                <a:lumMod val="85000"/>
                <a:lumOff val="1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73C6899D-8D51-E4DD-7E99-4DDA9DB44273}"/>
              </a:ext>
            </a:extLst>
          </p:cNvPr>
          <p:cNvSpPr/>
          <p:nvPr/>
        </p:nvSpPr>
        <p:spPr>
          <a:xfrm>
            <a:off x="7066079" y="894948"/>
            <a:ext cx="1465943" cy="1306286"/>
          </a:xfrm>
          <a:prstGeom prst="roundRect">
            <a:avLst/>
          </a:prstGeom>
          <a:solidFill>
            <a:schemeClr val="bg1"/>
          </a:solidFill>
          <a:ln w="38100">
            <a:solidFill>
              <a:schemeClr val="tx1">
                <a:lumMod val="85000"/>
                <a:lumOff val="1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C0102734-9554-8BA6-CEBE-FDF75987E803}"/>
              </a:ext>
            </a:extLst>
          </p:cNvPr>
          <p:cNvGrpSpPr/>
          <p:nvPr/>
        </p:nvGrpSpPr>
        <p:grpSpPr>
          <a:xfrm>
            <a:off x="4202303" y="1043316"/>
            <a:ext cx="779489" cy="1009549"/>
            <a:chOff x="1340073" y="1693379"/>
            <a:chExt cx="779489" cy="1009549"/>
          </a:xfrm>
        </p:grpSpPr>
        <p:sp>
          <p:nvSpPr>
            <p:cNvPr id="11" name="Rectangle 5">
              <a:extLst>
                <a:ext uri="{FF2B5EF4-FFF2-40B4-BE49-F238E27FC236}">
                  <a16:creationId xmlns:a16="http://schemas.microsoft.com/office/drawing/2014/main" id="{35086AC0-3C2D-A1C5-7DC6-8E0D4CEA742D}"/>
                </a:ext>
              </a:extLst>
            </p:cNvPr>
            <p:cNvSpPr/>
            <p:nvPr/>
          </p:nvSpPr>
          <p:spPr>
            <a:xfrm>
              <a:off x="1623596" y="1850231"/>
              <a:ext cx="200442" cy="152400"/>
            </a:xfrm>
            <a:custGeom>
              <a:avLst/>
              <a:gdLst>
                <a:gd name="connsiteX0" fmla="*/ 0 w 200442"/>
                <a:gd name="connsiteY0" fmla="*/ 0 h 121443"/>
                <a:gd name="connsiteX1" fmla="*/ 200442 w 200442"/>
                <a:gd name="connsiteY1" fmla="*/ 0 h 121443"/>
                <a:gd name="connsiteX2" fmla="*/ 200442 w 200442"/>
                <a:gd name="connsiteY2" fmla="*/ 121443 h 121443"/>
                <a:gd name="connsiteX3" fmla="*/ 0 w 200442"/>
                <a:gd name="connsiteY3" fmla="*/ 121443 h 121443"/>
                <a:gd name="connsiteX4" fmla="*/ 0 w 200442"/>
                <a:gd name="connsiteY4" fmla="*/ 0 h 121443"/>
                <a:gd name="connsiteX0" fmla="*/ 0 w 200442"/>
                <a:gd name="connsiteY0" fmla="*/ 30957 h 152400"/>
                <a:gd name="connsiteX1" fmla="*/ 95667 w 200442"/>
                <a:gd name="connsiteY1" fmla="*/ 0 h 152400"/>
                <a:gd name="connsiteX2" fmla="*/ 200442 w 200442"/>
                <a:gd name="connsiteY2" fmla="*/ 30957 h 152400"/>
                <a:gd name="connsiteX3" fmla="*/ 200442 w 200442"/>
                <a:gd name="connsiteY3" fmla="*/ 152400 h 152400"/>
                <a:gd name="connsiteX4" fmla="*/ 0 w 200442"/>
                <a:gd name="connsiteY4" fmla="*/ 152400 h 152400"/>
                <a:gd name="connsiteX5" fmla="*/ 0 w 200442"/>
                <a:gd name="connsiteY5" fmla="*/ 30957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0442" h="152400">
                  <a:moveTo>
                    <a:pt x="0" y="30957"/>
                  </a:moveTo>
                  <a:cubicBezTo>
                    <a:pt x="31889" y="30163"/>
                    <a:pt x="63778" y="794"/>
                    <a:pt x="95667" y="0"/>
                  </a:cubicBezTo>
                  <a:lnTo>
                    <a:pt x="200442" y="30957"/>
                  </a:lnTo>
                  <a:lnTo>
                    <a:pt x="200442" y="152400"/>
                  </a:lnTo>
                  <a:lnTo>
                    <a:pt x="0" y="152400"/>
                  </a:lnTo>
                  <a:lnTo>
                    <a:pt x="0" y="3095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5">
              <a:extLst>
                <a:ext uri="{FF2B5EF4-FFF2-40B4-BE49-F238E27FC236}">
                  <a16:creationId xmlns:a16="http://schemas.microsoft.com/office/drawing/2014/main" id="{8D77BC85-9430-BA81-21F1-3CFD303AB661}"/>
                </a:ext>
              </a:extLst>
            </p:cNvPr>
            <p:cNvSpPr/>
            <p:nvPr/>
          </p:nvSpPr>
          <p:spPr>
            <a:xfrm>
              <a:off x="1597819" y="2021682"/>
              <a:ext cx="250031" cy="47624"/>
            </a:xfrm>
            <a:custGeom>
              <a:avLst/>
              <a:gdLst>
                <a:gd name="connsiteX0" fmla="*/ 0 w 200442"/>
                <a:gd name="connsiteY0" fmla="*/ 0 h 121443"/>
                <a:gd name="connsiteX1" fmla="*/ 200442 w 200442"/>
                <a:gd name="connsiteY1" fmla="*/ 0 h 121443"/>
                <a:gd name="connsiteX2" fmla="*/ 200442 w 200442"/>
                <a:gd name="connsiteY2" fmla="*/ 121443 h 121443"/>
                <a:gd name="connsiteX3" fmla="*/ 0 w 200442"/>
                <a:gd name="connsiteY3" fmla="*/ 121443 h 121443"/>
                <a:gd name="connsiteX4" fmla="*/ 0 w 200442"/>
                <a:gd name="connsiteY4" fmla="*/ 0 h 121443"/>
                <a:gd name="connsiteX0" fmla="*/ 0 w 200442"/>
                <a:gd name="connsiteY0" fmla="*/ 30957 h 152400"/>
                <a:gd name="connsiteX1" fmla="*/ 95667 w 200442"/>
                <a:gd name="connsiteY1" fmla="*/ 0 h 152400"/>
                <a:gd name="connsiteX2" fmla="*/ 200442 w 200442"/>
                <a:gd name="connsiteY2" fmla="*/ 30957 h 152400"/>
                <a:gd name="connsiteX3" fmla="*/ 200442 w 200442"/>
                <a:gd name="connsiteY3" fmla="*/ 152400 h 152400"/>
                <a:gd name="connsiteX4" fmla="*/ 0 w 200442"/>
                <a:gd name="connsiteY4" fmla="*/ 152400 h 152400"/>
                <a:gd name="connsiteX5" fmla="*/ 0 w 200442"/>
                <a:gd name="connsiteY5" fmla="*/ 30957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0442" h="152400">
                  <a:moveTo>
                    <a:pt x="0" y="30957"/>
                  </a:moveTo>
                  <a:cubicBezTo>
                    <a:pt x="31889" y="30163"/>
                    <a:pt x="63778" y="794"/>
                    <a:pt x="95667" y="0"/>
                  </a:cubicBezTo>
                  <a:lnTo>
                    <a:pt x="200442" y="30957"/>
                  </a:lnTo>
                  <a:lnTo>
                    <a:pt x="200442" y="152400"/>
                  </a:lnTo>
                  <a:lnTo>
                    <a:pt x="0" y="152400"/>
                  </a:lnTo>
                  <a:lnTo>
                    <a:pt x="0" y="3095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6">
              <a:extLst>
                <a:ext uri="{FF2B5EF4-FFF2-40B4-BE49-F238E27FC236}">
                  <a16:creationId xmlns:a16="http://schemas.microsoft.com/office/drawing/2014/main" id="{C0097408-7F00-E29A-9E5A-12BEE67236E5}"/>
                </a:ext>
              </a:extLst>
            </p:cNvPr>
            <p:cNvSpPr/>
            <p:nvPr/>
          </p:nvSpPr>
          <p:spPr>
            <a:xfrm>
              <a:off x="1605944" y="2069306"/>
              <a:ext cx="221874" cy="419976"/>
            </a:xfrm>
            <a:custGeom>
              <a:avLst/>
              <a:gdLst>
                <a:gd name="connsiteX0" fmla="*/ 0 w 181392"/>
                <a:gd name="connsiteY0" fmla="*/ 0 h 422358"/>
                <a:gd name="connsiteX1" fmla="*/ 181392 w 181392"/>
                <a:gd name="connsiteY1" fmla="*/ 0 h 422358"/>
                <a:gd name="connsiteX2" fmla="*/ 181392 w 181392"/>
                <a:gd name="connsiteY2" fmla="*/ 422358 h 422358"/>
                <a:gd name="connsiteX3" fmla="*/ 0 w 181392"/>
                <a:gd name="connsiteY3" fmla="*/ 422358 h 422358"/>
                <a:gd name="connsiteX4" fmla="*/ 0 w 181392"/>
                <a:gd name="connsiteY4" fmla="*/ 0 h 422358"/>
                <a:gd name="connsiteX0" fmla="*/ 26194 w 207586"/>
                <a:gd name="connsiteY0" fmla="*/ 0 h 422358"/>
                <a:gd name="connsiteX1" fmla="*/ 207586 w 207586"/>
                <a:gd name="connsiteY1" fmla="*/ 0 h 422358"/>
                <a:gd name="connsiteX2" fmla="*/ 207586 w 207586"/>
                <a:gd name="connsiteY2" fmla="*/ 422358 h 422358"/>
                <a:gd name="connsiteX3" fmla="*/ 0 w 207586"/>
                <a:gd name="connsiteY3" fmla="*/ 417595 h 422358"/>
                <a:gd name="connsiteX4" fmla="*/ 26194 w 207586"/>
                <a:gd name="connsiteY4" fmla="*/ 0 h 422358"/>
                <a:gd name="connsiteX0" fmla="*/ 26194 w 221874"/>
                <a:gd name="connsiteY0" fmla="*/ 0 h 419976"/>
                <a:gd name="connsiteX1" fmla="*/ 207586 w 221874"/>
                <a:gd name="connsiteY1" fmla="*/ 0 h 419976"/>
                <a:gd name="connsiteX2" fmla="*/ 221874 w 221874"/>
                <a:gd name="connsiteY2" fmla="*/ 419976 h 419976"/>
                <a:gd name="connsiteX3" fmla="*/ 0 w 221874"/>
                <a:gd name="connsiteY3" fmla="*/ 417595 h 419976"/>
                <a:gd name="connsiteX4" fmla="*/ 26194 w 221874"/>
                <a:gd name="connsiteY4" fmla="*/ 0 h 4199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874" h="419976">
                  <a:moveTo>
                    <a:pt x="26194" y="0"/>
                  </a:moveTo>
                  <a:lnTo>
                    <a:pt x="207586" y="0"/>
                  </a:lnTo>
                  <a:lnTo>
                    <a:pt x="221874" y="419976"/>
                  </a:lnTo>
                  <a:lnTo>
                    <a:pt x="0" y="417595"/>
                  </a:lnTo>
                  <a:lnTo>
                    <a:pt x="26194"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674D3F7-F394-1BB7-B2EF-8A649C3758A9}"/>
                </a:ext>
              </a:extLst>
            </p:cNvPr>
            <p:cNvSpPr/>
            <p:nvPr/>
          </p:nvSpPr>
          <p:spPr>
            <a:xfrm>
              <a:off x="1557338" y="2489282"/>
              <a:ext cx="345281"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F5FB06E-BC1D-E4AA-E107-231201A4BB01}"/>
                </a:ext>
              </a:extLst>
            </p:cNvPr>
            <p:cNvSpPr/>
            <p:nvPr/>
          </p:nvSpPr>
          <p:spPr>
            <a:xfrm>
              <a:off x="1502569" y="2535002"/>
              <a:ext cx="433387" cy="695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13981AA4-F95A-9CC2-F02F-8C79ABCE7019}"/>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10000" b="92692" l="10000" r="90000">
                          <a14:foregroundMark x1="44889" y1="57308" x2="44889" y2="57308"/>
                          <a14:foregroundMark x1="44778" y1="56346" x2="44889" y2="45192"/>
                          <a14:foregroundMark x1="44111" y1="92692" x2="53000" y2="92692"/>
                          <a14:backgroundMark x1="49111" y1="65769" x2="50222" y2="49615"/>
                        </a14:backgroundRemoval>
                      </a14:imgEffect>
                    </a14:imgLayer>
                  </a14:imgProps>
                </a:ext>
                <a:ext uri="{28A0092B-C50C-407E-A947-70E740481C1C}">
                  <a14:useLocalDpi xmlns:a14="http://schemas.microsoft.com/office/drawing/2010/main" val="0"/>
                </a:ext>
              </a:extLst>
            </a:blip>
            <a:srcRect l="28245" r="27143"/>
            <a:stretch/>
          </p:blipFill>
          <p:spPr>
            <a:xfrm>
              <a:off x="1340073" y="1693379"/>
              <a:ext cx="779489" cy="1009549"/>
            </a:xfrm>
            <a:prstGeom prst="rect">
              <a:avLst/>
            </a:prstGeom>
            <a:noFill/>
            <a:ln w="38100">
              <a:noFill/>
            </a:ln>
          </p:spPr>
        </p:pic>
      </p:grpSp>
      <p:sp>
        <p:nvSpPr>
          <p:cNvPr id="17" name="TextBox 16">
            <a:extLst>
              <a:ext uri="{FF2B5EF4-FFF2-40B4-BE49-F238E27FC236}">
                <a16:creationId xmlns:a16="http://schemas.microsoft.com/office/drawing/2014/main" id="{624279F8-10E4-890A-42FC-E8912B5535A2}"/>
              </a:ext>
            </a:extLst>
          </p:cNvPr>
          <p:cNvSpPr txBox="1"/>
          <p:nvPr/>
        </p:nvSpPr>
        <p:spPr>
          <a:xfrm>
            <a:off x="1840416" y="4656767"/>
            <a:ext cx="9190336" cy="461665"/>
          </a:xfrm>
          <a:prstGeom prst="rect">
            <a:avLst/>
          </a:prstGeom>
          <a:noFill/>
        </p:spPr>
        <p:txBody>
          <a:bodyPr wrap="none" rtlCol="0">
            <a:spAutoFit/>
          </a:bodyPr>
          <a:lstStyle/>
          <a:p>
            <a:r>
              <a:rPr lang="en-US" sz="2400" b="1"/>
              <a:t>Nếu ta đặt f(m, n) là hàm đại diện cho bảng (m, n)...</a:t>
            </a:r>
          </a:p>
        </p:txBody>
      </p:sp>
      <p:sp>
        <p:nvSpPr>
          <p:cNvPr id="18" name="TextBox 17">
            <a:extLst>
              <a:ext uri="{FF2B5EF4-FFF2-40B4-BE49-F238E27FC236}">
                <a16:creationId xmlns:a16="http://schemas.microsoft.com/office/drawing/2014/main" id="{A3EF1624-F5C2-EE0D-21FD-78B986EDCE1F}"/>
              </a:ext>
            </a:extLst>
          </p:cNvPr>
          <p:cNvSpPr txBox="1"/>
          <p:nvPr/>
        </p:nvSpPr>
        <p:spPr>
          <a:xfrm>
            <a:off x="5408953" y="3815973"/>
            <a:ext cx="1374094" cy="461665"/>
          </a:xfrm>
          <a:prstGeom prst="rect">
            <a:avLst/>
          </a:prstGeom>
          <a:noFill/>
        </p:spPr>
        <p:txBody>
          <a:bodyPr wrap="none" rtlCol="0">
            <a:spAutoFit/>
          </a:bodyPr>
          <a:lstStyle/>
          <a:p>
            <a:r>
              <a:rPr lang="en-US" sz="2400" b="1"/>
              <a:t>f(2, 3)</a:t>
            </a:r>
          </a:p>
        </p:txBody>
      </p:sp>
    </p:spTree>
    <p:extLst>
      <p:ext uri="{BB962C8B-B14F-4D97-AF65-F5344CB8AC3E}">
        <p14:creationId xmlns:p14="http://schemas.microsoft.com/office/powerpoint/2010/main" val="33195939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624279F8-10E4-890A-42FC-E8912B5535A2}"/>
              </a:ext>
            </a:extLst>
          </p:cNvPr>
          <p:cNvSpPr txBox="1"/>
          <p:nvPr/>
        </p:nvSpPr>
        <p:spPr>
          <a:xfrm>
            <a:off x="1755709" y="334149"/>
            <a:ext cx="9530173" cy="461665"/>
          </a:xfrm>
          <a:prstGeom prst="rect">
            <a:avLst/>
          </a:prstGeom>
          <a:noFill/>
        </p:spPr>
        <p:txBody>
          <a:bodyPr wrap="none" rtlCol="0">
            <a:spAutoFit/>
          </a:bodyPr>
          <a:lstStyle/>
          <a:p>
            <a:r>
              <a:rPr lang="en-US" sz="2400" b="1"/>
              <a:t>...thì ta sẽ có sơ đồ hàm hoá của bài toàn (2, 3) trên:</a:t>
            </a:r>
          </a:p>
        </p:txBody>
      </p:sp>
      <p:sp>
        <p:nvSpPr>
          <p:cNvPr id="2" name="TextBox 1">
            <a:extLst>
              <a:ext uri="{FF2B5EF4-FFF2-40B4-BE49-F238E27FC236}">
                <a16:creationId xmlns:a16="http://schemas.microsoft.com/office/drawing/2014/main" id="{7ABF1DE1-15C2-015F-F1F8-71B2F9452A6D}"/>
              </a:ext>
            </a:extLst>
          </p:cNvPr>
          <p:cNvSpPr txBox="1"/>
          <p:nvPr/>
        </p:nvSpPr>
        <p:spPr>
          <a:xfrm>
            <a:off x="5493912" y="994979"/>
            <a:ext cx="1204176" cy="461665"/>
          </a:xfrm>
          <a:prstGeom prst="rect">
            <a:avLst/>
          </a:prstGeom>
          <a:noFill/>
        </p:spPr>
        <p:txBody>
          <a:bodyPr wrap="none" rtlCol="0">
            <a:spAutoFit/>
          </a:bodyPr>
          <a:lstStyle/>
          <a:p>
            <a:r>
              <a:rPr lang="en-US" sz="2400" b="1"/>
              <a:t>f(2,3)</a:t>
            </a:r>
          </a:p>
        </p:txBody>
      </p:sp>
      <p:sp>
        <p:nvSpPr>
          <p:cNvPr id="19" name="TextBox 18">
            <a:extLst>
              <a:ext uri="{FF2B5EF4-FFF2-40B4-BE49-F238E27FC236}">
                <a16:creationId xmlns:a16="http://schemas.microsoft.com/office/drawing/2014/main" id="{508C5369-8321-BEA0-E205-4D16DDE0C72F}"/>
              </a:ext>
            </a:extLst>
          </p:cNvPr>
          <p:cNvSpPr txBox="1"/>
          <p:nvPr/>
        </p:nvSpPr>
        <p:spPr>
          <a:xfrm>
            <a:off x="4372130" y="1947472"/>
            <a:ext cx="1204176" cy="461665"/>
          </a:xfrm>
          <a:prstGeom prst="rect">
            <a:avLst/>
          </a:prstGeom>
          <a:noFill/>
        </p:spPr>
        <p:txBody>
          <a:bodyPr wrap="none" rtlCol="0">
            <a:spAutoFit/>
          </a:bodyPr>
          <a:lstStyle/>
          <a:p>
            <a:r>
              <a:rPr lang="en-US" sz="2400" b="1"/>
              <a:t>f(1,3)</a:t>
            </a:r>
          </a:p>
        </p:txBody>
      </p:sp>
      <p:sp>
        <p:nvSpPr>
          <p:cNvPr id="20" name="TextBox 19">
            <a:extLst>
              <a:ext uri="{FF2B5EF4-FFF2-40B4-BE49-F238E27FC236}">
                <a16:creationId xmlns:a16="http://schemas.microsoft.com/office/drawing/2014/main" id="{17851536-5EC6-87AF-F9F6-0A58003409ED}"/>
              </a:ext>
            </a:extLst>
          </p:cNvPr>
          <p:cNvSpPr txBox="1"/>
          <p:nvPr/>
        </p:nvSpPr>
        <p:spPr>
          <a:xfrm>
            <a:off x="6520795" y="1935129"/>
            <a:ext cx="1204176" cy="461665"/>
          </a:xfrm>
          <a:prstGeom prst="rect">
            <a:avLst/>
          </a:prstGeom>
          <a:noFill/>
        </p:spPr>
        <p:txBody>
          <a:bodyPr wrap="none" rtlCol="0">
            <a:spAutoFit/>
          </a:bodyPr>
          <a:lstStyle/>
          <a:p>
            <a:r>
              <a:rPr lang="en-US" sz="2400" b="1"/>
              <a:t>f(2,2)</a:t>
            </a:r>
          </a:p>
        </p:txBody>
      </p:sp>
      <p:sp>
        <p:nvSpPr>
          <p:cNvPr id="21" name="TextBox 20">
            <a:extLst>
              <a:ext uri="{FF2B5EF4-FFF2-40B4-BE49-F238E27FC236}">
                <a16:creationId xmlns:a16="http://schemas.microsoft.com/office/drawing/2014/main" id="{FCDAF5A3-4121-BD7E-792B-5BB8927D5F77}"/>
              </a:ext>
            </a:extLst>
          </p:cNvPr>
          <p:cNvSpPr txBox="1"/>
          <p:nvPr/>
        </p:nvSpPr>
        <p:spPr>
          <a:xfrm>
            <a:off x="6096000" y="3193146"/>
            <a:ext cx="1204176" cy="461665"/>
          </a:xfrm>
          <a:prstGeom prst="rect">
            <a:avLst/>
          </a:prstGeom>
          <a:noFill/>
        </p:spPr>
        <p:txBody>
          <a:bodyPr wrap="none" rtlCol="0">
            <a:spAutoFit/>
          </a:bodyPr>
          <a:lstStyle/>
          <a:p>
            <a:r>
              <a:rPr lang="en-US" sz="2400" b="1"/>
              <a:t>f(1,2)</a:t>
            </a:r>
          </a:p>
        </p:txBody>
      </p:sp>
      <p:sp>
        <p:nvSpPr>
          <p:cNvPr id="22" name="TextBox 21">
            <a:extLst>
              <a:ext uri="{FF2B5EF4-FFF2-40B4-BE49-F238E27FC236}">
                <a16:creationId xmlns:a16="http://schemas.microsoft.com/office/drawing/2014/main" id="{5897AAC1-11BF-FB80-4A65-F455000C092E}"/>
              </a:ext>
            </a:extLst>
          </p:cNvPr>
          <p:cNvSpPr txBox="1"/>
          <p:nvPr/>
        </p:nvSpPr>
        <p:spPr>
          <a:xfrm>
            <a:off x="8238244" y="3193145"/>
            <a:ext cx="1204176" cy="461665"/>
          </a:xfrm>
          <a:prstGeom prst="rect">
            <a:avLst/>
          </a:prstGeom>
          <a:noFill/>
        </p:spPr>
        <p:txBody>
          <a:bodyPr wrap="none" rtlCol="0">
            <a:spAutoFit/>
          </a:bodyPr>
          <a:lstStyle/>
          <a:p>
            <a:r>
              <a:rPr lang="en-US" sz="2400" b="1"/>
              <a:t>f(2,1)</a:t>
            </a:r>
          </a:p>
        </p:txBody>
      </p:sp>
      <p:sp>
        <p:nvSpPr>
          <p:cNvPr id="25" name="TextBox 24">
            <a:extLst>
              <a:ext uri="{FF2B5EF4-FFF2-40B4-BE49-F238E27FC236}">
                <a16:creationId xmlns:a16="http://schemas.microsoft.com/office/drawing/2014/main" id="{504940B8-674C-067C-133F-C272691AD7AE}"/>
              </a:ext>
            </a:extLst>
          </p:cNvPr>
          <p:cNvSpPr txBox="1"/>
          <p:nvPr/>
        </p:nvSpPr>
        <p:spPr>
          <a:xfrm>
            <a:off x="8310553" y="4870609"/>
            <a:ext cx="1204176" cy="461665"/>
          </a:xfrm>
          <a:prstGeom prst="rect">
            <a:avLst/>
          </a:prstGeom>
          <a:noFill/>
        </p:spPr>
        <p:txBody>
          <a:bodyPr wrap="none" rtlCol="0">
            <a:spAutoFit/>
          </a:bodyPr>
          <a:lstStyle/>
          <a:p>
            <a:r>
              <a:rPr lang="en-US" sz="2400" b="1"/>
              <a:t>f(1,1)</a:t>
            </a:r>
          </a:p>
        </p:txBody>
      </p:sp>
      <p:sp>
        <p:nvSpPr>
          <p:cNvPr id="27" name="TextBox 26">
            <a:extLst>
              <a:ext uri="{FF2B5EF4-FFF2-40B4-BE49-F238E27FC236}">
                <a16:creationId xmlns:a16="http://schemas.microsoft.com/office/drawing/2014/main" id="{614B9F48-DD87-F746-EC58-405228624C74}"/>
              </a:ext>
            </a:extLst>
          </p:cNvPr>
          <p:cNvSpPr txBox="1"/>
          <p:nvPr/>
        </p:nvSpPr>
        <p:spPr>
          <a:xfrm>
            <a:off x="1153621" y="4870610"/>
            <a:ext cx="1204176" cy="461665"/>
          </a:xfrm>
          <a:prstGeom prst="rect">
            <a:avLst/>
          </a:prstGeom>
          <a:noFill/>
        </p:spPr>
        <p:txBody>
          <a:bodyPr wrap="none" rtlCol="0">
            <a:spAutoFit/>
          </a:bodyPr>
          <a:lstStyle/>
          <a:p>
            <a:r>
              <a:rPr lang="en-US" sz="2400" b="1"/>
              <a:t>f(1,1)</a:t>
            </a:r>
          </a:p>
        </p:txBody>
      </p:sp>
      <p:sp>
        <p:nvSpPr>
          <p:cNvPr id="28" name="TextBox 27">
            <a:extLst>
              <a:ext uri="{FF2B5EF4-FFF2-40B4-BE49-F238E27FC236}">
                <a16:creationId xmlns:a16="http://schemas.microsoft.com/office/drawing/2014/main" id="{CC78CCC7-7AF9-951E-2AA6-A0EA31D02ABD}"/>
              </a:ext>
            </a:extLst>
          </p:cNvPr>
          <p:cNvSpPr txBox="1"/>
          <p:nvPr/>
        </p:nvSpPr>
        <p:spPr>
          <a:xfrm>
            <a:off x="4980639" y="4870609"/>
            <a:ext cx="1204176" cy="461665"/>
          </a:xfrm>
          <a:prstGeom prst="rect">
            <a:avLst/>
          </a:prstGeom>
          <a:noFill/>
        </p:spPr>
        <p:txBody>
          <a:bodyPr wrap="none" rtlCol="0">
            <a:spAutoFit/>
          </a:bodyPr>
          <a:lstStyle/>
          <a:p>
            <a:r>
              <a:rPr lang="en-US" sz="2400" b="1">
                <a:solidFill>
                  <a:schemeClr val="tx1">
                    <a:lumMod val="65000"/>
                    <a:lumOff val="35000"/>
                  </a:schemeClr>
                </a:solidFill>
              </a:rPr>
              <a:t>f(0,2)</a:t>
            </a:r>
          </a:p>
        </p:txBody>
      </p:sp>
      <p:cxnSp>
        <p:nvCxnSpPr>
          <p:cNvPr id="29" name="Straight Arrow Connector 28">
            <a:extLst>
              <a:ext uri="{FF2B5EF4-FFF2-40B4-BE49-F238E27FC236}">
                <a16:creationId xmlns:a16="http://schemas.microsoft.com/office/drawing/2014/main" id="{232E52A0-7897-E985-E039-C664F674365C}"/>
              </a:ext>
            </a:extLst>
          </p:cNvPr>
          <p:cNvCxnSpPr>
            <a:stCxn id="2" idx="2"/>
            <a:endCxn id="19" idx="0"/>
          </p:cNvCxnSpPr>
          <p:nvPr/>
        </p:nvCxnSpPr>
        <p:spPr>
          <a:xfrm flipH="1">
            <a:off x="4974218" y="1456644"/>
            <a:ext cx="1121782" cy="490828"/>
          </a:xfrm>
          <a:prstGeom prst="straightConnector1">
            <a:avLst/>
          </a:prstGeom>
          <a:ln w="3810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C1C2F09A-F76D-1E8F-32EE-D883185D2F88}"/>
              </a:ext>
            </a:extLst>
          </p:cNvPr>
          <p:cNvCxnSpPr>
            <a:stCxn id="2" idx="2"/>
            <a:endCxn id="20" idx="0"/>
          </p:cNvCxnSpPr>
          <p:nvPr/>
        </p:nvCxnSpPr>
        <p:spPr>
          <a:xfrm>
            <a:off x="6096000" y="1456644"/>
            <a:ext cx="1026883" cy="478485"/>
          </a:xfrm>
          <a:prstGeom prst="straightConnector1">
            <a:avLst/>
          </a:prstGeom>
          <a:ln w="3810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03724EE9-5071-C816-4B6B-D206684C6ACB}"/>
              </a:ext>
            </a:extLst>
          </p:cNvPr>
          <p:cNvCxnSpPr>
            <a:cxnSpLocks/>
            <a:stCxn id="19" idx="2"/>
          </p:cNvCxnSpPr>
          <p:nvPr/>
        </p:nvCxnSpPr>
        <p:spPr>
          <a:xfrm flipH="1">
            <a:off x="2731750" y="2409137"/>
            <a:ext cx="2242468" cy="816738"/>
          </a:xfrm>
          <a:prstGeom prst="straightConnector1">
            <a:avLst/>
          </a:prstGeom>
          <a:ln w="3810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D5D5C7CE-1524-92EB-F775-0C3E29A444F4}"/>
              </a:ext>
            </a:extLst>
          </p:cNvPr>
          <p:cNvCxnSpPr>
            <a:cxnSpLocks/>
            <a:endCxn id="27" idx="0"/>
          </p:cNvCxnSpPr>
          <p:nvPr/>
        </p:nvCxnSpPr>
        <p:spPr>
          <a:xfrm flipH="1">
            <a:off x="1755709" y="3687540"/>
            <a:ext cx="976041" cy="1183070"/>
          </a:xfrm>
          <a:prstGeom prst="straightConnector1">
            <a:avLst/>
          </a:prstGeom>
          <a:ln w="3810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2569C55F-6468-9C72-CD46-674BC02ACEC5}"/>
              </a:ext>
            </a:extLst>
          </p:cNvPr>
          <p:cNvCxnSpPr>
            <a:cxnSpLocks/>
            <a:stCxn id="21" idx="2"/>
            <a:endCxn id="28" idx="0"/>
          </p:cNvCxnSpPr>
          <p:nvPr/>
        </p:nvCxnSpPr>
        <p:spPr>
          <a:xfrm flipH="1">
            <a:off x="5582727" y="3654811"/>
            <a:ext cx="1115361" cy="1215798"/>
          </a:xfrm>
          <a:prstGeom prst="straightConnector1">
            <a:avLst/>
          </a:prstGeom>
          <a:ln w="38100">
            <a:solidFill>
              <a:schemeClr val="tx1">
                <a:lumMod val="50000"/>
                <a:lumOff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AD728C21-EB31-784B-8AE7-E1C7CF8B5E58}"/>
              </a:ext>
            </a:extLst>
          </p:cNvPr>
          <p:cNvCxnSpPr>
            <a:cxnSpLocks/>
            <a:stCxn id="22" idx="2"/>
            <a:endCxn id="25" idx="0"/>
          </p:cNvCxnSpPr>
          <p:nvPr/>
        </p:nvCxnSpPr>
        <p:spPr>
          <a:xfrm>
            <a:off x="8840332" y="3654810"/>
            <a:ext cx="72309" cy="1215799"/>
          </a:xfrm>
          <a:prstGeom prst="straightConnector1">
            <a:avLst/>
          </a:prstGeom>
          <a:ln w="3810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C1B68EA8-EEC5-82B7-3EBA-8D96BAAE0970}"/>
              </a:ext>
            </a:extLst>
          </p:cNvPr>
          <p:cNvCxnSpPr>
            <a:cxnSpLocks/>
            <a:stCxn id="20" idx="2"/>
            <a:endCxn id="21" idx="0"/>
          </p:cNvCxnSpPr>
          <p:nvPr/>
        </p:nvCxnSpPr>
        <p:spPr>
          <a:xfrm flipH="1">
            <a:off x="6698088" y="2396794"/>
            <a:ext cx="424795" cy="796352"/>
          </a:xfrm>
          <a:prstGeom prst="straightConnector1">
            <a:avLst/>
          </a:prstGeom>
          <a:ln w="3810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527AA925-BC83-01E3-46E8-3C79CA79EBC2}"/>
              </a:ext>
            </a:extLst>
          </p:cNvPr>
          <p:cNvCxnSpPr>
            <a:cxnSpLocks/>
            <a:stCxn id="20" idx="2"/>
            <a:endCxn id="22" idx="0"/>
          </p:cNvCxnSpPr>
          <p:nvPr/>
        </p:nvCxnSpPr>
        <p:spPr>
          <a:xfrm>
            <a:off x="7122883" y="2396794"/>
            <a:ext cx="1717449" cy="796351"/>
          </a:xfrm>
          <a:prstGeom prst="straightConnector1">
            <a:avLst/>
          </a:prstGeom>
          <a:ln w="3810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EBD31963-C938-88F4-BAE0-9BF08AEC5BF7}"/>
              </a:ext>
            </a:extLst>
          </p:cNvPr>
          <p:cNvSpPr txBox="1"/>
          <p:nvPr/>
        </p:nvSpPr>
        <p:spPr>
          <a:xfrm>
            <a:off x="3368174" y="4870610"/>
            <a:ext cx="1204176" cy="461665"/>
          </a:xfrm>
          <a:prstGeom prst="rect">
            <a:avLst/>
          </a:prstGeom>
          <a:noFill/>
        </p:spPr>
        <p:txBody>
          <a:bodyPr wrap="none" rtlCol="0">
            <a:spAutoFit/>
          </a:bodyPr>
          <a:lstStyle/>
          <a:p>
            <a:r>
              <a:rPr lang="en-US" sz="2400" b="1">
                <a:solidFill>
                  <a:schemeClr val="tx1">
                    <a:lumMod val="65000"/>
                    <a:lumOff val="35000"/>
                  </a:schemeClr>
                </a:solidFill>
              </a:rPr>
              <a:t>f(0,2)</a:t>
            </a:r>
          </a:p>
        </p:txBody>
      </p:sp>
      <p:cxnSp>
        <p:nvCxnSpPr>
          <p:cNvPr id="58" name="Straight Arrow Connector 57">
            <a:extLst>
              <a:ext uri="{FF2B5EF4-FFF2-40B4-BE49-F238E27FC236}">
                <a16:creationId xmlns:a16="http://schemas.microsoft.com/office/drawing/2014/main" id="{8759C2D5-CF94-D355-0761-8A85B581355F}"/>
              </a:ext>
            </a:extLst>
          </p:cNvPr>
          <p:cNvCxnSpPr>
            <a:cxnSpLocks/>
            <a:endCxn id="57" idx="0"/>
          </p:cNvCxnSpPr>
          <p:nvPr/>
        </p:nvCxnSpPr>
        <p:spPr>
          <a:xfrm>
            <a:off x="2731750" y="3687540"/>
            <a:ext cx="1238512" cy="1183070"/>
          </a:xfrm>
          <a:prstGeom prst="straightConnector1">
            <a:avLst/>
          </a:prstGeom>
          <a:ln w="38100">
            <a:solidFill>
              <a:schemeClr val="tx1">
                <a:lumMod val="50000"/>
                <a:lumOff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E1764BD3-D948-6ABE-AE85-537BDFF6AB2A}"/>
              </a:ext>
            </a:extLst>
          </p:cNvPr>
          <p:cNvCxnSpPr>
            <a:cxnSpLocks/>
            <a:stCxn id="19" idx="2"/>
            <a:endCxn id="69" idx="0"/>
          </p:cNvCxnSpPr>
          <p:nvPr/>
        </p:nvCxnSpPr>
        <p:spPr>
          <a:xfrm flipH="1">
            <a:off x="4788083" y="2409137"/>
            <a:ext cx="186135" cy="816737"/>
          </a:xfrm>
          <a:prstGeom prst="straightConnector1">
            <a:avLst/>
          </a:prstGeom>
          <a:ln w="38100">
            <a:solidFill>
              <a:schemeClr val="tx1">
                <a:lumMod val="50000"/>
                <a:lumOff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9B2F9890-4AFD-48AB-6F0A-762C411A7B1D}"/>
              </a:ext>
            </a:extLst>
          </p:cNvPr>
          <p:cNvSpPr txBox="1"/>
          <p:nvPr/>
        </p:nvSpPr>
        <p:spPr>
          <a:xfrm>
            <a:off x="2129662" y="3225875"/>
            <a:ext cx="1204176" cy="461665"/>
          </a:xfrm>
          <a:prstGeom prst="rect">
            <a:avLst/>
          </a:prstGeom>
          <a:noFill/>
        </p:spPr>
        <p:txBody>
          <a:bodyPr wrap="none" rtlCol="0">
            <a:spAutoFit/>
          </a:bodyPr>
          <a:lstStyle/>
          <a:p>
            <a:r>
              <a:rPr lang="en-US" sz="2400" b="1"/>
              <a:t>f(1,2)</a:t>
            </a:r>
          </a:p>
        </p:txBody>
      </p:sp>
      <p:sp>
        <p:nvSpPr>
          <p:cNvPr id="69" name="TextBox 68">
            <a:extLst>
              <a:ext uri="{FF2B5EF4-FFF2-40B4-BE49-F238E27FC236}">
                <a16:creationId xmlns:a16="http://schemas.microsoft.com/office/drawing/2014/main" id="{79C76988-7890-68F6-C519-554B9A695C33}"/>
              </a:ext>
            </a:extLst>
          </p:cNvPr>
          <p:cNvSpPr txBox="1"/>
          <p:nvPr/>
        </p:nvSpPr>
        <p:spPr>
          <a:xfrm>
            <a:off x="4185995" y="3225874"/>
            <a:ext cx="1204176" cy="461665"/>
          </a:xfrm>
          <a:prstGeom prst="rect">
            <a:avLst/>
          </a:prstGeom>
          <a:noFill/>
        </p:spPr>
        <p:txBody>
          <a:bodyPr wrap="none" rtlCol="0">
            <a:spAutoFit/>
          </a:bodyPr>
          <a:lstStyle/>
          <a:p>
            <a:r>
              <a:rPr lang="en-US" sz="2400" b="1">
                <a:solidFill>
                  <a:schemeClr val="tx1">
                    <a:lumMod val="65000"/>
                    <a:lumOff val="35000"/>
                  </a:schemeClr>
                </a:solidFill>
              </a:rPr>
              <a:t>f(0,3)</a:t>
            </a:r>
          </a:p>
        </p:txBody>
      </p:sp>
      <p:sp>
        <p:nvSpPr>
          <p:cNvPr id="77" name="TextBox 76">
            <a:extLst>
              <a:ext uri="{FF2B5EF4-FFF2-40B4-BE49-F238E27FC236}">
                <a16:creationId xmlns:a16="http://schemas.microsoft.com/office/drawing/2014/main" id="{637A97B1-A952-E3A4-974A-6457CFB050E1}"/>
              </a:ext>
            </a:extLst>
          </p:cNvPr>
          <p:cNvSpPr txBox="1"/>
          <p:nvPr/>
        </p:nvSpPr>
        <p:spPr>
          <a:xfrm>
            <a:off x="6853897" y="4870609"/>
            <a:ext cx="1204176" cy="461665"/>
          </a:xfrm>
          <a:prstGeom prst="rect">
            <a:avLst/>
          </a:prstGeom>
          <a:noFill/>
        </p:spPr>
        <p:txBody>
          <a:bodyPr wrap="square" rtlCol="0">
            <a:spAutoFit/>
          </a:bodyPr>
          <a:lstStyle/>
          <a:p>
            <a:r>
              <a:rPr lang="en-US" sz="2400" b="1"/>
              <a:t>f(1,1)</a:t>
            </a:r>
          </a:p>
        </p:txBody>
      </p:sp>
      <p:cxnSp>
        <p:nvCxnSpPr>
          <p:cNvPr id="78" name="Straight Arrow Connector 77">
            <a:extLst>
              <a:ext uri="{FF2B5EF4-FFF2-40B4-BE49-F238E27FC236}">
                <a16:creationId xmlns:a16="http://schemas.microsoft.com/office/drawing/2014/main" id="{BBAF66F8-A7FC-6C18-A07D-2E79EAA8D5FD}"/>
              </a:ext>
            </a:extLst>
          </p:cNvPr>
          <p:cNvCxnSpPr>
            <a:cxnSpLocks/>
            <a:stCxn id="21" idx="2"/>
            <a:endCxn id="77" idx="0"/>
          </p:cNvCxnSpPr>
          <p:nvPr/>
        </p:nvCxnSpPr>
        <p:spPr>
          <a:xfrm>
            <a:off x="6698088" y="3654811"/>
            <a:ext cx="757897" cy="1215798"/>
          </a:xfrm>
          <a:prstGeom prst="straightConnector1">
            <a:avLst/>
          </a:prstGeom>
          <a:ln w="3810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5" name="TextBox 84">
            <a:extLst>
              <a:ext uri="{FF2B5EF4-FFF2-40B4-BE49-F238E27FC236}">
                <a16:creationId xmlns:a16="http://schemas.microsoft.com/office/drawing/2014/main" id="{92FC691C-13ED-B9F0-5A49-9DCA3F9D053F}"/>
              </a:ext>
            </a:extLst>
          </p:cNvPr>
          <p:cNvSpPr txBox="1"/>
          <p:nvPr/>
        </p:nvSpPr>
        <p:spPr>
          <a:xfrm>
            <a:off x="10044508" y="4870608"/>
            <a:ext cx="1204176" cy="461665"/>
          </a:xfrm>
          <a:prstGeom prst="rect">
            <a:avLst/>
          </a:prstGeom>
          <a:noFill/>
        </p:spPr>
        <p:txBody>
          <a:bodyPr wrap="none" rtlCol="0">
            <a:spAutoFit/>
          </a:bodyPr>
          <a:lstStyle/>
          <a:p>
            <a:r>
              <a:rPr lang="en-US" sz="2400" b="1">
                <a:solidFill>
                  <a:schemeClr val="tx1">
                    <a:lumMod val="65000"/>
                    <a:lumOff val="35000"/>
                  </a:schemeClr>
                </a:solidFill>
              </a:rPr>
              <a:t>f(2,0)</a:t>
            </a:r>
          </a:p>
        </p:txBody>
      </p:sp>
      <p:cxnSp>
        <p:nvCxnSpPr>
          <p:cNvPr id="86" name="Straight Arrow Connector 85">
            <a:extLst>
              <a:ext uri="{FF2B5EF4-FFF2-40B4-BE49-F238E27FC236}">
                <a16:creationId xmlns:a16="http://schemas.microsoft.com/office/drawing/2014/main" id="{0DE97A4C-9634-FF85-06BD-EB1418DE59C7}"/>
              </a:ext>
            </a:extLst>
          </p:cNvPr>
          <p:cNvCxnSpPr>
            <a:cxnSpLocks/>
            <a:stCxn id="22" idx="2"/>
            <a:endCxn id="85" idx="0"/>
          </p:cNvCxnSpPr>
          <p:nvPr/>
        </p:nvCxnSpPr>
        <p:spPr>
          <a:xfrm>
            <a:off x="8840332" y="3654810"/>
            <a:ext cx="1806264" cy="1215798"/>
          </a:xfrm>
          <a:prstGeom prst="straightConnector1">
            <a:avLst/>
          </a:prstGeom>
          <a:ln w="38100">
            <a:solidFill>
              <a:schemeClr val="tx1">
                <a:lumMod val="50000"/>
                <a:lumOff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89" name="TextBox 88">
            <a:extLst>
              <a:ext uri="{FF2B5EF4-FFF2-40B4-BE49-F238E27FC236}">
                <a16:creationId xmlns:a16="http://schemas.microsoft.com/office/drawing/2014/main" id="{375850F2-3F74-562A-D983-1D7BA67F6426}"/>
              </a:ext>
            </a:extLst>
          </p:cNvPr>
          <p:cNvSpPr txBox="1"/>
          <p:nvPr/>
        </p:nvSpPr>
        <p:spPr>
          <a:xfrm>
            <a:off x="1245953" y="5654617"/>
            <a:ext cx="10549683" cy="461665"/>
          </a:xfrm>
          <a:prstGeom prst="rect">
            <a:avLst/>
          </a:prstGeom>
          <a:noFill/>
        </p:spPr>
        <p:txBody>
          <a:bodyPr wrap="none" rtlCol="0">
            <a:spAutoFit/>
          </a:bodyPr>
          <a:lstStyle/>
          <a:p>
            <a:r>
              <a:rPr lang="en-US" sz="2400" b="1"/>
              <a:t>(Shhh! Do f(0,2) không chứa ô nào cho nên có giá trị bằng 0.)</a:t>
            </a:r>
          </a:p>
        </p:txBody>
      </p:sp>
    </p:spTree>
    <p:extLst>
      <p:ext uri="{BB962C8B-B14F-4D97-AF65-F5344CB8AC3E}">
        <p14:creationId xmlns:p14="http://schemas.microsoft.com/office/powerpoint/2010/main" val="19533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624279F8-10E4-890A-42FC-E8912B5535A2}"/>
              </a:ext>
            </a:extLst>
          </p:cNvPr>
          <p:cNvSpPr txBox="1"/>
          <p:nvPr/>
        </p:nvSpPr>
        <p:spPr>
          <a:xfrm>
            <a:off x="4644320" y="294071"/>
            <a:ext cx="2903359" cy="461665"/>
          </a:xfrm>
          <a:prstGeom prst="rect">
            <a:avLst/>
          </a:prstGeom>
          <a:noFill/>
        </p:spPr>
        <p:txBody>
          <a:bodyPr wrap="none" rtlCol="0">
            <a:spAutoFit/>
          </a:bodyPr>
          <a:lstStyle/>
          <a:p>
            <a:r>
              <a:rPr lang="en-US" sz="2400" b="1"/>
              <a:t>Ta thu gọn sơ đồ</a:t>
            </a:r>
          </a:p>
        </p:txBody>
      </p:sp>
      <p:sp>
        <p:nvSpPr>
          <p:cNvPr id="2" name="TextBox 1">
            <a:extLst>
              <a:ext uri="{FF2B5EF4-FFF2-40B4-BE49-F238E27FC236}">
                <a16:creationId xmlns:a16="http://schemas.microsoft.com/office/drawing/2014/main" id="{7ABF1DE1-15C2-015F-F1F8-71B2F9452A6D}"/>
              </a:ext>
            </a:extLst>
          </p:cNvPr>
          <p:cNvSpPr txBox="1"/>
          <p:nvPr/>
        </p:nvSpPr>
        <p:spPr>
          <a:xfrm>
            <a:off x="5480057" y="925700"/>
            <a:ext cx="1204176" cy="461665"/>
          </a:xfrm>
          <a:prstGeom prst="rect">
            <a:avLst/>
          </a:prstGeom>
          <a:noFill/>
        </p:spPr>
        <p:txBody>
          <a:bodyPr wrap="none" rtlCol="0">
            <a:spAutoFit/>
          </a:bodyPr>
          <a:lstStyle/>
          <a:p>
            <a:r>
              <a:rPr lang="en-US" sz="2400" b="1"/>
              <a:t>f(2,3)</a:t>
            </a:r>
          </a:p>
        </p:txBody>
      </p:sp>
      <p:sp>
        <p:nvSpPr>
          <p:cNvPr id="19" name="TextBox 18">
            <a:extLst>
              <a:ext uri="{FF2B5EF4-FFF2-40B4-BE49-F238E27FC236}">
                <a16:creationId xmlns:a16="http://schemas.microsoft.com/office/drawing/2014/main" id="{508C5369-8321-BEA0-E205-4D16DDE0C72F}"/>
              </a:ext>
            </a:extLst>
          </p:cNvPr>
          <p:cNvSpPr txBox="1"/>
          <p:nvPr/>
        </p:nvSpPr>
        <p:spPr>
          <a:xfrm>
            <a:off x="4358275" y="1878193"/>
            <a:ext cx="1204176" cy="461665"/>
          </a:xfrm>
          <a:prstGeom prst="rect">
            <a:avLst/>
          </a:prstGeom>
          <a:noFill/>
        </p:spPr>
        <p:txBody>
          <a:bodyPr wrap="none" rtlCol="0">
            <a:spAutoFit/>
          </a:bodyPr>
          <a:lstStyle/>
          <a:p>
            <a:r>
              <a:rPr lang="en-US" sz="2400" b="1"/>
              <a:t>f(1,3)</a:t>
            </a:r>
          </a:p>
        </p:txBody>
      </p:sp>
      <p:sp>
        <p:nvSpPr>
          <p:cNvPr id="20" name="TextBox 19">
            <a:extLst>
              <a:ext uri="{FF2B5EF4-FFF2-40B4-BE49-F238E27FC236}">
                <a16:creationId xmlns:a16="http://schemas.microsoft.com/office/drawing/2014/main" id="{17851536-5EC6-87AF-F9F6-0A58003409ED}"/>
              </a:ext>
            </a:extLst>
          </p:cNvPr>
          <p:cNvSpPr txBox="1"/>
          <p:nvPr/>
        </p:nvSpPr>
        <p:spPr>
          <a:xfrm>
            <a:off x="6506940" y="1865850"/>
            <a:ext cx="1204176" cy="461665"/>
          </a:xfrm>
          <a:prstGeom prst="rect">
            <a:avLst/>
          </a:prstGeom>
          <a:noFill/>
        </p:spPr>
        <p:txBody>
          <a:bodyPr wrap="none" rtlCol="0">
            <a:spAutoFit/>
          </a:bodyPr>
          <a:lstStyle/>
          <a:p>
            <a:r>
              <a:rPr lang="en-US" sz="2400" b="1"/>
              <a:t>f(2,2)</a:t>
            </a:r>
          </a:p>
        </p:txBody>
      </p:sp>
      <p:sp>
        <p:nvSpPr>
          <p:cNvPr id="21" name="TextBox 20">
            <a:extLst>
              <a:ext uri="{FF2B5EF4-FFF2-40B4-BE49-F238E27FC236}">
                <a16:creationId xmlns:a16="http://schemas.microsoft.com/office/drawing/2014/main" id="{FCDAF5A3-4121-BD7E-792B-5BB8927D5F77}"/>
              </a:ext>
            </a:extLst>
          </p:cNvPr>
          <p:cNvSpPr txBox="1"/>
          <p:nvPr/>
        </p:nvSpPr>
        <p:spPr>
          <a:xfrm>
            <a:off x="5756737" y="2830686"/>
            <a:ext cx="1204176" cy="461665"/>
          </a:xfrm>
          <a:prstGeom prst="rect">
            <a:avLst/>
          </a:prstGeom>
          <a:noFill/>
        </p:spPr>
        <p:txBody>
          <a:bodyPr wrap="none" rtlCol="0">
            <a:spAutoFit/>
          </a:bodyPr>
          <a:lstStyle/>
          <a:p>
            <a:r>
              <a:rPr lang="en-US" sz="2400" b="1"/>
              <a:t>f(1,2)</a:t>
            </a:r>
          </a:p>
        </p:txBody>
      </p:sp>
      <p:sp>
        <p:nvSpPr>
          <p:cNvPr id="22" name="TextBox 21">
            <a:extLst>
              <a:ext uri="{FF2B5EF4-FFF2-40B4-BE49-F238E27FC236}">
                <a16:creationId xmlns:a16="http://schemas.microsoft.com/office/drawing/2014/main" id="{5897AAC1-11BF-FB80-4A65-F455000C092E}"/>
              </a:ext>
            </a:extLst>
          </p:cNvPr>
          <p:cNvSpPr txBox="1"/>
          <p:nvPr/>
        </p:nvSpPr>
        <p:spPr>
          <a:xfrm>
            <a:off x="7514271" y="2843299"/>
            <a:ext cx="1204176" cy="461665"/>
          </a:xfrm>
          <a:prstGeom prst="rect">
            <a:avLst/>
          </a:prstGeom>
          <a:noFill/>
        </p:spPr>
        <p:txBody>
          <a:bodyPr wrap="none" rtlCol="0">
            <a:spAutoFit/>
          </a:bodyPr>
          <a:lstStyle/>
          <a:p>
            <a:r>
              <a:rPr lang="en-US" sz="2400" b="1"/>
              <a:t>f(2,1)</a:t>
            </a:r>
          </a:p>
        </p:txBody>
      </p:sp>
      <p:sp>
        <p:nvSpPr>
          <p:cNvPr id="23" name="TextBox 22">
            <a:extLst>
              <a:ext uri="{FF2B5EF4-FFF2-40B4-BE49-F238E27FC236}">
                <a16:creationId xmlns:a16="http://schemas.microsoft.com/office/drawing/2014/main" id="{E721ABD3-482F-7201-315C-A9FB934C9C6E}"/>
              </a:ext>
            </a:extLst>
          </p:cNvPr>
          <p:cNvSpPr txBox="1"/>
          <p:nvPr/>
        </p:nvSpPr>
        <p:spPr>
          <a:xfrm>
            <a:off x="3445844" y="2843298"/>
            <a:ext cx="1204176" cy="461665"/>
          </a:xfrm>
          <a:prstGeom prst="rect">
            <a:avLst/>
          </a:prstGeom>
          <a:noFill/>
        </p:spPr>
        <p:txBody>
          <a:bodyPr wrap="none" rtlCol="0">
            <a:spAutoFit/>
          </a:bodyPr>
          <a:lstStyle/>
          <a:p>
            <a:r>
              <a:rPr lang="en-US" sz="2400" b="1"/>
              <a:t>f(1,2)</a:t>
            </a:r>
          </a:p>
        </p:txBody>
      </p:sp>
      <p:sp>
        <p:nvSpPr>
          <p:cNvPr id="25" name="TextBox 24">
            <a:extLst>
              <a:ext uri="{FF2B5EF4-FFF2-40B4-BE49-F238E27FC236}">
                <a16:creationId xmlns:a16="http://schemas.microsoft.com/office/drawing/2014/main" id="{504940B8-674C-067C-133F-C272691AD7AE}"/>
              </a:ext>
            </a:extLst>
          </p:cNvPr>
          <p:cNvSpPr txBox="1"/>
          <p:nvPr/>
        </p:nvSpPr>
        <p:spPr>
          <a:xfrm>
            <a:off x="7514271" y="3894596"/>
            <a:ext cx="1204176" cy="461665"/>
          </a:xfrm>
          <a:prstGeom prst="rect">
            <a:avLst/>
          </a:prstGeom>
          <a:noFill/>
        </p:spPr>
        <p:txBody>
          <a:bodyPr wrap="none" rtlCol="0">
            <a:spAutoFit/>
          </a:bodyPr>
          <a:lstStyle/>
          <a:p>
            <a:r>
              <a:rPr lang="en-US" sz="2400" b="1"/>
              <a:t>f(1,1)</a:t>
            </a:r>
          </a:p>
        </p:txBody>
      </p:sp>
      <p:sp>
        <p:nvSpPr>
          <p:cNvPr id="27" name="TextBox 26">
            <a:extLst>
              <a:ext uri="{FF2B5EF4-FFF2-40B4-BE49-F238E27FC236}">
                <a16:creationId xmlns:a16="http://schemas.microsoft.com/office/drawing/2014/main" id="{614B9F48-DD87-F746-EC58-405228624C74}"/>
              </a:ext>
            </a:extLst>
          </p:cNvPr>
          <p:cNvSpPr txBox="1"/>
          <p:nvPr/>
        </p:nvSpPr>
        <p:spPr>
          <a:xfrm>
            <a:off x="3445844" y="3928495"/>
            <a:ext cx="1204176" cy="461665"/>
          </a:xfrm>
          <a:prstGeom prst="rect">
            <a:avLst/>
          </a:prstGeom>
          <a:noFill/>
        </p:spPr>
        <p:txBody>
          <a:bodyPr wrap="none" rtlCol="0">
            <a:spAutoFit/>
          </a:bodyPr>
          <a:lstStyle/>
          <a:p>
            <a:r>
              <a:rPr lang="en-US" sz="2400" b="1"/>
              <a:t>f(1,1)</a:t>
            </a:r>
          </a:p>
        </p:txBody>
      </p:sp>
      <p:sp>
        <p:nvSpPr>
          <p:cNvPr id="28" name="TextBox 27">
            <a:extLst>
              <a:ext uri="{FF2B5EF4-FFF2-40B4-BE49-F238E27FC236}">
                <a16:creationId xmlns:a16="http://schemas.microsoft.com/office/drawing/2014/main" id="{CC78CCC7-7AF9-951E-2AA6-A0EA31D02ABD}"/>
              </a:ext>
            </a:extLst>
          </p:cNvPr>
          <p:cNvSpPr txBox="1"/>
          <p:nvPr/>
        </p:nvSpPr>
        <p:spPr>
          <a:xfrm>
            <a:off x="5756737" y="3898801"/>
            <a:ext cx="1204176" cy="461665"/>
          </a:xfrm>
          <a:prstGeom prst="rect">
            <a:avLst/>
          </a:prstGeom>
          <a:noFill/>
        </p:spPr>
        <p:txBody>
          <a:bodyPr wrap="none" rtlCol="0">
            <a:spAutoFit/>
          </a:bodyPr>
          <a:lstStyle/>
          <a:p>
            <a:r>
              <a:rPr lang="en-US" sz="2400" b="1"/>
              <a:t>f(1,1)</a:t>
            </a:r>
          </a:p>
        </p:txBody>
      </p:sp>
      <p:cxnSp>
        <p:nvCxnSpPr>
          <p:cNvPr id="29" name="Straight Arrow Connector 28">
            <a:extLst>
              <a:ext uri="{FF2B5EF4-FFF2-40B4-BE49-F238E27FC236}">
                <a16:creationId xmlns:a16="http://schemas.microsoft.com/office/drawing/2014/main" id="{232E52A0-7897-E985-E039-C664F674365C}"/>
              </a:ext>
            </a:extLst>
          </p:cNvPr>
          <p:cNvCxnSpPr>
            <a:stCxn id="2" idx="2"/>
            <a:endCxn id="19" idx="0"/>
          </p:cNvCxnSpPr>
          <p:nvPr/>
        </p:nvCxnSpPr>
        <p:spPr>
          <a:xfrm flipH="1">
            <a:off x="4960363" y="1387365"/>
            <a:ext cx="1121782" cy="490828"/>
          </a:xfrm>
          <a:prstGeom prst="straightConnector1">
            <a:avLst/>
          </a:prstGeom>
          <a:ln w="3810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C1C2F09A-F76D-1E8F-32EE-D883185D2F88}"/>
              </a:ext>
            </a:extLst>
          </p:cNvPr>
          <p:cNvCxnSpPr>
            <a:stCxn id="2" idx="2"/>
            <a:endCxn id="20" idx="0"/>
          </p:cNvCxnSpPr>
          <p:nvPr/>
        </p:nvCxnSpPr>
        <p:spPr>
          <a:xfrm>
            <a:off x="6082145" y="1387365"/>
            <a:ext cx="1026883" cy="478485"/>
          </a:xfrm>
          <a:prstGeom prst="straightConnector1">
            <a:avLst/>
          </a:prstGeom>
          <a:ln w="3810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03724EE9-5071-C816-4B6B-D206684C6ACB}"/>
              </a:ext>
            </a:extLst>
          </p:cNvPr>
          <p:cNvCxnSpPr>
            <a:stCxn id="19" idx="2"/>
            <a:endCxn id="23" idx="0"/>
          </p:cNvCxnSpPr>
          <p:nvPr/>
        </p:nvCxnSpPr>
        <p:spPr>
          <a:xfrm flipH="1">
            <a:off x="4047932" y="2339858"/>
            <a:ext cx="912431" cy="503440"/>
          </a:xfrm>
          <a:prstGeom prst="straightConnector1">
            <a:avLst/>
          </a:prstGeom>
          <a:ln w="3810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D5D5C7CE-1524-92EB-F775-0C3E29A444F4}"/>
              </a:ext>
            </a:extLst>
          </p:cNvPr>
          <p:cNvCxnSpPr>
            <a:cxnSpLocks/>
            <a:stCxn id="23" idx="2"/>
            <a:endCxn id="27" idx="0"/>
          </p:cNvCxnSpPr>
          <p:nvPr/>
        </p:nvCxnSpPr>
        <p:spPr>
          <a:xfrm>
            <a:off x="4047932" y="3304963"/>
            <a:ext cx="0" cy="623532"/>
          </a:xfrm>
          <a:prstGeom prst="straightConnector1">
            <a:avLst/>
          </a:prstGeom>
          <a:ln w="3810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2569C55F-6468-9C72-CD46-674BC02ACEC5}"/>
              </a:ext>
            </a:extLst>
          </p:cNvPr>
          <p:cNvCxnSpPr>
            <a:cxnSpLocks/>
            <a:stCxn id="21" idx="2"/>
            <a:endCxn id="28" idx="0"/>
          </p:cNvCxnSpPr>
          <p:nvPr/>
        </p:nvCxnSpPr>
        <p:spPr>
          <a:xfrm>
            <a:off x="6358825" y="3292351"/>
            <a:ext cx="0" cy="606450"/>
          </a:xfrm>
          <a:prstGeom prst="straightConnector1">
            <a:avLst/>
          </a:prstGeom>
          <a:ln w="3810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AD728C21-EB31-784B-8AE7-E1C7CF8B5E58}"/>
              </a:ext>
            </a:extLst>
          </p:cNvPr>
          <p:cNvCxnSpPr>
            <a:cxnSpLocks/>
            <a:stCxn id="22" idx="2"/>
            <a:endCxn id="25" idx="0"/>
          </p:cNvCxnSpPr>
          <p:nvPr/>
        </p:nvCxnSpPr>
        <p:spPr>
          <a:xfrm>
            <a:off x="8116359" y="3304964"/>
            <a:ext cx="0" cy="589632"/>
          </a:xfrm>
          <a:prstGeom prst="straightConnector1">
            <a:avLst/>
          </a:prstGeom>
          <a:ln w="3810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C1B68EA8-EEC5-82B7-3EBA-8D96BAAE0970}"/>
              </a:ext>
            </a:extLst>
          </p:cNvPr>
          <p:cNvCxnSpPr>
            <a:cxnSpLocks/>
            <a:stCxn id="20" idx="2"/>
            <a:endCxn id="21" idx="0"/>
          </p:cNvCxnSpPr>
          <p:nvPr/>
        </p:nvCxnSpPr>
        <p:spPr>
          <a:xfrm flipH="1">
            <a:off x="6358825" y="2327515"/>
            <a:ext cx="750203" cy="503171"/>
          </a:xfrm>
          <a:prstGeom prst="straightConnector1">
            <a:avLst/>
          </a:prstGeom>
          <a:ln w="3810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527AA925-BC83-01E3-46E8-3C79CA79EBC2}"/>
              </a:ext>
            </a:extLst>
          </p:cNvPr>
          <p:cNvCxnSpPr>
            <a:cxnSpLocks/>
            <a:stCxn id="20" idx="2"/>
            <a:endCxn id="22" idx="0"/>
          </p:cNvCxnSpPr>
          <p:nvPr/>
        </p:nvCxnSpPr>
        <p:spPr>
          <a:xfrm>
            <a:off x="7109028" y="2327515"/>
            <a:ext cx="1007331" cy="515784"/>
          </a:xfrm>
          <a:prstGeom prst="straightConnector1">
            <a:avLst/>
          </a:prstGeom>
          <a:ln w="3810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8C81CBE5-FE32-AB54-7F08-5305E37AB456}"/>
              </a:ext>
            </a:extLst>
          </p:cNvPr>
          <p:cNvSpPr txBox="1"/>
          <p:nvPr/>
        </p:nvSpPr>
        <p:spPr>
          <a:xfrm>
            <a:off x="1143000" y="4639638"/>
            <a:ext cx="10201274" cy="1569660"/>
          </a:xfrm>
          <a:prstGeom prst="rect">
            <a:avLst/>
          </a:prstGeom>
          <a:noFill/>
        </p:spPr>
        <p:txBody>
          <a:bodyPr wrap="square" rtlCol="0">
            <a:spAutoFit/>
          </a:bodyPr>
          <a:lstStyle/>
          <a:p>
            <a:pPr algn="just"/>
            <a:r>
              <a:rPr lang="en-US" sz="2400" b="1"/>
              <a:t>Có thể thấy, tất cả các bài toán con cuối cùng, hoặc rơi vào dạng f(1,1), hoặc ở dạng f(0, n) hoặc f(m, 0).</a:t>
            </a:r>
          </a:p>
          <a:p>
            <a:pPr algn="just"/>
            <a:r>
              <a:rPr lang="en-US" sz="2400" b="1"/>
              <a:t>Ta gọi chúng là các trường hợp nền (Base case). </a:t>
            </a:r>
          </a:p>
          <a:p>
            <a:pPr algn="just"/>
            <a:r>
              <a:rPr lang="en-US" sz="2400" b="1"/>
              <a:t>Nó là các bài toán cho ta giá trị xác định và luôn đúng!</a:t>
            </a:r>
          </a:p>
        </p:txBody>
      </p:sp>
    </p:spTree>
    <p:extLst>
      <p:ext uri="{BB962C8B-B14F-4D97-AF65-F5344CB8AC3E}">
        <p14:creationId xmlns:p14="http://schemas.microsoft.com/office/powerpoint/2010/main" val="2759060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3590B8F-59E4-2088-4874-1346AADD7FC2}"/>
              </a:ext>
            </a:extLst>
          </p:cNvPr>
          <p:cNvSpPr txBox="1"/>
          <p:nvPr/>
        </p:nvSpPr>
        <p:spPr>
          <a:xfrm>
            <a:off x="2370439" y="788233"/>
            <a:ext cx="7151317" cy="461665"/>
          </a:xfrm>
          <a:prstGeom prst="rect">
            <a:avLst/>
          </a:prstGeom>
          <a:noFill/>
        </p:spPr>
        <p:txBody>
          <a:bodyPr wrap="none" rtlCol="0">
            <a:spAutoFit/>
          </a:bodyPr>
          <a:lstStyle/>
          <a:p>
            <a:r>
              <a:rPr lang="en-US" sz="2400" b="1"/>
              <a:t>Chuyển hoá sơ đồ về dạng hàm số toán học:</a:t>
            </a:r>
          </a:p>
        </p:txBody>
      </p:sp>
      <p:sp>
        <p:nvSpPr>
          <p:cNvPr id="5" name="TextBox 4">
            <a:extLst>
              <a:ext uri="{FF2B5EF4-FFF2-40B4-BE49-F238E27FC236}">
                <a16:creationId xmlns:a16="http://schemas.microsoft.com/office/drawing/2014/main" id="{57B785AE-CAAB-24E0-9B2F-22F74849C22D}"/>
              </a:ext>
            </a:extLst>
          </p:cNvPr>
          <p:cNvSpPr txBox="1"/>
          <p:nvPr/>
        </p:nvSpPr>
        <p:spPr>
          <a:xfrm>
            <a:off x="2549462" y="2650490"/>
            <a:ext cx="1883849" cy="461665"/>
          </a:xfrm>
          <a:prstGeom prst="rect">
            <a:avLst/>
          </a:prstGeom>
          <a:noFill/>
        </p:spPr>
        <p:txBody>
          <a:bodyPr wrap="none" rtlCol="0">
            <a:spAutoFit/>
          </a:bodyPr>
          <a:lstStyle/>
          <a:p>
            <a:r>
              <a:rPr lang="en-US" sz="2400" b="1"/>
              <a:t>f(x, y) = </a:t>
            </a:r>
          </a:p>
        </p:txBody>
      </p:sp>
      <p:sp>
        <p:nvSpPr>
          <p:cNvPr id="6" name="Left Brace 5">
            <a:extLst>
              <a:ext uri="{FF2B5EF4-FFF2-40B4-BE49-F238E27FC236}">
                <a16:creationId xmlns:a16="http://schemas.microsoft.com/office/drawing/2014/main" id="{B9737504-06D9-7FDD-AAF7-55A32C87F1CE}"/>
              </a:ext>
            </a:extLst>
          </p:cNvPr>
          <p:cNvSpPr/>
          <p:nvPr/>
        </p:nvSpPr>
        <p:spPr>
          <a:xfrm>
            <a:off x="4266110" y="1824990"/>
            <a:ext cx="334402" cy="2214264"/>
          </a:xfrm>
          <a:prstGeom prst="leftBrace">
            <a:avLst>
              <a:gd name="adj1" fmla="val 31992"/>
              <a:gd name="adj2" fmla="val 48710"/>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65C4862D-98AC-CD1D-9082-F5181C70EFEE}"/>
              </a:ext>
            </a:extLst>
          </p:cNvPr>
          <p:cNvSpPr txBox="1"/>
          <p:nvPr/>
        </p:nvSpPr>
        <p:spPr>
          <a:xfrm>
            <a:off x="4740190" y="1816755"/>
            <a:ext cx="3073277" cy="461665"/>
          </a:xfrm>
          <a:prstGeom prst="rect">
            <a:avLst/>
          </a:prstGeom>
          <a:noFill/>
        </p:spPr>
        <p:txBody>
          <a:bodyPr wrap="none" rtlCol="0">
            <a:spAutoFit/>
          </a:bodyPr>
          <a:lstStyle/>
          <a:p>
            <a:r>
              <a:rPr lang="en-US" sz="2400" b="1"/>
              <a:t>1, nếu x = y = 1 </a:t>
            </a:r>
          </a:p>
        </p:txBody>
      </p:sp>
      <p:sp>
        <p:nvSpPr>
          <p:cNvPr id="8" name="TextBox 7">
            <a:extLst>
              <a:ext uri="{FF2B5EF4-FFF2-40B4-BE49-F238E27FC236}">
                <a16:creationId xmlns:a16="http://schemas.microsoft.com/office/drawing/2014/main" id="{1D8A5695-2334-1518-7012-A47A1E509C75}"/>
              </a:ext>
            </a:extLst>
          </p:cNvPr>
          <p:cNvSpPr txBox="1"/>
          <p:nvPr/>
        </p:nvSpPr>
        <p:spPr>
          <a:xfrm>
            <a:off x="4740190" y="2550009"/>
            <a:ext cx="4092787" cy="461665"/>
          </a:xfrm>
          <a:prstGeom prst="rect">
            <a:avLst/>
          </a:prstGeom>
          <a:noFill/>
        </p:spPr>
        <p:txBody>
          <a:bodyPr wrap="none" rtlCol="0">
            <a:spAutoFit/>
          </a:bodyPr>
          <a:lstStyle/>
          <a:p>
            <a:r>
              <a:rPr lang="en-US" sz="2400" b="1"/>
              <a:t>0, nếu x = 0 hoặc y = 0</a:t>
            </a:r>
          </a:p>
        </p:txBody>
      </p:sp>
      <p:sp>
        <p:nvSpPr>
          <p:cNvPr id="9" name="TextBox 8">
            <a:extLst>
              <a:ext uri="{FF2B5EF4-FFF2-40B4-BE49-F238E27FC236}">
                <a16:creationId xmlns:a16="http://schemas.microsoft.com/office/drawing/2014/main" id="{11A53915-B46D-18B5-F47C-E773D9A17D23}"/>
              </a:ext>
            </a:extLst>
          </p:cNvPr>
          <p:cNvSpPr txBox="1"/>
          <p:nvPr/>
        </p:nvSpPr>
        <p:spPr>
          <a:xfrm>
            <a:off x="4740190" y="3317586"/>
            <a:ext cx="4602542" cy="830997"/>
          </a:xfrm>
          <a:prstGeom prst="rect">
            <a:avLst/>
          </a:prstGeom>
          <a:noFill/>
        </p:spPr>
        <p:txBody>
          <a:bodyPr wrap="none" rtlCol="0">
            <a:spAutoFit/>
          </a:bodyPr>
          <a:lstStyle/>
          <a:p>
            <a:r>
              <a:rPr lang="en-US" sz="2400" b="1"/>
              <a:t>f(x – 1, y) + f(x, y – 1) </a:t>
            </a:r>
          </a:p>
          <a:p>
            <a:r>
              <a:rPr lang="en-US" sz="2400" b="1"/>
              <a:t>, nếu m, n </a:t>
            </a:r>
            <a:r>
              <a:rPr lang="en-US" sz="2400" b="1">
                <a:sym typeface="Symbol" panose="05050102010706020507" pitchFamily="18" charset="2"/>
              </a:rPr>
              <a:t></a:t>
            </a:r>
            <a:r>
              <a:rPr lang="en-US" sz="2400" b="1"/>
              <a:t> {0, 1}</a:t>
            </a:r>
          </a:p>
        </p:txBody>
      </p:sp>
      <p:sp>
        <p:nvSpPr>
          <p:cNvPr id="11" name="TextBox 10">
            <a:extLst>
              <a:ext uri="{FF2B5EF4-FFF2-40B4-BE49-F238E27FC236}">
                <a16:creationId xmlns:a16="http://schemas.microsoft.com/office/drawing/2014/main" id="{41EB2ED8-50B1-36E2-C0D5-78C029B86D27}"/>
              </a:ext>
            </a:extLst>
          </p:cNvPr>
          <p:cNvSpPr txBox="1"/>
          <p:nvPr/>
        </p:nvSpPr>
        <p:spPr>
          <a:xfrm>
            <a:off x="1563417" y="4715441"/>
            <a:ext cx="9426821" cy="1569660"/>
          </a:xfrm>
          <a:prstGeom prst="rect">
            <a:avLst/>
          </a:prstGeom>
          <a:noFill/>
        </p:spPr>
        <p:txBody>
          <a:bodyPr wrap="square" rtlCol="0">
            <a:spAutoFit/>
          </a:bodyPr>
          <a:lstStyle/>
          <a:p>
            <a:pPr algn="just"/>
            <a:r>
              <a:rPr lang="en-US" sz="2400" b="1"/>
              <a:t>Hệ thức trên chính là </a:t>
            </a:r>
            <a:r>
              <a:rPr lang="en-US" sz="2400" b="1">
                <a:solidFill>
                  <a:srgbClr val="7030A0"/>
                </a:solidFill>
              </a:rPr>
              <a:t>hệ thức truy hồi</a:t>
            </a:r>
            <a:r>
              <a:rPr lang="en-US" sz="2400" b="1"/>
              <a:t> của bài toán số nước cờ của ta.</a:t>
            </a:r>
          </a:p>
          <a:p>
            <a:pPr algn="just"/>
            <a:r>
              <a:rPr lang="en-US" sz="2400" b="1"/>
              <a:t>Việc tìm ra hệ thức truy hồi giúp ta xác định chính xác cấu trúc chương trình cần thực hiện!</a:t>
            </a:r>
          </a:p>
        </p:txBody>
      </p:sp>
    </p:spTree>
    <p:extLst>
      <p:ext uri="{BB962C8B-B14F-4D97-AF65-F5344CB8AC3E}">
        <p14:creationId xmlns:p14="http://schemas.microsoft.com/office/powerpoint/2010/main" val="2340746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p:bldP spid="8" grpId="0"/>
      <p:bldP spid="9" grpId="0"/>
      <p:bldP spid="11"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E8E2F3C-6C7F-24BE-2792-7873C75AF50D}"/>
              </a:ext>
            </a:extLst>
          </p:cNvPr>
          <p:cNvSpPr txBox="1"/>
          <p:nvPr/>
        </p:nvSpPr>
        <p:spPr>
          <a:xfrm>
            <a:off x="1074294" y="734518"/>
            <a:ext cx="10043411" cy="830997"/>
          </a:xfrm>
          <a:prstGeom prst="rect">
            <a:avLst/>
          </a:prstGeom>
          <a:noFill/>
        </p:spPr>
        <p:txBody>
          <a:bodyPr wrap="square" rtlCol="0">
            <a:spAutoFit/>
          </a:bodyPr>
          <a:lstStyle/>
          <a:p>
            <a:pPr algn="just"/>
            <a:r>
              <a:rPr lang="en-US" sz="2400" b="1"/>
              <a:t>Ta sẽ xét tiếp một bài toán siêu kinh điển sau: Bài toán Tháp Hà Nội</a:t>
            </a:r>
          </a:p>
        </p:txBody>
      </p:sp>
      <p:grpSp>
        <p:nvGrpSpPr>
          <p:cNvPr id="16" name="Group 15">
            <a:extLst>
              <a:ext uri="{FF2B5EF4-FFF2-40B4-BE49-F238E27FC236}">
                <a16:creationId xmlns:a16="http://schemas.microsoft.com/office/drawing/2014/main" id="{EB496A60-5290-CD1A-7E89-A5C9A876BD17}"/>
              </a:ext>
            </a:extLst>
          </p:cNvPr>
          <p:cNvGrpSpPr/>
          <p:nvPr/>
        </p:nvGrpSpPr>
        <p:grpSpPr>
          <a:xfrm>
            <a:off x="2708221" y="2227912"/>
            <a:ext cx="6535712" cy="2402175"/>
            <a:chOff x="2828143" y="3428999"/>
            <a:chExt cx="6535712" cy="2402175"/>
          </a:xfrm>
        </p:grpSpPr>
        <p:grpSp>
          <p:nvGrpSpPr>
            <p:cNvPr id="11" name="Group 10">
              <a:extLst>
                <a:ext uri="{FF2B5EF4-FFF2-40B4-BE49-F238E27FC236}">
                  <a16:creationId xmlns:a16="http://schemas.microsoft.com/office/drawing/2014/main" id="{CA585303-C02C-86B9-27A4-465CC37691E7}"/>
                </a:ext>
              </a:extLst>
            </p:cNvPr>
            <p:cNvGrpSpPr/>
            <p:nvPr/>
          </p:nvGrpSpPr>
          <p:grpSpPr>
            <a:xfrm>
              <a:off x="2828143" y="3428999"/>
              <a:ext cx="6535712" cy="2402175"/>
              <a:chOff x="2563318" y="2979294"/>
              <a:chExt cx="6535712" cy="2402175"/>
            </a:xfrm>
          </p:grpSpPr>
          <p:sp>
            <p:nvSpPr>
              <p:cNvPr id="7" name="Rectangle: Rounded Corners 6">
                <a:extLst>
                  <a:ext uri="{FF2B5EF4-FFF2-40B4-BE49-F238E27FC236}">
                    <a16:creationId xmlns:a16="http://schemas.microsoft.com/office/drawing/2014/main" id="{38644BA5-5DC5-49B4-A07D-FF6E3A280CDA}"/>
                  </a:ext>
                </a:extLst>
              </p:cNvPr>
              <p:cNvSpPr/>
              <p:nvPr/>
            </p:nvSpPr>
            <p:spPr>
              <a:xfrm>
                <a:off x="2563318" y="5021705"/>
                <a:ext cx="6535712" cy="359764"/>
              </a:xfrm>
              <a:prstGeom prst="round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3353B404-AAFB-C5D4-7C19-150EA3B29EE8}"/>
                  </a:ext>
                </a:extLst>
              </p:cNvPr>
              <p:cNvSpPr/>
              <p:nvPr/>
            </p:nvSpPr>
            <p:spPr>
              <a:xfrm>
                <a:off x="3602637" y="2979294"/>
                <a:ext cx="188631" cy="204241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FC4B014-0723-02CB-796C-DF157E439B9B}"/>
                  </a:ext>
                </a:extLst>
              </p:cNvPr>
              <p:cNvSpPr/>
              <p:nvPr/>
            </p:nvSpPr>
            <p:spPr>
              <a:xfrm>
                <a:off x="5818681" y="2979294"/>
                <a:ext cx="188631" cy="204241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D1C2DFE-BCC4-F812-3DD4-A85D7E81BD5A}"/>
                  </a:ext>
                </a:extLst>
              </p:cNvPr>
              <p:cNvSpPr/>
              <p:nvPr/>
            </p:nvSpPr>
            <p:spPr>
              <a:xfrm>
                <a:off x="8004743" y="2979294"/>
                <a:ext cx="188631" cy="204241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Rectangle: Rounded Corners 12">
              <a:extLst>
                <a:ext uri="{FF2B5EF4-FFF2-40B4-BE49-F238E27FC236}">
                  <a16:creationId xmlns:a16="http://schemas.microsoft.com/office/drawing/2014/main" id="{7A9E133C-84E5-39EB-5B64-74F4F4DF0C17}"/>
                </a:ext>
              </a:extLst>
            </p:cNvPr>
            <p:cNvSpPr/>
            <p:nvPr/>
          </p:nvSpPr>
          <p:spPr>
            <a:xfrm>
              <a:off x="3028013" y="5022798"/>
              <a:ext cx="1828800" cy="403641"/>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83F1C406-BB8B-5BDD-C469-8AC3010F6A91}"/>
                </a:ext>
              </a:extLst>
            </p:cNvPr>
            <p:cNvSpPr/>
            <p:nvPr/>
          </p:nvSpPr>
          <p:spPr>
            <a:xfrm>
              <a:off x="3252865" y="4519061"/>
              <a:ext cx="1379096" cy="403641"/>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10DF3301-F9A1-59B5-BA35-1DED59C30281}"/>
                </a:ext>
              </a:extLst>
            </p:cNvPr>
            <p:cNvSpPr/>
            <p:nvPr/>
          </p:nvSpPr>
          <p:spPr>
            <a:xfrm>
              <a:off x="3477717" y="4026587"/>
              <a:ext cx="954583" cy="403641"/>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3094997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368554A8-414D-6566-6262-07D5A3714C29}"/>
              </a:ext>
            </a:extLst>
          </p:cNvPr>
          <p:cNvSpPr txBox="1"/>
          <p:nvPr/>
        </p:nvSpPr>
        <p:spPr>
          <a:xfrm>
            <a:off x="5378352" y="295542"/>
            <a:ext cx="6388926" cy="2308324"/>
          </a:xfrm>
          <a:prstGeom prst="rect">
            <a:avLst/>
          </a:prstGeom>
          <a:noFill/>
        </p:spPr>
        <p:txBody>
          <a:bodyPr wrap="square" rtlCol="0">
            <a:spAutoFit/>
          </a:bodyPr>
          <a:lstStyle/>
          <a:p>
            <a:pPr algn="just"/>
            <a:r>
              <a:rPr lang="en-US" sz="2400" b="1"/>
              <a:t>Luật của trò chơi rất đơn giản:</a:t>
            </a:r>
          </a:p>
          <a:p>
            <a:pPr marL="342900" indent="-342900" algn="just">
              <a:buAutoNum type="arabicPeriod"/>
            </a:pPr>
            <a:r>
              <a:rPr lang="en-US" sz="2400" b="1"/>
              <a:t>Chỉ có 3 cọc để di chuyển đĩa</a:t>
            </a:r>
          </a:p>
          <a:p>
            <a:pPr marL="342900" indent="-342900" algn="just">
              <a:buAutoNum type="arabicPeriod"/>
            </a:pPr>
            <a:r>
              <a:rPr lang="en-US" sz="2400" b="1"/>
              <a:t>Mỗi lần chỉ được di chuyển một đĩa</a:t>
            </a:r>
          </a:p>
          <a:p>
            <a:pPr marL="342900" indent="-342900" algn="just">
              <a:buAutoNum type="arabicPeriod"/>
            </a:pPr>
            <a:r>
              <a:rPr lang="en-US" sz="2400" b="1"/>
              <a:t>Đĩa nhỏ hơn không được nằm dưới đĩa lớn hơn và không cho phép di chuyển đĩa ở giữa </a:t>
            </a:r>
          </a:p>
        </p:txBody>
      </p:sp>
      <p:grpSp>
        <p:nvGrpSpPr>
          <p:cNvPr id="18" name="Group 17">
            <a:extLst>
              <a:ext uri="{FF2B5EF4-FFF2-40B4-BE49-F238E27FC236}">
                <a16:creationId xmlns:a16="http://schemas.microsoft.com/office/drawing/2014/main" id="{9B78DF80-37E5-BE2D-5D9B-9E1879004596}"/>
              </a:ext>
            </a:extLst>
          </p:cNvPr>
          <p:cNvGrpSpPr/>
          <p:nvPr/>
        </p:nvGrpSpPr>
        <p:grpSpPr>
          <a:xfrm>
            <a:off x="579618" y="356772"/>
            <a:ext cx="3932421" cy="2119148"/>
            <a:chOff x="579618" y="356772"/>
            <a:chExt cx="3932421" cy="2119148"/>
          </a:xfrm>
        </p:grpSpPr>
        <p:grpSp>
          <p:nvGrpSpPr>
            <p:cNvPr id="6" name="Group 5">
              <a:extLst>
                <a:ext uri="{FF2B5EF4-FFF2-40B4-BE49-F238E27FC236}">
                  <a16:creationId xmlns:a16="http://schemas.microsoft.com/office/drawing/2014/main" id="{6AD6E8F0-A9C4-4C16-87E0-C1EE6AC22A78}"/>
                </a:ext>
              </a:extLst>
            </p:cNvPr>
            <p:cNvGrpSpPr/>
            <p:nvPr/>
          </p:nvGrpSpPr>
          <p:grpSpPr>
            <a:xfrm>
              <a:off x="579618" y="1030574"/>
              <a:ext cx="3932421" cy="1445346"/>
              <a:chOff x="2563318" y="2979294"/>
              <a:chExt cx="6535712" cy="2402175"/>
            </a:xfrm>
          </p:grpSpPr>
          <p:sp>
            <p:nvSpPr>
              <p:cNvPr id="10" name="Rectangle: Rounded Corners 9">
                <a:extLst>
                  <a:ext uri="{FF2B5EF4-FFF2-40B4-BE49-F238E27FC236}">
                    <a16:creationId xmlns:a16="http://schemas.microsoft.com/office/drawing/2014/main" id="{F4DF8EBE-0678-069E-A4EE-87B5E26D6FC9}"/>
                  </a:ext>
                </a:extLst>
              </p:cNvPr>
              <p:cNvSpPr/>
              <p:nvPr/>
            </p:nvSpPr>
            <p:spPr>
              <a:xfrm>
                <a:off x="2563318" y="5021705"/>
                <a:ext cx="6535712" cy="359764"/>
              </a:xfrm>
              <a:prstGeom prst="round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0D215D3-8A45-6FCF-1F60-9D61A3A6E5B5}"/>
                  </a:ext>
                </a:extLst>
              </p:cNvPr>
              <p:cNvSpPr/>
              <p:nvPr/>
            </p:nvSpPr>
            <p:spPr>
              <a:xfrm>
                <a:off x="3602637" y="2979294"/>
                <a:ext cx="188631" cy="204241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F4AA179-69F2-2764-4C00-98CA7A4CA5CE}"/>
                  </a:ext>
                </a:extLst>
              </p:cNvPr>
              <p:cNvSpPr/>
              <p:nvPr/>
            </p:nvSpPr>
            <p:spPr>
              <a:xfrm>
                <a:off x="5818681" y="2979294"/>
                <a:ext cx="188631" cy="204241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E3C8AC8-0F4A-3DAD-7973-491FD2D7EF74}"/>
                  </a:ext>
                </a:extLst>
              </p:cNvPr>
              <p:cNvSpPr/>
              <p:nvPr/>
            </p:nvSpPr>
            <p:spPr>
              <a:xfrm>
                <a:off x="8004743" y="2979294"/>
                <a:ext cx="188631" cy="204241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TextBox 14">
              <a:extLst>
                <a:ext uri="{FF2B5EF4-FFF2-40B4-BE49-F238E27FC236}">
                  <a16:creationId xmlns:a16="http://schemas.microsoft.com/office/drawing/2014/main" id="{154E39C6-05E8-43E7-D885-5585C82B3D6A}"/>
                </a:ext>
              </a:extLst>
            </p:cNvPr>
            <p:cNvSpPr txBox="1"/>
            <p:nvPr/>
          </p:nvSpPr>
          <p:spPr>
            <a:xfrm>
              <a:off x="1044709" y="356773"/>
              <a:ext cx="410690" cy="584775"/>
            </a:xfrm>
            <a:prstGeom prst="rect">
              <a:avLst/>
            </a:prstGeom>
            <a:noFill/>
          </p:spPr>
          <p:txBody>
            <a:bodyPr wrap="none" rtlCol="0">
              <a:spAutoFit/>
            </a:bodyPr>
            <a:lstStyle/>
            <a:p>
              <a:r>
                <a:rPr lang="en-US" sz="3200" b="1"/>
                <a:t>1</a:t>
              </a:r>
            </a:p>
          </p:txBody>
        </p:sp>
        <p:sp>
          <p:nvSpPr>
            <p:cNvPr id="16" name="TextBox 15">
              <a:extLst>
                <a:ext uri="{FF2B5EF4-FFF2-40B4-BE49-F238E27FC236}">
                  <a16:creationId xmlns:a16="http://schemas.microsoft.com/office/drawing/2014/main" id="{C5813E60-B4CA-8730-9B91-E47CED43AD0F}"/>
                </a:ext>
              </a:extLst>
            </p:cNvPr>
            <p:cNvSpPr txBox="1"/>
            <p:nvPr/>
          </p:nvSpPr>
          <p:spPr>
            <a:xfrm>
              <a:off x="2396669" y="356772"/>
              <a:ext cx="410690" cy="584775"/>
            </a:xfrm>
            <a:prstGeom prst="rect">
              <a:avLst/>
            </a:prstGeom>
            <a:noFill/>
          </p:spPr>
          <p:txBody>
            <a:bodyPr wrap="none" rtlCol="0">
              <a:spAutoFit/>
            </a:bodyPr>
            <a:lstStyle/>
            <a:p>
              <a:r>
                <a:rPr lang="en-US" sz="3200" b="1"/>
                <a:t>2</a:t>
              </a:r>
            </a:p>
          </p:txBody>
        </p:sp>
        <p:sp>
          <p:nvSpPr>
            <p:cNvPr id="17" name="TextBox 16">
              <a:extLst>
                <a:ext uri="{FF2B5EF4-FFF2-40B4-BE49-F238E27FC236}">
                  <a16:creationId xmlns:a16="http://schemas.microsoft.com/office/drawing/2014/main" id="{6FD8CE08-4AF0-FEA8-BCA7-96F23FB03D4E}"/>
                </a:ext>
              </a:extLst>
            </p:cNvPr>
            <p:cNvSpPr txBox="1"/>
            <p:nvPr/>
          </p:nvSpPr>
          <p:spPr>
            <a:xfrm>
              <a:off x="3699137" y="356773"/>
              <a:ext cx="410690" cy="584775"/>
            </a:xfrm>
            <a:prstGeom prst="rect">
              <a:avLst/>
            </a:prstGeom>
            <a:noFill/>
          </p:spPr>
          <p:txBody>
            <a:bodyPr wrap="none" rtlCol="0">
              <a:spAutoFit/>
            </a:bodyPr>
            <a:lstStyle/>
            <a:p>
              <a:r>
                <a:rPr lang="en-US" sz="3200" b="1"/>
                <a:t>3</a:t>
              </a:r>
            </a:p>
          </p:txBody>
        </p:sp>
      </p:grpSp>
      <p:grpSp>
        <p:nvGrpSpPr>
          <p:cNvPr id="48" name="Group 47">
            <a:extLst>
              <a:ext uri="{FF2B5EF4-FFF2-40B4-BE49-F238E27FC236}">
                <a16:creationId xmlns:a16="http://schemas.microsoft.com/office/drawing/2014/main" id="{712D5A99-0019-97D4-6BB3-D05E60D171DF}"/>
              </a:ext>
            </a:extLst>
          </p:cNvPr>
          <p:cNvGrpSpPr/>
          <p:nvPr/>
        </p:nvGrpSpPr>
        <p:grpSpPr>
          <a:xfrm>
            <a:off x="635946" y="4050938"/>
            <a:ext cx="4031723" cy="1481844"/>
            <a:chOff x="635946" y="4050938"/>
            <a:chExt cx="4031723" cy="1481844"/>
          </a:xfrm>
        </p:grpSpPr>
        <p:grpSp>
          <p:nvGrpSpPr>
            <p:cNvPr id="47" name="Group 46">
              <a:extLst>
                <a:ext uri="{FF2B5EF4-FFF2-40B4-BE49-F238E27FC236}">
                  <a16:creationId xmlns:a16="http://schemas.microsoft.com/office/drawing/2014/main" id="{EC3FED8A-1333-2007-71A9-5E3E732858ED}"/>
                </a:ext>
              </a:extLst>
            </p:cNvPr>
            <p:cNvGrpSpPr/>
            <p:nvPr/>
          </p:nvGrpSpPr>
          <p:grpSpPr>
            <a:xfrm>
              <a:off x="635946" y="4050938"/>
              <a:ext cx="4031723" cy="1481844"/>
              <a:chOff x="635946" y="4050938"/>
              <a:chExt cx="4031723" cy="1481844"/>
            </a:xfrm>
          </p:grpSpPr>
          <p:grpSp>
            <p:nvGrpSpPr>
              <p:cNvPr id="19" name="Group 18">
                <a:extLst>
                  <a:ext uri="{FF2B5EF4-FFF2-40B4-BE49-F238E27FC236}">
                    <a16:creationId xmlns:a16="http://schemas.microsoft.com/office/drawing/2014/main" id="{BC8BDE99-2A57-6710-0D5D-CA257418BD67}"/>
                  </a:ext>
                </a:extLst>
              </p:cNvPr>
              <p:cNvGrpSpPr/>
              <p:nvPr/>
            </p:nvGrpSpPr>
            <p:grpSpPr>
              <a:xfrm>
                <a:off x="635946" y="4050938"/>
                <a:ext cx="4031723" cy="1481844"/>
                <a:chOff x="2828143" y="3428999"/>
                <a:chExt cx="6535712" cy="2402175"/>
              </a:xfrm>
            </p:grpSpPr>
            <p:grpSp>
              <p:nvGrpSpPr>
                <p:cNvPr id="20" name="Group 19">
                  <a:extLst>
                    <a:ext uri="{FF2B5EF4-FFF2-40B4-BE49-F238E27FC236}">
                      <a16:creationId xmlns:a16="http://schemas.microsoft.com/office/drawing/2014/main" id="{79164B18-9ECD-75AE-E867-9BAFDE9A8B04}"/>
                    </a:ext>
                  </a:extLst>
                </p:cNvPr>
                <p:cNvGrpSpPr/>
                <p:nvPr/>
              </p:nvGrpSpPr>
              <p:grpSpPr>
                <a:xfrm>
                  <a:off x="2828143" y="3428999"/>
                  <a:ext cx="6535712" cy="2402175"/>
                  <a:chOff x="2563318" y="2979294"/>
                  <a:chExt cx="6535712" cy="2402175"/>
                </a:xfrm>
              </p:grpSpPr>
              <p:sp>
                <p:nvSpPr>
                  <p:cNvPr id="24" name="Rectangle: Rounded Corners 23">
                    <a:extLst>
                      <a:ext uri="{FF2B5EF4-FFF2-40B4-BE49-F238E27FC236}">
                        <a16:creationId xmlns:a16="http://schemas.microsoft.com/office/drawing/2014/main" id="{F69BCA73-73EA-348D-2559-D567846E7A6D}"/>
                      </a:ext>
                    </a:extLst>
                  </p:cNvPr>
                  <p:cNvSpPr/>
                  <p:nvPr/>
                </p:nvSpPr>
                <p:spPr>
                  <a:xfrm>
                    <a:off x="2563318" y="5021705"/>
                    <a:ext cx="6535712" cy="359764"/>
                  </a:xfrm>
                  <a:prstGeom prst="round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55BA101E-FD8C-B555-8B46-0BE94B4ACDE6}"/>
                      </a:ext>
                    </a:extLst>
                  </p:cNvPr>
                  <p:cNvSpPr/>
                  <p:nvPr/>
                </p:nvSpPr>
                <p:spPr>
                  <a:xfrm>
                    <a:off x="3602637" y="2979294"/>
                    <a:ext cx="188631" cy="204241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6F8E8D6D-480F-A6F0-0379-BD878BE662A6}"/>
                      </a:ext>
                    </a:extLst>
                  </p:cNvPr>
                  <p:cNvSpPr/>
                  <p:nvPr/>
                </p:nvSpPr>
                <p:spPr>
                  <a:xfrm>
                    <a:off x="5818681" y="2979294"/>
                    <a:ext cx="188631" cy="204241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5072DC5C-3AD9-C604-9C5C-46F1345B71C6}"/>
                      </a:ext>
                    </a:extLst>
                  </p:cNvPr>
                  <p:cNvSpPr/>
                  <p:nvPr/>
                </p:nvSpPr>
                <p:spPr>
                  <a:xfrm>
                    <a:off x="8004743" y="2979294"/>
                    <a:ext cx="188631" cy="204241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Rectangle: Rounded Corners 21">
                  <a:extLst>
                    <a:ext uri="{FF2B5EF4-FFF2-40B4-BE49-F238E27FC236}">
                      <a16:creationId xmlns:a16="http://schemas.microsoft.com/office/drawing/2014/main" id="{AAB0D9BD-57C1-0628-D613-2BD602CF7837}"/>
                    </a:ext>
                  </a:extLst>
                </p:cNvPr>
                <p:cNvSpPr/>
                <p:nvPr/>
              </p:nvSpPr>
              <p:spPr>
                <a:xfrm>
                  <a:off x="3252865" y="4956458"/>
                  <a:ext cx="1379096" cy="403640"/>
                </a:xfrm>
                <a:prstGeom prst="round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Rectangle: Rounded Corners 27">
                <a:extLst>
                  <a:ext uri="{FF2B5EF4-FFF2-40B4-BE49-F238E27FC236}">
                    <a16:creationId xmlns:a16="http://schemas.microsoft.com/office/drawing/2014/main" id="{72B939A4-73A6-1E08-DAFA-825C567C90D1}"/>
                  </a:ext>
                </a:extLst>
              </p:cNvPr>
              <p:cNvSpPr/>
              <p:nvPr/>
            </p:nvSpPr>
            <p:spPr>
              <a:xfrm>
                <a:off x="3630729" y="4993191"/>
                <a:ext cx="850731" cy="248996"/>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2F0E1A63-B890-C5D1-2F10-72B71BBD83AB}"/>
                  </a:ext>
                </a:extLst>
              </p:cNvPr>
              <p:cNvSpPr/>
              <p:nvPr/>
            </p:nvSpPr>
            <p:spPr>
              <a:xfrm>
                <a:off x="3989321" y="4483100"/>
                <a:ext cx="125710" cy="50850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B414784D-A866-FB06-76F8-08078236FA1F}"/>
                  </a:ext>
                </a:extLst>
              </p:cNvPr>
              <p:cNvSpPr/>
              <p:nvPr/>
            </p:nvSpPr>
            <p:spPr>
              <a:xfrm>
                <a:off x="1277077" y="4483100"/>
                <a:ext cx="116362" cy="51009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42" name="Connector: Curved 41">
              <a:extLst>
                <a:ext uri="{FF2B5EF4-FFF2-40B4-BE49-F238E27FC236}">
                  <a16:creationId xmlns:a16="http://schemas.microsoft.com/office/drawing/2014/main" id="{C26567C3-1458-AEC1-9FC8-AAEB82DD940D}"/>
                </a:ext>
              </a:extLst>
            </p:cNvPr>
            <p:cNvCxnSpPr>
              <a:stCxn id="22" idx="0"/>
              <a:endCxn id="28" idx="0"/>
            </p:cNvCxnSpPr>
            <p:nvPr/>
          </p:nvCxnSpPr>
          <p:spPr>
            <a:xfrm rot="5400000" flipH="1" flipV="1">
              <a:off x="2689704" y="3626800"/>
              <a:ext cx="12700" cy="2732782"/>
            </a:xfrm>
            <a:prstGeom prst="curvedConnector3">
              <a:avLst>
                <a:gd name="adj1" fmla="val 10416394"/>
              </a:avLst>
            </a:prstGeom>
            <a:ln w="57150">
              <a:solidFill>
                <a:schemeClr val="tx1">
                  <a:lumMod val="85000"/>
                  <a:lumOff val="1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grpSp>
      <p:grpSp>
        <p:nvGrpSpPr>
          <p:cNvPr id="59" name="Group 58">
            <a:extLst>
              <a:ext uri="{FF2B5EF4-FFF2-40B4-BE49-F238E27FC236}">
                <a16:creationId xmlns:a16="http://schemas.microsoft.com/office/drawing/2014/main" id="{13F12C51-2E27-CC0A-23FE-A6D70E8A237E}"/>
              </a:ext>
            </a:extLst>
          </p:cNvPr>
          <p:cNvGrpSpPr/>
          <p:nvPr/>
        </p:nvGrpSpPr>
        <p:grpSpPr>
          <a:xfrm>
            <a:off x="5062622" y="3163393"/>
            <a:ext cx="7110344" cy="3514456"/>
            <a:chOff x="5291304" y="3164115"/>
            <a:chExt cx="7110344" cy="3514456"/>
          </a:xfrm>
        </p:grpSpPr>
        <p:grpSp>
          <p:nvGrpSpPr>
            <p:cNvPr id="49" name="Group 48">
              <a:extLst>
                <a:ext uri="{FF2B5EF4-FFF2-40B4-BE49-F238E27FC236}">
                  <a16:creationId xmlns:a16="http://schemas.microsoft.com/office/drawing/2014/main" id="{B057203B-D27E-E11F-7A5E-D7DE076A0C06}"/>
                </a:ext>
              </a:extLst>
            </p:cNvPr>
            <p:cNvGrpSpPr/>
            <p:nvPr/>
          </p:nvGrpSpPr>
          <p:grpSpPr>
            <a:xfrm>
              <a:off x="6808926" y="4050938"/>
              <a:ext cx="4031723" cy="1481844"/>
              <a:chOff x="2828143" y="3428999"/>
              <a:chExt cx="6535712" cy="2402175"/>
            </a:xfrm>
          </p:grpSpPr>
          <p:grpSp>
            <p:nvGrpSpPr>
              <p:cNvPr id="50" name="Group 49">
                <a:extLst>
                  <a:ext uri="{FF2B5EF4-FFF2-40B4-BE49-F238E27FC236}">
                    <a16:creationId xmlns:a16="http://schemas.microsoft.com/office/drawing/2014/main" id="{2031623C-98D5-D350-0AA4-293E76FC571D}"/>
                  </a:ext>
                </a:extLst>
              </p:cNvPr>
              <p:cNvGrpSpPr/>
              <p:nvPr/>
            </p:nvGrpSpPr>
            <p:grpSpPr>
              <a:xfrm>
                <a:off x="2828143" y="3428999"/>
                <a:ext cx="6535712" cy="2402175"/>
                <a:chOff x="2563318" y="2979294"/>
                <a:chExt cx="6535712" cy="2402175"/>
              </a:xfrm>
            </p:grpSpPr>
            <p:sp>
              <p:nvSpPr>
                <p:cNvPr id="54" name="Rectangle: Rounded Corners 53">
                  <a:extLst>
                    <a:ext uri="{FF2B5EF4-FFF2-40B4-BE49-F238E27FC236}">
                      <a16:creationId xmlns:a16="http://schemas.microsoft.com/office/drawing/2014/main" id="{DC50C683-D04E-3C16-A3F0-3818C29F0E56}"/>
                    </a:ext>
                  </a:extLst>
                </p:cNvPr>
                <p:cNvSpPr/>
                <p:nvPr/>
              </p:nvSpPr>
              <p:spPr>
                <a:xfrm>
                  <a:off x="2563318" y="5021705"/>
                  <a:ext cx="6535712" cy="359764"/>
                </a:xfrm>
                <a:prstGeom prst="round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773B5F12-EE2D-3A7E-60AA-9B5C63A02C9F}"/>
                    </a:ext>
                  </a:extLst>
                </p:cNvPr>
                <p:cNvSpPr/>
                <p:nvPr/>
              </p:nvSpPr>
              <p:spPr>
                <a:xfrm>
                  <a:off x="3602637" y="2979294"/>
                  <a:ext cx="188631" cy="204241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F5E5853A-1EB7-70FF-45B5-FE702CE72987}"/>
                    </a:ext>
                  </a:extLst>
                </p:cNvPr>
                <p:cNvSpPr/>
                <p:nvPr/>
              </p:nvSpPr>
              <p:spPr>
                <a:xfrm>
                  <a:off x="5818681" y="2979294"/>
                  <a:ext cx="188631" cy="204241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93C4281A-3795-1A9C-44AD-348D35FC314B}"/>
                    </a:ext>
                  </a:extLst>
                </p:cNvPr>
                <p:cNvSpPr/>
                <p:nvPr/>
              </p:nvSpPr>
              <p:spPr>
                <a:xfrm>
                  <a:off x="8004743" y="2979294"/>
                  <a:ext cx="188631" cy="204241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1" name="Rectangle: Rounded Corners 50">
                <a:extLst>
                  <a:ext uri="{FF2B5EF4-FFF2-40B4-BE49-F238E27FC236}">
                    <a16:creationId xmlns:a16="http://schemas.microsoft.com/office/drawing/2014/main" id="{BFBB1D5E-B03F-3342-7821-4BCC889E1FC1}"/>
                  </a:ext>
                </a:extLst>
              </p:cNvPr>
              <p:cNvSpPr/>
              <p:nvPr/>
            </p:nvSpPr>
            <p:spPr>
              <a:xfrm>
                <a:off x="5263419" y="4462095"/>
                <a:ext cx="1828801" cy="403640"/>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Rounded Corners 51">
                <a:extLst>
                  <a:ext uri="{FF2B5EF4-FFF2-40B4-BE49-F238E27FC236}">
                    <a16:creationId xmlns:a16="http://schemas.microsoft.com/office/drawing/2014/main" id="{A4564D37-B5F8-5FE1-60DB-EC29B636346B}"/>
                  </a:ext>
                </a:extLst>
              </p:cNvPr>
              <p:cNvSpPr/>
              <p:nvPr/>
            </p:nvSpPr>
            <p:spPr>
              <a:xfrm>
                <a:off x="5488273" y="4966752"/>
                <a:ext cx="1379096" cy="403640"/>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8" name="Multiplication Sign 57">
              <a:extLst>
                <a:ext uri="{FF2B5EF4-FFF2-40B4-BE49-F238E27FC236}">
                  <a16:creationId xmlns:a16="http://schemas.microsoft.com/office/drawing/2014/main" id="{F15B3F81-37E9-0B9C-0514-9B90893D1194}"/>
                </a:ext>
              </a:extLst>
            </p:cNvPr>
            <p:cNvSpPr/>
            <p:nvPr/>
          </p:nvSpPr>
          <p:spPr>
            <a:xfrm>
              <a:off x="5291304" y="3164115"/>
              <a:ext cx="7110344" cy="3514456"/>
            </a:xfrm>
            <a:prstGeom prst="mathMultiply">
              <a:avLst>
                <a:gd name="adj1" fmla="val 4063"/>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45671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uiExpand="1"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6B53A223-B176-28E3-A897-3EF5DD73DE63}"/>
              </a:ext>
            </a:extLst>
          </p:cNvPr>
          <p:cNvGrpSpPr/>
          <p:nvPr/>
        </p:nvGrpSpPr>
        <p:grpSpPr>
          <a:xfrm>
            <a:off x="811608" y="3057360"/>
            <a:ext cx="4423959" cy="1626008"/>
            <a:chOff x="2828143" y="3428999"/>
            <a:chExt cx="6535712" cy="2402175"/>
          </a:xfrm>
        </p:grpSpPr>
        <p:grpSp>
          <p:nvGrpSpPr>
            <p:cNvPr id="5" name="Group 4">
              <a:extLst>
                <a:ext uri="{FF2B5EF4-FFF2-40B4-BE49-F238E27FC236}">
                  <a16:creationId xmlns:a16="http://schemas.microsoft.com/office/drawing/2014/main" id="{533FF946-E2C6-6A8A-B32D-76CA8CB7BD7A}"/>
                </a:ext>
              </a:extLst>
            </p:cNvPr>
            <p:cNvGrpSpPr/>
            <p:nvPr/>
          </p:nvGrpSpPr>
          <p:grpSpPr>
            <a:xfrm>
              <a:off x="2828143" y="3428999"/>
              <a:ext cx="6535712" cy="2402175"/>
              <a:chOff x="2563318" y="2979294"/>
              <a:chExt cx="6535712" cy="2402175"/>
            </a:xfrm>
          </p:grpSpPr>
          <p:sp>
            <p:nvSpPr>
              <p:cNvPr id="9" name="Rectangle: Rounded Corners 8">
                <a:extLst>
                  <a:ext uri="{FF2B5EF4-FFF2-40B4-BE49-F238E27FC236}">
                    <a16:creationId xmlns:a16="http://schemas.microsoft.com/office/drawing/2014/main" id="{C829C906-C06F-69D8-CD53-6ED0F7CBA0E2}"/>
                  </a:ext>
                </a:extLst>
              </p:cNvPr>
              <p:cNvSpPr/>
              <p:nvPr/>
            </p:nvSpPr>
            <p:spPr>
              <a:xfrm>
                <a:off x="2563318" y="5021705"/>
                <a:ext cx="6535712" cy="359764"/>
              </a:xfrm>
              <a:prstGeom prst="round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D48559E-C775-D664-808C-20CE40A6AD39}"/>
                  </a:ext>
                </a:extLst>
              </p:cNvPr>
              <p:cNvSpPr/>
              <p:nvPr/>
            </p:nvSpPr>
            <p:spPr>
              <a:xfrm>
                <a:off x="3602637" y="2979294"/>
                <a:ext cx="188631" cy="204241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ED70596-1B6D-3B7C-FE89-79051C3AFC41}"/>
                  </a:ext>
                </a:extLst>
              </p:cNvPr>
              <p:cNvSpPr/>
              <p:nvPr/>
            </p:nvSpPr>
            <p:spPr>
              <a:xfrm>
                <a:off x="5818681" y="2979294"/>
                <a:ext cx="188631" cy="204241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35D9A45-0CA7-DFD1-42CD-F81FAFD2E392}"/>
                  </a:ext>
                </a:extLst>
              </p:cNvPr>
              <p:cNvSpPr/>
              <p:nvPr/>
            </p:nvSpPr>
            <p:spPr>
              <a:xfrm>
                <a:off x="8004743" y="2979294"/>
                <a:ext cx="188631" cy="204241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Rectangle: Rounded Corners 5">
              <a:extLst>
                <a:ext uri="{FF2B5EF4-FFF2-40B4-BE49-F238E27FC236}">
                  <a16:creationId xmlns:a16="http://schemas.microsoft.com/office/drawing/2014/main" id="{E5324BDA-41B3-A100-D30C-CCCF83BE1EA8}"/>
                </a:ext>
              </a:extLst>
            </p:cNvPr>
            <p:cNvSpPr/>
            <p:nvPr/>
          </p:nvSpPr>
          <p:spPr>
            <a:xfrm>
              <a:off x="3028013" y="5022798"/>
              <a:ext cx="1828800" cy="403641"/>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FD0C12DF-EE5F-86D5-6719-718CD98FFDDF}"/>
                </a:ext>
              </a:extLst>
            </p:cNvPr>
            <p:cNvSpPr/>
            <p:nvPr/>
          </p:nvSpPr>
          <p:spPr>
            <a:xfrm>
              <a:off x="3252865" y="4519061"/>
              <a:ext cx="1379096" cy="403641"/>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C1742600-DFDE-83A3-69AA-9E6E66787251}"/>
                </a:ext>
              </a:extLst>
            </p:cNvPr>
            <p:cNvSpPr/>
            <p:nvPr/>
          </p:nvSpPr>
          <p:spPr>
            <a:xfrm>
              <a:off x="3477717" y="4026587"/>
              <a:ext cx="954583" cy="403641"/>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B664E552-7E8A-F53D-08D4-DA7D0E71D7D3}"/>
              </a:ext>
            </a:extLst>
          </p:cNvPr>
          <p:cNvGrpSpPr/>
          <p:nvPr/>
        </p:nvGrpSpPr>
        <p:grpSpPr>
          <a:xfrm>
            <a:off x="6583991" y="2907667"/>
            <a:ext cx="4831237" cy="1775701"/>
            <a:chOff x="2828143" y="3428999"/>
            <a:chExt cx="6535712" cy="2402175"/>
          </a:xfrm>
        </p:grpSpPr>
        <p:grpSp>
          <p:nvGrpSpPr>
            <p:cNvPr id="14" name="Group 13">
              <a:extLst>
                <a:ext uri="{FF2B5EF4-FFF2-40B4-BE49-F238E27FC236}">
                  <a16:creationId xmlns:a16="http://schemas.microsoft.com/office/drawing/2014/main" id="{CF780993-72B9-6457-CC9D-9A79857CA96A}"/>
                </a:ext>
              </a:extLst>
            </p:cNvPr>
            <p:cNvGrpSpPr/>
            <p:nvPr/>
          </p:nvGrpSpPr>
          <p:grpSpPr>
            <a:xfrm>
              <a:off x="2828143" y="3428999"/>
              <a:ext cx="6535712" cy="2402175"/>
              <a:chOff x="2563318" y="2979294"/>
              <a:chExt cx="6535712" cy="2402175"/>
            </a:xfrm>
          </p:grpSpPr>
          <p:sp>
            <p:nvSpPr>
              <p:cNvPr id="18" name="Rectangle: Rounded Corners 17">
                <a:extLst>
                  <a:ext uri="{FF2B5EF4-FFF2-40B4-BE49-F238E27FC236}">
                    <a16:creationId xmlns:a16="http://schemas.microsoft.com/office/drawing/2014/main" id="{7C015C9E-1A06-D056-AC30-885818D1F449}"/>
                  </a:ext>
                </a:extLst>
              </p:cNvPr>
              <p:cNvSpPr/>
              <p:nvPr/>
            </p:nvSpPr>
            <p:spPr>
              <a:xfrm>
                <a:off x="2563318" y="5021705"/>
                <a:ext cx="6535712" cy="359764"/>
              </a:xfrm>
              <a:prstGeom prst="round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E4353C9-79F9-8F9A-CD81-1DF8C6BB7F3F}"/>
                  </a:ext>
                </a:extLst>
              </p:cNvPr>
              <p:cNvSpPr/>
              <p:nvPr/>
            </p:nvSpPr>
            <p:spPr>
              <a:xfrm>
                <a:off x="3602637" y="2979294"/>
                <a:ext cx="188631" cy="204241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245EAC48-48B5-5759-5663-D54B77987126}"/>
                  </a:ext>
                </a:extLst>
              </p:cNvPr>
              <p:cNvSpPr/>
              <p:nvPr/>
            </p:nvSpPr>
            <p:spPr>
              <a:xfrm>
                <a:off x="5818681" y="2979294"/>
                <a:ext cx="188631" cy="204241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70DF7D3B-4FBD-EAA6-3E65-48A5DF25DC38}"/>
                  </a:ext>
                </a:extLst>
              </p:cNvPr>
              <p:cNvSpPr/>
              <p:nvPr/>
            </p:nvSpPr>
            <p:spPr>
              <a:xfrm>
                <a:off x="8004743" y="2979294"/>
                <a:ext cx="188631" cy="204241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Rounded Corners 14">
              <a:extLst>
                <a:ext uri="{FF2B5EF4-FFF2-40B4-BE49-F238E27FC236}">
                  <a16:creationId xmlns:a16="http://schemas.microsoft.com/office/drawing/2014/main" id="{6E0B6E55-2164-7DF0-21D3-10FC87D71783}"/>
                </a:ext>
              </a:extLst>
            </p:cNvPr>
            <p:cNvSpPr/>
            <p:nvPr/>
          </p:nvSpPr>
          <p:spPr>
            <a:xfrm>
              <a:off x="5271426" y="4999288"/>
              <a:ext cx="1828800" cy="403641"/>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F7DB14F2-7E61-D6E9-977E-1140C8B44F8F}"/>
                </a:ext>
              </a:extLst>
            </p:cNvPr>
            <p:cNvSpPr/>
            <p:nvPr/>
          </p:nvSpPr>
          <p:spPr>
            <a:xfrm>
              <a:off x="5496278" y="4495551"/>
              <a:ext cx="1379096" cy="403641"/>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6">
              <a:extLst>
                <a:ext uri="{FF2B5EF4-FFF2-40B4-BE49-F238E27FC236}">
                  <a16:creationId xmlns:a16="http://schemas.microsoft.com/office/drawing/2014/main" id="{80E7C4B2-B296-9702-44CA-950D8743197C}"/>
                </a:ext>
              </a:extLst>
            </p:cNvPr>
            <p:cNvSpPr/>
            <p:nvPr/>
          </p:nvSpPr>
          <p:spPr>
            <a:xfrm>
              <a:off x="5721130" y="4003076"/>
              <a:ext cx="954582" cy="403641"/>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TextBox 21">
            <a:extLst>
              <a:ext uri="{FF2B5EF4-FFF2-40B4-BE49-F238E27FC236}">
                <a16:creationId xmlns:a16="http://schemas.microsoft.com/office/drawing/2014/main" id="{9672202B-A28C-85D1-11F8-C9122D200BDE}"/>
              </a:ext>
            </a:extLst>
          </p:cNvPr>
          <p:cNvSpPr txBox="1"/>
          <p:nvPr/>
        </p:nvSpPr>
        <p:spPr>
          <a:xfrm>
            <a:off x="835878" y="522515"/>
            <a:ext cx="10288018" cy="830997"/>
          </a:xfrm>
          <a:prstGeom prst="rect">
            <a:avLst/>
          </a:prstGeom>
          <a:noFill/>
        </p:spPr>
        <p:txBody>
          <a:bodyPr wrap="square" rtlCol="0">
            <a:spAutoFit/>
          </a:bodyPr>
          <a:lstStyle/>
          <a:p>
            <a:pPr algn="just"/>
            <a:r>
              <a:rPr lang="en-US" sz="2400" b="1"/>
              <a:t>Câu hỏi là đếm số bước để di chuyển toàn bộ đĩa ở cột số 1 sang cột số 2</a:t>
            </a:r>
          </a:p>
        </p:txBody>
      </p:sp>
      <p:sp>
        <p:nvSpPr>
          <p:cNvPr id="23" name="Arrow: Right 22">
            <a:extLst>
              <a:ext uri="{FF2B5EF4-FFF2-40B4-BE49-F238E27FC236}">
                <a16:creationId xmlns:a16="http://schemas.microsoft.com/office/drawing/2014/main" id="{E99DECA2-D3A0-C580-5306-562F932DA488}"/>
              </a:ext>
            </a:extLst>
          </p:cNvPr>
          <p:cNvSpPr/>
          <p:nvPr/>
        </p:nvSpPr>
        <p:spPr>
          <a:xfrm>
            <a:off x="5560177" y="3619847"/>
            <a:ext cx="776108" cy="350730"/>
          </a:xfrm>
          <a:prstGeom prst="rightArrow">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1940062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Diagram&#10;&#10;Description automatically generated with medium confidence">
            <a:extLst>
              <a:ext uri="{FF2B5EF4-FFF2-40B4-BE49-F238E27FC236}">
                <a16:creationId xmlns:a16="http://schemas.microsoft.com/office/drawing/2014/main" id="{A2F4551A-88CE-9E72-D262-1D407647C2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1" y="522515"/>
            <a:ext cx="9368972" cy="5270047"/>
          </a:xfrm>
          <a:prstGeom prst="rect">
            <a:avLst/>
          </a:prstGeom>
        </p:spPr>
      </p:pic>
      <p:sp>
        <p:nvSpPr>
          <p:cNvPr id="4" name="TextBox 3">
            <a:extLst>
              <a:ext uri="{FF2B5EF4-FFF2-40B4-BE49-F238E27FC236}">
                <a16:creationId xmlns:a16="http://schemas.microsoft.com/office/drawing/2014/main" id="{90812919-D222-9786-8FA5-CCF0095A55B4}"/>
              </a:ext>
            </a:extLst>
          </p:cNvPr>
          <p:cNvSpPr txBox="1"/>
          <p:nvPr/>
        </p:nvSpPr>
        <p:spPr>
          <a:xfrm>
            <a:off x="835878" y="522515"/>
            <a:ext cx="10288018" cy="461665"/>
          </a:xfrm>
          <a:prstGeom prst="rect">
            <a:avLst/>
          </a:prstGeom>
          <a:noFill/>
        </p:spPr>
        <p:txBody>
          <a:bodyPr wrap="square" rtlCol="0">
            <a:spAutoFit/>
          </a:bodyPr>
          <a:lstStyle/>
          <a:p>
            <a:pPr algn="ctr"/>
            <a:r>
              <a:rPr lang="en-US" sz="2400" b="1"/>
              <a:t>Đối với số đĩa là 3:</a:t>
            </a:r>
          </a:p>
        </p:txBody>
      </p:sp>
      <p:sp>
        <p:nvSpPr>
          <p:cNvPr id="7" name="TextBox 6">
            <a:extLst>
              <a:ext uri="{FF2B5EF4-FFF2-40B4-BE49-F238E27FC236}">
                <a16:creationId xmlns:a16="http://schemas.microsoft.com/office/drawing/2014/main" id="{825CD735-1593-2E05-4013-BEA49DC3A1F4}"/>
              </a:ext>
            </a:extLst>
          </p:cNvPr>
          <p:cNvSpPr txBox="1"/>
          <p:nvPr/>
        </p:nvSpPr>
        <p:spPr>
          <a:xfrm>
            <a:off x="1894473" y="5330897"/>
            <a:ext cx="8170827" cy="461665"/>
          </a:xfrm>
          <a:prstGeom prst="rect">
            <a:avLst/>
          </a:prstGeom>
          <a:noFill/>
        </p:spPr>
        <p:txBody>
          <a:bodyPr wrap="none" rtlCol="0">
            <a:spAutoFit/>
          </a:bodyPr>
          <a:lstStyle/>
          <a:p>
            <a:r>
              <a:rPr lang="en-US" sz="2400" b="1"/>
              <a:t>Như vậy, với 3 đĩa, ta sẽ cần 7 bước di chuyển!</a:t>
            </a:r>
          </a:p>
        </p:txBody>
      </p:sp>
    </p:spTree>
    <p:extLst>
      <p:ext uri="{BB962C8B-B14F-4D97-AF65-F5344CB8AC3E}">
        <p14:creationId xmlns:p14="http://schemas.microsoft.com/office/powerpoint/2010/main" val="2731579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iagram&#10;&#10;Description automatically generated with medium confidence">
            <a:extLst>
              <a:ext uri="{FF2B5EF4-FFF2-40B4-BE49-F238E27FC236}">
                <a16:creationId xmlns:a16="http://schemas.microsoft.com/office/drawing/2014/main" id="{881D01FB-A934-F04E-1FFF-A23464C4F8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8217" y="837329"/>
            <a:ext cx="10035566" cy="5645006"/>
          </a:xfrm>
          <a:prstGeom prst="rect">
            <a:avLst/>
          </a:prstGeom>
        </p:spPr>
      </p:pic>
      <p:sp>
        <p:nvSpPr>
          <p:cNvPr id="7" name="TextBox 6">
            <a:extLst>
              <a:ext uri="{FF2B5EF4-FFF2-40B4-BE49-F238E27FC236}">
                <a16:creationId xmlns:a16="http://schemas.microsoft.com/office/drawing/2014/main" id="{825CD735-1593-2E05-4013-BEA49DC3A1F4}"/>
              </a:ext>
            </a:extLst>
          </p:cNvPr>
          <p:cNvSpPr txBox="1"/>
          <p:nvPr/>
        </p:nvSpPr>
        <p:spPr>
          <a:xfrm>
            <a:off x="1585791" y="606497"/>
            <a:ext cx="9020418" cy="461665"/>
          </a:xfrm>
          <a:prstGeom prst="rect">
            <a:avLst/>
          </a:prstGeom>
          <a:noFill/>
        </p:spPr>
        <p:txBody>
          <a:bodyPr wrap="none" rtlCol="0">
            <a:spAutoFit/>
          </a:bodyPr>
          <a:lstStyle/>
          <a:p>
            <a:r>
              <a:rPr lang="en-US" sz="2400" b="1"/>
              <a:t>Đối với 4 đĩa, số bước sẽ nhiều lên gấp đôi: 15 bước</a:t>
            </a:r>
          </a:p>
        </p:txBody>
      </p:sp>
      <p:sp>
        <p:nvSpPr>
          <p:cNvPr id="5" name="TextBox 4">
            <a:extLst>
              <a:ext uri="{FF2B5EF4-FFF2-40B4-BE49-F238E27FC236}">
                <a16:creationId xmlns:a16="http://schemas.microsoft.com/office/drawing/2014/main" id="{EA9DD9DA-F975-4EC0-1FF6-8AC631E26B87}"/>
              </a:ext>
            </a:extLst>
          </p:cNvPr>
          <p:cNvSpPr txBox="1"/>
          <p:nvPr/>
        </p:nvSpPr>
        <p:spPr>
          <a:xfrm>
            <a:off x="1245954" y="5559006"/>
            <a:ext cx="9700091" cy="461665"/>
          </a:xfrm>
          <a:prstGeom prst="rect">
            <a:avLst/>
          </a:prstGeom>
          <a:noFill/>
        </p:spPr>
        <p:txBody>
          <a:bodyPr wrap="none" rtlCol="0">
            <a:spAutoFit/>
          </a:bodyPr>
          <a:lstStyle/>
          <a:p>
            <a:r>
              <a:rPr lang="en-US" sz="2400" b="1"/>
              <a:t>Hãy quan sát thật kỹ! Ta có thấy điều gì đặc biệt không?</a:t>
            </a:r>
          </a:p>
        </p:txBody>
      </p:sp>
    </p:spTree>
    <p:extLst>
      <p:ext uri="{BB962C8B-B14F-4D97-AF65-F5344CB8AC3E}">
        <p14:creationId xmlns:p14="http://schemas.microsoft.com/office/powerpoint/2010/main" val="1615895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a:extLst>
              <a:ext uri="{FF2B5EF4-FFF2-40B4-BE49-F238E27FC236}">
                <a16:creationId xmlns:a16="http://schemas.microsoft.com/office/drawing/2014/main" id="{CF6096F3-34DD-B5EC-3276-0CE0FE2A4473}"/>
              </a:ext>
            </a:extLst>
          </p:cNvPr>
          <p:cNvSpPr txBox="1"/>
          <p:nvPr/>
        </p:nvSpPr>
        <p:spPr>
          <a:xfrm>
            <a:off x="341835" y="318122"/>
            <a:ext cx="2563522" cy="461665"/>
          </a:xfrm>
          <a:prstGeom prst="rect">
            <a:avLst/>
          </a:prstGeom>
          <a:noFill/>
        </p:spPr>
        <p:txBody>
          <a:bodyPr wrap="none" rtlCol="0">
            <a:spAutoFit/>
          </a:bodyPr>
          <a:lstStyle/>
          <a:p>
            <a:r>
              <a:rPr lang="en-US" sz="2400" b="1"/>
              <a:t>Đây là quân cờ</a:t>
            </a:r>
          </a:p>
        </p:txBody>
      </p:sp>
      <p:sp>
        <p:nvSpPr>
          <p:cNvPr id="29" name="Rectangle: Rounded Corners 28">
            <a:extLst>
              <a:ext uri="{FF2B5EF4-FFF2-40B4-BE49-F238E27FC236}">
                <a16:creationId xmlns:a16="http://schemas.microsoft.com/office/drawing/2014/main" id="{7F717CB2-D878-A65F-0BCF-87324BA17F4A}"/>
              </a:ext>
            </a:extLst>
          </p:cNvPr>
          <p:cNvSpPr/>
          <p:nvPr/>
        </p:nvSpPr>
        <p:spPr>
          <a:xfrm>
            <a:off x="3844383" y="3155845"/>
            <a:ext cx="1465943" cy="1306286"/>
          </a:xfrm>
          <a:prstGeom prst="roundRect">
            <a:avLst/>
          </a:prstGeom>
          <a:solidFill>
            <a:schemeClr val="bg1"/>
          </a:solidFill>
          <a:ln w="38100">
            <a:solidFill>
              <a:schemeClr val="tx1">
                <a:lumMod val="85000"/>
                <a:lumOff val="1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Rounded Corners 36">
            <a:extLst>
              <a:ext uri="{FF2B5EF4-FFF2-40B4-BE49-F238E27FC236}">
                <a16:creationId xmlns:a16="http://schemas.microsoft.com/office/drawing/2014/main" id="{B28ECC7C-B471-13CB-6ADB-39AD15B53CEB}"/>
              </a:ext>
            </a:extLst>
          </p:cNvPr>
          <p:cNvSpPr/>
          <p:nvPr/>
        </p:nvSpPr>
        <p:spPr>
          <a:xfrm>
            <a:off x="5462726" y="3155845"/>
            <a:ext cx="1465943" cy="1306286"/>
          </a:xfrm>
          <a:prstGeom prst="roundRect">
            <a:avLst/>
          </a:prstGeom>
          <a:solidFill>
            <a:schemeClr val="bg1"/>
          </a:solidFill>
          <a:ln w="38100">
            <a:solidFill>
              <a:schemeClr val="tx1">
                <a:lumMod val="85000"/>
                <a:lumOff val="1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Rounded Corners 37">
            <a:extLst>
              <a:ext uri="{FF2B5EF4-FFF2-40B4-BE49-F238E27FC236}">
                <a16:creationId xmlns:a16="http://schemas.microsoft.com/office/drawing/2014/main" id="{631807A8-1726-ADE7-D089-9D3FDF91AE8D}"/>
              </a:ext>
            </a:extLst>
          </p:cNvPr>
          <p:cNvSpPr/>
          <p:nvPr/>
        </p:nvSpPr>
        <p:spPr>
          <a:xfrm>
            <a:off x="7081069" y="3155845"/>
            <a:ext cx="1465943" cy="1306286"/>
          </a:xfrm>
          <a:prstGeom prst="roundRect">
            <a:avLst/>
          </a:prstGeom>
          <a:solidFill>
            <a:schemeClr val="bg1"/>
          </a:solidFill>
          <a:ln w="38100">
            <a:solidFill>
              <a:schemeClr val="tx1">
                <a:lumMod val="85000"/>
                <a:lumOff val="1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Rounded Corners 38">
            <a:extLst>
              <a:ext uri="{FF2B5EF4-FFF2-40B4-BE49-F238E27FC236}">
                <a16:creationId xmlns:a16="http://schemas.microsoft.com/office/drawing/2014/main" id="{4A2852B8-68B1-D32E-2F0D-948FF0A7328D}"/>
              </a:ext>
            </a:extLst>
          </p:cNvPr>
          <p:cNvSpPr/>
          <p:nvPr/>
        </p:nvSpPr>
        <p:spPr>
          <a:xfrm>
            <a:off x="3844383" y="1704417"/>
            <a:ext cx="1465943" cy="1306286"/>
          </a:xfrm>
          <a:prstGeom prst="roundRect">
            <a:avLst/>
          </a:prstGeom>
          <a:solidFill>
            <a:schemeClr val="bg1"/>
          </a:solidFill>
          <a:ln w="38100">
            <a:solidFill>
              <a:schemeClr val="tx1">
                <a:lumMod val="85000"/>
                <a:lumOff val="1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Rounded Corners 39">
            <a:extLst>
              <a:ext uri="{FF2B5EF4-FFF2-40B4-BE49-F238E27FC236}">
                <a16:creationId xmlns:a16="http://schemas.microsoft.com/office/drawing/2014/main" id="{301C8997-938F-7B6B-909C-C4CA7B47CF2F}"/>
              </a:ext>
            </a:extLst>
          </p:cNvPr>
          <p:cNvSpPr/>
          <p:nvPr/>
        </p:nvSpPr>
        <p:spPr>
          <a:xfrm>
            <a:off x="5462726" y="1704417"/>
            <a:ext cx="1465943" cy="1306286"/>
          </a:xfrm>
          <a:prstGeom prst="roundRect">
            <a:avLst/>
          </a:prstGeom>
          <a:solidFill>
            <a:schemeClr val="bg1"/>
          </a:solidFill>
          <a:ln w="38100">
            <a:solidFill>
              <a:schemeClr val="tx1">
                <a:lumMod val="85000"/>
                <a:lumOff val="1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Rounded Corners 40">
            <a:extLst>
              <a:ext uri="{FF2B5EF4-FFF2-40B4-BE49-F238E27FC236}">
                <a16:creationId xmlns:a16="http://schemas.microsoft.com/office/drawing/2014/main" id="{C21A2630-E345-0854-3B4E-FDCBB12C1ECD}"/>
              </a:ext>
            </a:extLst>
          </p:cNvPr>
          <p:cNvSpPr/>
          <p:nvPr/>
        </p:nvSpPr>
        <p:spPr>
          <a:xfrm>
            <a:off x="7081069" y="1704417"/>
            <a:ext cx="1465943" cy="1306286"/>
          </a:xfrm>
          <a:prstGeom prst="roundRect">
            <a:avLst/>
          </a:prstGeom>
          <a:solidFill>
            <a:schemeClr val="bg1"/>
          </a:solidFill>
          <a:ln w="38100">
            <a:solidFill>
              <a:schemeClr val="tx1">
                <a:lumMod val="85000"/>
                <a:lumOff val="1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a:extLst>
              <a:ext uri="{FF2B5EF4-FFF2-40B4-BE49-F238E27FC236}">
                <a16:creationId xmlns:a16="http://schemas.microsoft.com/office/drawing/2014/main" id="{9E61DA09-E624-CC79-26A6-1222C2083ACC}"/>
              </a:ext>
            </a:extLst>
          </p:cNvPr>
          <p:cNvGrpSpPr/>
          <p:nvPr/>
        </p:nvGrpSpPr>
        <p:grpSpPr>
          <a:xfrm>
            <a:off x="4217293" y="1852785"/>
            <a:ext cx="779489" cy="1009549"/>
            <a:chOff x="1340073" y="1693379"/>
            <a:chExt cx="779489" cy="1009549"/>
          </a:xfrm>
        </p:grpSpPr>
        <p:sp>
          <p:nvSpPr>
            <p:cNvPr id="31" name="Rectangle 5">
              <a:extLst>
                <a:ext uri="{FF2B5EF4-FFF2-40B4-BE49-F238E27FC236}">
                  <a16:creationId xmlns:a16="http://schemas.microsoft.com/office/drawing/2014/main" id="{043D46C7-D527-16C3-A64F-CC694B1B9E39}"/>
                </a:ext>
              </a:extLst>
            </p:cNvPr>
            <p:cNvSpPr/>
            <p:nvPr/>
          </p:nvSpPr>
          <p:spPr>
            <a:xfrm>
              <a:off x="1623596" y="1850231"/>
              <a:ext cx="200442" cy="152400"/>
            </a:xfrm>
            <a:custGeom>
              <a:avLst/>
              <a:gdLst>
                <a:gd name="connsiteX0" fmla="*/ 0 w 200442"/>
                <a:gd name="connsiteY0" fmla="*/ 0 h 121443"/>
                <a:gd name="connsiteX1" fmla="*/ 200442 w 200442"/>
                <a:gd name="connsiteY1" fmla="*/ 0 h 121443"/>
                <a:gd name="connsiteX2" fmla="*/ 200442 w 200442"/>
                <a:gd name="connsiteY2" fmla="*/ 121443 h 121443"/>
                <a:gd name="connsiteX3" fmla="*/ 0 w 200442"/>
                <a:gd name="connsiteY3" fmla="*/ 121443 h 121443"/>
                <a:gd name="connsiteX4" fmla="*/ 0 w 200442"/>
                <a:gd name="connsiteY4" fmla="*/ 0 h 121443"/>
                <a:gd name="connsiteX0" fmla="*/ 0 w 200442"/>
                <a:gd name="connsiteY0" fmla="*/ 30957 h 152400"/>
                <a:gd name="connsiteX1" fmla="*/ 95667 w 200442"/>
                <a:gd name="connsiteY1" fmla="*/ 0 h 152400"/>
                <a:gd name="connsiteX2" fmla="*/ 200442 w 200442"/>
                <a:gd name="connsiteY2" fmla="*/ 30957 h 152400"/>
                <a:gd name="connsiteX3" fmla="*/ 200442 w 200442"/>
                <a:gd name="connsiteY3" fmla="*/ 152400 h 152400"/>
                <a:gd name="connsiteX4" fmla="*/ 0 w 200442"/>
                <a:gd name="connsiteY4" fmla="*/ 152400 h 152400"/>
                <a:gd name="connsiteX5" fmla="*/ 0 w 200442"/>
                <a:gd name="connsiteY5" fmla="*/ 30957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0442" h="152400">
                  <a:moveTo>
                    <a:pt x="0" y="30957"/>
                  </a:moveTo>
                  <a:cubicBezTo>
                    <a:pt x="31889" y="30163"/>
                    <a:pt x="63778" y="794"/>
                    <a:pt x="95667" y="0"/>
                  </a:cubicBezTo>
                  <a:lnTo>
                    <a:pt x="200442" y="30957"/>
                  </a:lnTo>
                  <a:lnTo>
                    <a:pt x="200442" y="152400"/>
                  </a:lnTo>
                  <a:lnTo>
                    <a:pt x="0" y="152400"/>
                  </a:lnTo>
                  <a:lnTo>
                    <a:pt x="0" y="3095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5">
              <a:extLst>
                <a:ext uri="{FF2B5EF4-FFF2-40B4-BE49-F238E27FC236}">
                  <a16:creationId xmlns:a16="http://schemas.microsoft.com/office/drawing/2014/main" id="{0F705E0F-BB5B-FE14-1602-263A5BC2F789}"/>
                </a:ext>
              </a:extLst>
            </p:cNvPr>
            <p:cNvSpPr/>
            <p:nvPr/>
          </p:nvSpPr>
          <p:spPr>
            <a:xfrm>
              <a:off x="1597819" y="2021682"/>
              <a:ext cx="250031" cy="47624"/>
            </a:xfrm>
            <a:custGeom>
              <a:avLst/>
              <a:gdLst>
                <a:gd name="connsiteX0" fmla="*/ 0 w 200442"/>
                <a:gd name="connsiteY0" fmla="*/ 0 h 121443"/>
                <a:gd name="connsiteX1" fmla="*/ 200442 w 200442"/>
                <a:gd name="connsiteY1" fmla="*/ 0 h 121443"/>
                <a:gd name="connsiteX2" fmla="*/ 200442 w 200442"/>
                <a:gd name="connsiteY2" fmla="*/ 121443 h 121443"/>
                <a:gd name="connsiteX3" fmla="*/ 0 w 200442"/>
                <a:gd name="connsiteY3" fmla="*/ 121443 h 121443"/>
                <a:gd name="connsiteX4" fmla="*/ 0 w 200442"/>
                <a:gd name="connsiteY4" fmla="*/ 0 h 121443"/>
                <a:gd name="connsiteX0" fmla="*/ 0 w 200442"/>
                <a:gd name="connsiteY0" fmla="*/ 30957 h 152400"/>
                <a:gd name="connsiteX1" fmla="*/ 95667 w 200442"/>
                <a:gd name="connsiteY1" fmla="*/ 0 h 152400"/>
                <a:gd name="connsiteX2" fmla="*/ 200442 w 200442"/>
                <a:gd name="connsiteY2" fmla="*/ 30957 h 152400"/>
                <a:gd name="connsiteX3" fmla="*/ 200442 w 200442"/>
                <a:gd name="connsiteY3" fmla="*/ 152400 h 152400"/>
                <a:gd name="connsiteX4" fmla="*/ 0 w 200442"/>
                <a:gd name="connsiteY4" fmla="*/ 152400 h 152400"/>
                <a:gd name="connsiteX5" fmla="*/ 0 w 200442"/>
                <a:gd name="connsiteY5" fmla="*/ 30957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0442" h="152400">
                  <a:moveTo>
                    <a:pt x="0" y="30957"/>
                  </a:moveTo>
                  <a:cubicBezTo>
                    <a:pt x="31889" y="30163"/>
                    <a:pt x="63778" y="794"/>
                    <a:pt x="95667" y="0"/>
                  </a:cubicBezTo>
                  <a:lnTo>
                    <a:pt x="200442" y="30957"/>
                  </a:lnTo>
                  <a:lnTo>
                    <a:pt x="200442" y="152400"/>
                  </a:lnTo>
                  <a:lnTo>
                    <a:pt x="0" y="152400"/>
                  </a:lnTo>
                  <a:lnTo>
                    <a:pt x="0" y="3095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6">
              <a:extLst>
                <a:ext uri="{FF2B5EF4-FFF2-40B4-BE49-F238E27FC236}">
                  <a16:creationId xmlns:a16="http://schemas.microsoft.com/office/drawing/2014/main" id="{721CEB69-7A15-882C-FC77-95C9C8095487}"/>
                </a:ext>
              </a:extLst>
            </p:cNvPr>
            <p:cNvSpPr/>
            <p:nvPr/>
          </p:nvSpPr>
          <p:spPr>
            <a:xfrm>
              <a:off x="1605944" y="2069306"/>
              <a:ext cx="221874" cy="419976"/>
            </a:xfrm>
            <a:custGeom>
              <a:avLst/>
              <a:gdLst>
                <a:gd name="connsiteX0" fmla="*/ 0 w 181392"/>
                <a:gd name="connsiteY0" fmla="*/ 0 h 422358"/>
                <a:gd name="connsiteX1" fmla="*/ 181392 w 181392"/>
                <a:gd name="connsiteY1" fmla="*/ 0 h 422358"/>
                <a:gd name="connsiteX2" fmla="*/ 181392 w 181392"/>
                <a:gd name="connsiteY2" fmla="*/ 422358 h 422358"/>
                <a:gd name="connsiteX3" fmla="*/ 0 w 181392"/>
                <a:gd name="connsiteY3" fmla="*/ 422358 h 422358"/>
                <a:gd name="connsiteX4" fmla="*/ 0 w 181392"/>
                <a:gd name="connsiteY4" fmla="*/ 0 h 422358"/>
                <a:gd name="connsiteX0" fmla="*/ 26194 w 207586"/>
                <a:gd name="connsiteY0" fmla="*/ 0 h 422358"/>
                <a:gd name="connsiteX1" fmla="*/ 207586 w 207586"/>
                <a:gd name="connsiteY1" fmla="*/ 0 h 422358"/>
                <a:gd name="connsiteX2" fmla="*/ 207586 w 207586"/>
                <a:gd name="connsiteY2" fmla="*/ 422358 h 422358"/>
                <a:gd name="connsiteX3" fmla="*/ 0 w 207586"/>
                <a:gd name="connsiteY3" fmla="*/ 417595 h 422358"/>
                <a:gd name="connsiteX4" fmla="*/ 26194 w 207586"/>
                <a:gd name="connsiteY4" fmla="*/ 0 h 422358"/>
                <a:gd name="connsiteX0" fmla="*/ 26194 w 221874"/>
                <a:gd name="connsiteY0" fmla="*/ 0 h 419976"/>
                <a:gd name="connsiteX1" fmla="*/ 207586 w 221874"/>
                <a:gd name="connsiteY1" fmla="*/ 0 h 419976"/>
                <a:gd name="connsiteX2" fmla="*/ 221874 w 221874"/>
                <a:gd name="connsiteY2" fmla="*/ 419976 h 419976"/>
                <a:gd name="connsiteX3" fmla="*/ 0 w 221874"/>
                <a:gd name="connsiteY3" fmla="*/ 417595 h 419976"/>
                <a:gd name="connsiteX4" fmla="*/ 26194 w 221874"/>
                <a:gd name="connsiteY4" fmla="*/ 0 h 4199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874" h="419976">
                  <a:moveTo>
                    <a:pt x="26194" y="0"/>
                  </a:moveTo>
                  <a:lnTo>
                    <a:pt x="207586" y="0"/>
                  </a:lnTo>
                  <a:lnTo>
                    <a:pt x="221874" y="419976"/>
                  </a:lnTo>
                  <a:lnTo>
                    <a:pt x="0" y="417595"/>
                  </a:lnTo>
                  <a:lnTo>
                    <a:pt x="26194"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0C7F1AA2-8CB2-F1CD-E69D-452634B94FDA}"/>
                </a:ext>
              </a:extLst>
            </p:cNvPr>
            <p:cNvSpPr/>
            <p:nvPr/>
          </p:nvSpPr>
          <p:spPr>
            <a:xfrm>
              <a:off x="1557338" y="2489282"/>
              <a:ext cx="345281"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F9EF88AA-96DF-09A5-D12B-B068B4818F9B}"/>
                </a:ext>
              </a:extLst>
            </p:cNvPr>
            <p:cNvSpPr/>
            <p:nvPr/>
          </p:nvSpPr>
          <p:spPr>
            <a:xfrm>
              <a:off x="1502569" y="2535002"/>
              <a:ext cx="433387" cy="695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Picture 35">
              <a:extLst>
                <a:ext uri="{FF2B5EF4-FFF2-40B4-BE49-F238E27FC236}">
                  <a16:creationId xmlns:a16="http://schemas.microsoft.com/office/drawing/2014/main" id="{1A7446DB-FCE1-9008-F2AC-28C5D820CFB9}"/>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10000" b="92692" l="10000" r="90000">
                          <a14:foregroundMark x1="44889" y1="57308" x2="44889" y2="57308"/>
                          <a14:foregroundMark x1="44778" y1="56346" x2="44889" y2="45192"/>
                          <a14:foregroundMark x1="44111" y1="92692" x2="53000" y2="92692"/>
                          <a14:backgroundMark x1="49111" y1="65769" x2="50222" y2="49615"/>
                        </a14:backgroundRemoval>
                      </a14:imgEffect>
                    </a14:imgLayer>
                  </a14:imgProps>
                </a:ext>
                <a:ext uri="{28A0092B-C50C-407E-A947-70E740481C1C}">
                  <a14:useLocalDpi xmlns:a14="http://schemas.microsoft.com/office/drawing/2010/main" val="0"/>
                </a:ext>
              </a:extLst>
            </a:blip>
            <a:srcRect l="28245" r="27143"/>
            <a:stretch/>
          </p:blipFill>
          <p:spPr>
            <a:xfrm>
              <a:off x="1340073" y="1693379"/>
              <a:ext cx="779489" cy="1009549"/>
            </a:xfrm>
            <a:prstGeom prst="rect">
              <a:avLst/>
            </a:prstGeom>
            <a:noFill/>
            <a:ln w="38100">
              <a:noFill/>
            </a:ln>
          </p:spPr>
        </p:pic>
      </p:grpSp>
      <p:cxnSp>
        <p:nvCxnSpPr>
          <p:cNvPr id="3" name="Connector: Curved 2">
            <a:extLst>
              <a:ext uri="{FF2B5EF4-FFF2-40B4-BE49-F238E27FC236}">
                <a16:creationId xmlns:a16="http://schemas.microsoft.com/office/drawing/2014/main" id="{D4DB837D-2B6C-A91C-0157-5715122D648F}"/>
              </a:ext>
            </a:extLst>
          </p:cNvPr>
          <p:cNvCxnSpPr>
            <a:cxnSpLocks/>
            <a:stCxn id="30" idx="2"/>
            <a:endCxn id="36" idx="1"/>
          </p:cNvCxnSpPr>
          <p:nvPr/>
        </p:nvCxnSpPr>
        <p:spPr>
          <a:xfrm rot="16200000" flipH="1">
            <a:off x="2131558" y="271824"/>
            <a:ext cx="1577773" cy="2593697"/>
          </a:xfrm>
          <a:prstGeom prst="curvedConnector2">
            <a:avLst/>
          </a:prstGeom>
          <a:ln w="3810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073617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03CD5722-AF34-BF27-AA29-7D5B212AE144}"/>
              </a:ext>
            </a:extLst>
          </p:cNvPr>
          <p:cNvGrpSpPr/>
          <p:nvPr/>
        </p:nvGrpSpPr>
        <p:grpSpPr>
          <a:xfrm>
            <a:off x="1993294" y="1961261"/>
            <a:ext cx="7986695" cy="2935477"/>
            <a:chOff x="2563318" y="2979294"/>
            <a:chExt cx="6535712" cy="2402175"/>
          </a:xfrm>
        </p:grpSpPr>
        <p:sp>
          <p:nvSpPr>
            <p:cNvPr id="12" name="Rectangle: Rounded Corners 11">
              <a:extLst>
                <a:ext uri="{FF2B5EF4-FFF2-40B4-BE49-F238E27FC236}">
                  <a16:creationId xmlns:a16="http://schemas.microsoft.com/office/drawing/2014/main" id="{EEEAC19E-8B5D-8028-37B0-5E567437C4EE}"/>
                </a:ext>
              </a:extLst>
            </p:cNvPr>
            <p:cNvSpPr/>
            <p:nvPr/>
          </p:nvSpPr>
          <p:spPr>
            <a:xfrm>
              <a:off x="2563318" y="5021705"/>
              <a:ext cx="6535712" cy="359764"/>
            </a:xfrm>
            <a:prstGeom prst="round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56A38507-EC5F-FFE2-31CD-73E39B7352BD}"/>
                </a:ext>
              </a:extLst>
            </p:cNvPr>
            <p:cNvSpPr/>
            <p:nvPr/>
          </p:nvSpPr>
          <p:spPr>
            <a:xfrm>
              <a:off x="3602637" y="2979294"/>
              <a:ext cx="188631" cy="204241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31560EF-6E63-DDFE-8F8D-3059A047DAF1}"/>
                </a:ext>
              </a:extLst>
            </p:cNvPr>
            <p:cNvSpPr/>
            <p:nvPr/>
          </p:nvSpPr>
          <p:spPr>
            <a:xfrm>
              <a:off x="5818681" y="2979294"/>
              <a:ext cx="188631" cy="204241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471499A-7AF6-8A7A-FBB5-123D7EB49509}"/>
                </a:ext>
              </a:extLst>
            </p:cNvPr>
            <p:cNvSpPr/>
            <p:nvPr/>
          </p:nvSpPr>
          <p:spPr>
            <a:xfrm>
              <a:off x="8004743" y="2979294"/>
              <a:ext cx="188631" cy="204241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Rounded Corners 15">
            <a:extLst>
              <a:ext uri="{FF2B5EF4-FFF2-40B4-BE49-F238E27FC236}">
                <a16:creationId xmlns:a16="http://schemas.microsoft.com/office/drawing/2014/main" id="{29B42725-54C4-03EB-0C3D-4B334AFCBCD3}"/>
              </a:ext>
            </a:extLst>
          </p:cNvPr>
          <p:cNvSpPr/>
          <p:nvPr/>
        </p:nvSpPr>
        <p:spPr>
          <a:xfrm>
            <a:off x="2237537" y="3908896"/>
            <a:ext cx="2234809" cy="493253"/>
          </a:xfrm>
          <a:prstGeom prst="round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6">
            <a:extLst>
              <a:ext uri="{FF2B5EF4-FFF2-40B4-BE49-F238E27FC236}">
                <a16:creationId xmlns:a16="http://schemas.microsoft.com/office/drawing/2014/main" id="{7C0ECABE-B47F-4F13-FEC4-32AA064F255C}"/>
              </a:ext>
            </a:extLst>
          </p:cNvPr>
          <p:cNvSpPr/>
          <p:nvPr/>
        </p:nvSpPr>
        <p:spPr>
          <a:xfrm>
            <a:off x="2512308" y="3293325"/>
            <a:ext cx="1685267" cy="493253"/>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B297805C-A06F-E1DC-9813-188E68896531}"/>
              </a:ext>
            </a:extLst>
          </p:cNvPr>
          <p:cNvSpPr/>
          <p:nvPr/>
        </p:nvSpPr>
        <p:spPr>
          <a:xfrm>
            <a:off x="2787079" y="2691518"/>
            <a:ext cx="1166508" cy="493253"/>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41563C79-E125-0FAF-5712-BA9005D5D79E}"/>
              </a:ext>
            </a:extLst>
          </p:cNvPr>
          <p:cNvSpPr/>
          <p:nvPr/>
        </p:nvSpPr>
        <p:spPr>
          <a:xfrm>
            <a:off x="3026795" y="2089711"/>
            <a:ext cx="687076" cy="493253"/>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9396B17E-631F-CC8E-ABE4-7D56C2D3803E}"/>
              </a:ext>
            </a:extLst>
          </p:cNvPr>
          <p:cNvSpPr txBox="1"/>
          <p:nvPr/>
        </p:nvSpPr>
        <p:spPr>
          <a:xfrm>
            <a:off x="1455535" y="426291"/>
            <a:ext cx="9262187" cy="830997"/>
          </a:xfrm>
          <a:prstGeom prst="rect">
            <a:avLst/>
          </a:prstGeom>
          <a:noFill/>
        </p:spPr>
        <p:txBody>
          <a:bodyPr wrap="square" rtlCol="0">
            <a:spAutoFit/>
          </a:bodyPr>
          <a:lstStyle/>
          <a:p>
            <a:pPr algn="just"/>
            <a:r>
              <a:rPr lang="en-US" sz="2400" b="1"/>
              <a:t>Nếu như ta coi đĩa số 4 (Đĩa to nhất) là một mặt đế (Không tham gia vào di chuyển)...</a:t>
            </a:r>
          </a:p>
        </p:txBody>
      </p:sp>
    </p:spTree>
    <p:extLst>
      <p:ext uri="{BB962C8B-B14F-4D97-AF65-F5344CB8AC3E}">
        <p14:creationId xmlns:p14="http://schemas.microsoft.com/office/powerpoint/2010/main" val="43800763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Diagram&#10;&#10;Description automatically generated">
            <a:extLst>
              <a:ext uri="{FF2B5EF4-FFF2-40B4-BE49-F238E27FC236}">
                <a16:creationId xmlns:a16="http://schemas.microsoft.com/office/drawing/2014/main" id="{4666081E-B4BC-3F06-AA8C-0E80AFDE32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3587" y="1143000"/>
            <a:ext cx="8124825" cy="4572000"/>
          </a:xfrm>
          <a:prstGeom prst="rect">
            <a:avLst/>
          </a:prstGeom>
        </p:spPr>
      </p:pic>
      <p:sp>
        <p:nvSpPr>
          <p:cNvPr id="4" name="TextBox 3">
            <a:extLst>
              <a:ext uri="{FF2B5EF4-FFF2-40B4-BE49-F238E27FC236}">
                <a16:creationId xmlns:a16="http://schemas.microsoft.com/office/drawing/2014/main" id="{76377D87-A84A-731C-F2DB-3AD4D8B37582}"/>
              </a:ext>
            </a:extLst>
          </p:cNvPr>
          <p:cNvSpPr txBox="1"/>
          <p:nvPr/>
        </p:nvSpPr>
        <p:spPr>
          <a:xfrm>
            <a:off x="1237278" y="5436441"/>
            <a:ext cx="9717444" cy="830997"/>
          </a:xfrm>
          <a:prstGeom prst="rect">
            <a:avLst/>
          </a:prstGeom>
          <a:noFill/>
        </p:spPr>
        <p:txBody>
          <a:bodyPr wrap="square" rtlCol="0">
            <a:spAutoFit/>
          </a:bodyPr>
          <a:lstStyle/>
          <a:p>
            <a:pPr algn="just"/>
            <a:r>
              <a:rPr lang="en-US" sz="2400" b="1"/>
              <a:t>...thì 7 bước đầu tiên chính là các bước di chuyển 3 đĩa từ cột 1 sang cột 3 (Bài toán Tháp Hà Nội cho 3 đĩa) :)</a:t>
            </a:r>
          </a:p>
        </p:txBody>
      </p:sp>
    </p:spTree>
    <p:extLst>
      <p:ext uri="{BB962C8B-B14F-4D97-AF65-F5344CB8AC3E}">
        <p14:creationId xmlns:p14="http://schemas.microsoft.com/office/powerpoint/2010/main" val="196941897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Logo&#10;&#10;Description automatically generated with low confidence">
            <a:extLst>
              <a:ext uri="{FF2B5EF4-FFF2-40B4-BE49-F238E27FC236}">
                <a16:creationId xmlns:a16="http://schemas.microsoft.com/office/drawing/2014/main" id="{D46CF190-1489-B7CC-2137-88C2C53D71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6254" y="1421547"/>
            <a:ext cx="9479492" cy="5332214"/>
          </a:xfrm>
          <a:prstGeom prst="rect">
            <a:avLst/>
          </a:prstGeom>
        </p:spPr>
      </p:pic>
      <p:sp>
        <p:nvSpPr>
          <p:cNvPr id="4" name="TextBox 3">
            <a:extLst>
              <a:ext uri="{FF2B5EF4-FFF2-40B4-BE49-F238E27FC236}">
                <a16:creationId xmlns:a16="http://schemas.microsoft.com/office/drawing/2014/main" id="{DE0A4F1D-A8D4-4B31-5446-0F0111622612}"/>
              </a:ext>
            </a:extLst>
          </p:cNvPr>
          <p:cNvSpPr txBox="1"/>
          <p:nvPr/>
        </p:nvSpPr>
        <p:spPr>
          <a:xfrm>
            <a:off x="1257300" y="590550"/>
            <a:ext cx="9677400" cy="830997"/>
          </a:xfrm>
          <a:prstGeom prst="rect">
            <a:avLst/>
          </a:prstGeom>
          <a:noFill/>
        </p:spPr>
        <p:txBody>
          <a:bodyPr wrap="square" rtlCol="0">
            <a:spAutoFit/>
          </a:bodyPr>
          <a:lstStyle/>
          <a:p>
            <a:r>
              <a:rPr lang="en-US" sz="2400" b="1"/>
              <a:t>Quan sát bước số 9 đến 15 ta cũng thấy điều tương tự: Cố gắng chuyển 3 đĩa từ cọc 3 sang cọc 2 (Cọc đích).</a:t>
            </a:r>
          </a:p>
        </p:txBody>
      </p:sp>
    </p:spTree>
    <p:extLst>
      <p:ext uri="{BB962C8B-B14F-4D97-AF65-F5344CB8AC3E}">
        <p14:creationId xmlns:p14="http://schemas.microsoft.com/office/powerpoint/2010/main" val="33708060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E7809619-9C3C-A68A-8DF0-32471622CBEC}"/>
              </a:ext>
            </a:extLst>
          </p:cNvPr>
          <p:cNvGrpSpPr/>
          <p:nvPr/>
        </p:nvGrpSpPr>
        <p:grpSpPr>
          <a:xfrm>
            <a:off x="1059844" y="932562"/>
            <a:ext cx="5259049" cy="1932942"/>
            <a:chOff x="1993294" y="1961261"/>
            <a:chExt cx="7986695" cy="2935477"/>
          </a:xfrm>
        </p:grpSpPr>
        <p:grpSp>
          <p:nvGrpSpPr>
            <p:cNvPr id="4" name="Group 3">
              <a:extLst>
                <a:ext uri="{FF2B5EF4-FFF2-40B4-BE49-F238E27FC236}">
                  <a16:creationId xmlns:a16="http://schemas.microsoft.com/office/drawing/2014/main" id="{7494DD01-0BDC-56EB-8B95-8FCEBC1EECFB}"/>
                </a:ext>
              </a:extLst>
            </p:cNvPr>
            <p:cNvGrpSpPr/>
            <p:nvPr/>
          </p:nvGrpSpPr>
          <p:grpSpPr>
            <a:xfrm>
              <a:off x="1993294" y="1961261"/>
              <a:ext cx="7986695" cy="2935477"/>
              <a:chOff x="2563318" y="2979294"/>
              <a:chExt cx="6535712" cy="2402175"/>
            </a:xfrm>
          </p:grpSpPr>
          <p:sp>
            <p:nvSpPr>
              <p:cNvPr id="5" name="Rectangle: Rounded Corners 4">
                <a:extLst>
                  <a:ext uri="{FF2B5EF4-FFF2-40B4-BE49-F238E27FC236}">
                    <a16:creationId xmlns:a16="http://schemas.microsoft.com/office/drawing/2014/main" id="{408BC25E-84E8-2595-5CA8-9D1D206EAB9F}"/>
                  </a:ext>
                </a:extLst>
              </p:cNvPr>
              <p:cNvSpPr/>
              <p:nvPr/>
            </p:nvSpPr>
            <p:spPr>
              <a:xfrm>
                <a:off x="2563318" y="5021705"/>
                <a:ext cx="6535712" cy="359764"/>
              </a:xfrm>
              <a:prstGeom prst="round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C6848F79-B968-E017-A0CA-E42606E4C81D}"/>
                  </a:ext>
                </a:extLst>
              </p:cNvPr>
              <p:cNvSpPr/>
              <p:nvPr/>
            </p:nvSpPr>
            <p:spPr>
              <a:xfrm>
                <a:off x="3602637" y="2979294"/>
                <a:ext cx="188631" cy="204241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6ED6D334-4484-ED04-0C22-947DFF9EFD1A}"/>
                  </a:ext>
                </a:extLst>
              </p:cNvPr>
              <p:cNvSpPr/>
              <p:nvPr/>
            </p:nvSpPr>
            <p:spPr>
              <a:xfrm>
                <a:off x="5818681" y="2979294"/>
                <a:ext cx="188631" cy="204241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1EFB004-1881-3BFD-8584-EE80BAA7D02C}"/>
                  </a:ext>
                </a:extLst>
              </p:cNvPr>
              <p:cNvSpPr/>
              <p:nvPr/>
            </p:nvSpPr>
            <p:spPr>
              <a:xfrm>
                <a:off x="8004743" y="2979294"/>
                <a:ext cx="188631" cy="204241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Rectangle: Rounded Corners 8">
              <a:extLst>
                <a:ext uri="{FF2B5EF4-FFF2-40B4-BE49-F238E27FC236}">
                  <a16:creationId xmlns:a16="http://schemas.microsoft.com/office/drawing/2014/main" id="{D34A7755-512D-E164-15C9-8BF422675CAB}"/>
                </a:ext>
              </a:extLst>
            </p:cNvPr>
            <p:cNvSpPr/>
            <p:nvPr/>
          </p:nvSpPr>
          <p:spPr>
            <a:xfrm>
              <a:off x="2237537" y="3908896"/>
              <a:ext cx="2234809" cy="493253"/>
            </a:xfrm>
            <a:prstGeom prst="round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B60570D5-E40A-CB46-D029-D5B2276E6824}"/>
                </a:ext>
              </a:extLst>
            </p:cNvPr>
            <p:cNvSpPr/>
            <p:nvPr/>
          </p:nvSpPr>
          <p:spPr>
            <a:xfrm>
              <a:off x="7915381" y="3908893"/>
              <a:ext cx="1685267" cy="493253"/>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898EDABE-7D18-C295-22DA-49939BC2F49C}"/>
                </a:ext>
              </a:extLst>
            </p:cNvPr>
            <p:cNvSpPr/>
            <p:nvPr/>
          </p:nvSpPr>
          <p:spPr>
            <a:xfrm>
              <a:off x="8174760" y="3360688"/>
              <a:ext cx="1166508" cy="493253"/>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4C6C4BE8-72A5-5C77-B3BC-F5D8687D266D}"/>
                </a:ext>
              </a:extLst>
            </p:cNvPr>
            <p:cNvSpPr/>
            <p:nvPr/>
          </p:nvSpPr>
          <p:spPr>
            <a:xfrm>
              <a:off x="8414476" y="2812477"/>
              <a:ext cx="687076" cy="493253"/>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56457797-9F36-AB0D-858F-A08B0F8FE710}"/>
              </a:ext>
            </a:extLst>
          </p:cNvPr>
          <p:cNvGrpSpPr/>
          <p:nvPr/>
        </p:nvGrpSpPr>
        <p:grpSpPr>
          <a:xfrm>
            <a:off x="6623693" y="3608105"/>
            <a:ext cx="5209045" cy="1914563"/>
            <a:chOff x="1993294" y="1961261"/>
            <a:chExt cx="7986695" cy="2935477"/>
          </a:xfrm>
        </p:grpSpPr>
        <p:grpSp>
          <p:nvGrpSpPr>
            <p:cNvPr id="15" name="Group 14">
              <a:extLst>
                <a:ext uri="{FF2B5EF4-FFF2-40B4-BE49-F238E27FC236}">
                  <a16:creationId xmlns:a16="http://schemas.microsoft.com/office/drawing/2014/main" id="{EE47DBED-32B8-0A3F-FC3B-E2D1F118FA23}"/>
                </a:ext>
              </a:extLst>
            </p:cNvPr>
            <p:cNvGrpSpPr/>
            <p:nvPr/>
          </p:nvGrpSpPr>
          <p:grpSpPr>
            <a:xfrm>
              <a:off x="1993294" y="1961261"/>
              <a:ext cx="7986695" cy="2935477"/>
              <a:chOff x="2563318" y="2979294"/>
              <a:chExt cx="6535712" cy="2402175"/>
            </a:xfrm>
          </p:grpSpPr>
          <p:sp>
            <p:nvSpPr>
              <p:cNvPr id="20" name="Rectangle: Rounded Corners 19">
                <a:extLst>
                  <a:ext uri="{FF2B5EF4-FFF2-40B4-BE49-F238E27FC236}">
                    <a16:creationId xmlns:a16="http://schemas.microsoft.com/office/drawing/2014/main" id="{FD1D2DC0-FDCB-8E14-C6AD-A94F28C31B1F}"/>
                  </a:ext>
                </a:extLst>
              </p:cNvPr>
              <p:cNvSpPr/>
              <p:nvPr/>
            </p:nvSpPr>
            <p:spPr>
              <a:xfrm>
                <a:off x="2563318" y="5021705"/>
                <a:ext cx="6535712" cy="359764"/>
              </a:xfrm>
              <a:prstGeom prst="round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BC70E9F9-6B5B-9071-3256-7DA90FA606C4}"/>
                  </a:ext>
                </a:extLst>
              </p:cNvPr>
              <p:cNvSpPr/>
              <p:nvPr/>
            </p:nvSpPr>
            <p:spPr>
              <a:xfrm>
                <a:off x="3602637" y="2979294"/>
                <a:ext cx="188631" cy="204241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953D09B2-59DB-5DC3-1C86-5B20C4E6EB4D}"/>
                  </a:ext>
                </a:extLst>
              </p:cNvPr>
              <p:cNvSpPr/>
              <p:nvPr/>
            </p:nvSpPr>
            <p:spPr>
              <a:xfrm>
                <a:off x="5818681" y="2979294"/>
                <a:ext cx="188631" cy="204241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E2F27320-D742-DC34-8D8A-C44202CE047D}"/>
                  </a:ext>
                </a:extLst>
              </p:cNvPr>
              <p:cNvSpPr/>
              <p:nvPr/>
            </p:nvSpPr>
            <p:spPr>
              <a:xfrm>
                <a:off x="8004743" y="2979294"/>
                <a:ext cx="188631" cy="204241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Rounded Corners 15">
              <a:extLst>
                <a:ext uri="{FF2B5EF4-FFF2-40B4-BE49-F238E27FC236}">
                  <a16:creationId xmlns:a16="http://schemas.microsoft.com/office/drawing/2014/main" id="{2F63204D-E998-E784-0BA8-462FFF01DDDD}"/>
                </a:ext>
              </a:extLst>
            </p:cNvPr>
            <p:cNvSpPr/>
            <p:nvPr/>
          </p:nvSpPr>
          <p:spPr>
            <a:xfrm>
              <a:off x="4978595" y="3908893"/>
              <a:ext cx="2234809" cy="493253"/>
            </a:xfrm>
            <a:prstGeom prst="round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6">
              <a:extLst>
                <a:ext uri="{FF2B5EF4-FFF2-40B4-BE49-F238E27FC236}">
                  <a16:creationId xmlns:a16="http://schemas.microsoft.com/office/drawing/2014/main" id="{52F13457-C498-1CE6-B18F-E791321C71F1}"/>
                </a:ext>
              </a:extLst>
            </p:cNvPr>
            <p:cNvSpPr/>
            <p:nvPr/>
          </p:nvSpPr>
          <p:spPr>
            <a:xfrm>
              <a:off x="7915381" y="3908893"/>
              <a:ext cx="1685267" cy="493253"/>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20A55799-F2DA-7ABF-20BE-CF9FFE701A9C}"/>
                </a:ext>
              </a:extLst>
            </p:cNvPr>
            <p:cNvSpPr/>
            <p:nvPr/>
          </p:nvSpPr>
          <p:spPr>
            <a:xfrm>
              <a:off x="8174760" y="3360688"/>
              <a:ext cx="1166508" cy="493253"/>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881849B3-A03E-0228-10ED-4A91DECABC71}"/>
                </a:ext>
              </a:extLst>
            </p:cNvPr>
            <p:cNvSpPr/>
            <p:nvPr/>
          </p:nvSpPr>
          <p:spPr>
            <a:xfrm>
              <a:off x="8414476" y="2812477"/>
              <a:ext cx="687076" cy="493253"/>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TextBox 23">
            <a:extLst>
              <a:ext uri="{FF2B5EF4-FFF2-40B4-BE49-F238E27FC236}">
                <a16:creationId xmlns:a16="http://schemas.microsoft.com/office/drawing/2014/main" id="{0757617B-6734-556F-53C2-292B7D05D511}"/>
              </a:ext>
            </a:extLst>
          </p:cNvPr>
          <p:cNvSpPr txBox="1"/>
          <p:nvPr/>
        </p:nvSpPr>
        <p:spPr>
          <a:xfrm>
            <a:off x="1342213" y="4429018"/>
            <a:ext cx="3945827" cy="1200329"/>
          </a:xfrm>
          <a:prstGeom prst="rect">
            <a:avLst/>
          </a:prstGeom>
          <a:noFill/>
        </p:spPr>
        <p:txBody>
          <a:bodyPr wrap="square" rtlCol="0">
            <a:spAutoFit/>
          </a:bodyPr>
          <a:lstStyle/>
          <a:p>
            <a:pPr algn="just"/>
            <a:r>
              <a:rPr lang="en-US" sz="2400" b="1"/>
              <a:t>Bước số 8 chỉ đơn giản là chuyển đĩa 4 từ cọc số 1 sang cọc số 2</a:t>
            </a:r>
          </a:p>
        </p:txBody>
      </p:sp>
      <p:sp>
        <p:nvSpPr>
          <p:cNvPr id="25" name="Arrow: Right 24">
            <a:extLst>
              <a:ext uri="{FF2B5EF4-FFF2-40B4-BE49-F238E27FC236}">
                <a16:creationId xmlns:a16="http://schemas.microsoft.com/office/drawing/2014/main" id="{255A244F-9F7E-B628-63AE-969FE1E78209}"/>
              </a:ext>
            </a:extLst>
          </p:cNvPr>
          <p:cNvSpPr/>
          <p:nvPr/>
        </p:nvSpPr>
        <p:spPr>
          <a:xfrm rot="1709350">
            <a:off x="5671814" y="3304968"/>
            <a:ext cx="1039256" cy="606273"/>
          </a:xfrm>
          <a:prstGeom prst="rightArrow">
            <a:avLst/>
          </a:prstGeom>
          <a:solidFill>
            <a:schemeClr val="tx1">
              <a:lumMod val="75000"/>
              <a:lumOff val="2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7190361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4FCA122-1C06-F41D-0617-138C5D16EB14}"/>
              </a:ext>
            </a:extLst>
          </p:cNvPr>
          <p:cNvSpPr txBox="1"/>
          <p:nvPr/>
        </p:nvSpPr>
        <p:spPr>
          <a:xfrm>
            <a:off x="1160995" y="635208"/>
            <a:ext cx="9870010" cy="461665"/>
          </a:xfrm>
          <a:prstGeom prst="rect">
            <a:avLst/>
          </a:prstGeom>
          <a:noFill/>
        </p:spPr>
        <p:txBody>
          <a:bodyPr wrap="none" rtlCol="0">
            <a:spAutoFit/>
          </a:bodyPr>
          <a:lstStyle/>
          <a:p>
            <a:r>
              <a:rPr lang="en-US" sz="2400" b="1"/>
              <a:t>Nếu gọi tower() là hàm giải quyết bài toán này, ta sẽ có:</a:t>
            </a:r>
          </a:p>
        </p:txBody>
      </p:sp>
      <p:sp>
        <p:nvSpPr>
          <p:cNvPr id="5" name="TextBox 4">
            <a:extLst>
              <a:ext uri="{FF2B5EF4-FFF2-40B4-BE49-F238E27FC236}">
                <a16:creationId xmlns:a16="http://schemas.microsoft.com/office/drawing/2014/main" id="{432B1CA5-86EF-89AE-108D-ECDE11CF3C7D}"/>
              </a:ext>
            </a:extLst>
          </p:cNvPr>
          <p:cNvSpPr txBox="1"/>
          <p:nvPr/>
        </p:nvSpPr>
        <p:spPr>
          <a:xfrm>
            <a:off x="2161269" y="1734841"/>
            <a:ext cx="7869462" cy="584775"/>
          </a:xfrm>
          <a:prstGeom prst="rect">
            <a:avLst/>
          </a:prstGeom>
          <a:noFill/>
        </p:spPr>
        <p:txBody>
          <a:bodyPr wrap="none" rtlCol="0">
            <a:spAutoFit/>
          </a:bodyPr>
          <a:lstStyle/>
          <a:p>
            <a:r>
              <a:rPr lang="en-US" sz="3200" b="1">
                <a:solidFill>
                  <a:schemeClr val="accent2">
                    <a:lumMod val="75000"/>
                  </a:schemeClr>
                </a:solidFill>
              </a:rPr>
              <a:t>tower(4) = tower(3) + 1 + tower(3)</a:t>
            </a:r>
          </a:p>
        </p:txBody>
      </p:sp>
      <p:grpSp>
        <p:nvGrpSpPr>
          <p:cNvPr id="26" name="Group 25">
            <a:extLst>
              <a:ext uri="{FF2B5EF4-FFF2-40B4-BE49-F238E27FC236}">
                <a16:creationId xmlns:a16="http://schemas.microsoft.com/office/drawing/2014/main" id="{853BDC40-7906-80C9-C555-EC1CFD27158E}"/>
              </a:ext>
            </a:extLst>
          </p:cNvPr>
          <p:cNvGrpSpPr/>
          <p:nvPr/>
        </p:nvGrpSpPr>
        <p:grpSpPr>
          <a:xfrm>
            <a:off x="1471721" y="2319616"/>
            <a:ext cx="2005996" cy="1420428"/>
            <a:chOff x="1471721" y="2319616"/>
            <a:chExt cx="2005996" cy="1420428"/>
          </a:xfrm>
        </p:grpSpPr>
        <p:sp>
          <p:nvSpPr>
            <p:cNvPr id="6" name="TextBox 5">
              <a:extLst>
                <a:ext uri="{FF2B5EF4-FFF2-40B4-BE49-F238E27FC236}">
                  <a16:creationId xmlns:a16="http://schemas.microsoft.com/office/drawing/2014/main" id="{5CC414B3-4102-1262-61C8-A5DE57B427A5}"/>
                </a:ext>
              </a:extLst>
            </p:cNvPr>
            <p:cNvSpPr txBox="1"/>
            <p:nvPr/>
          </p:nvSpPr>
          <p:spPr>
            <a:xfrm>
              <a:off x="1471721" y="2816714"/>
              <a:ext cx="2005996" cy="923330"/>
            </a:xfrm>
            <a:prstGeom prst="rect">
              <a:avLst/>
            </a:prstGeom>
            <a:noFill/>
          </p:spPr>
          <p:txBody>
            <a:bodyPr wrap="square" rtlCol="0">
              <a:spAutoFit/>
            </a:bodyPr>
            <a:lstStyle/>
            <a:p>
              <a:pPr algn="just"/>
              <a:r>
                <a:rPr lang="en-US" b="1"/>
                <a:t>Số bước chuyển 4 đĩa từ cọc 1 sang cọc 2</a:t>
              </a:r>
            </a:p>
          </p:txBody>
        </p:sp>
        <p:cxnSp>
          <p:nvCxnSpPr>
            <p:cNvPr id="13" name="Straight Arrow Connector 12">
              <a:extLst>
                <a:ext uri="{FF2B5EF4-FFF2-40B4-BE49-F238E27FC236}">
                  <a16:creationId xmlns:a16="http://schemas.microsoft.com/office/drawing/2014/main" id="{782FC1A1-F482-8518-EDF7-16263A6CBA42}"/>
                </a:ext>
              </a:extLst>
            </p:cNvPr>
            <p:cNvCxnSpPr>
              <a:endCxn id="6" idx="0"/>
            </p:cNvCxnSpPr>
            <p:nvPr/>
          </p:nvCxnSpPr>
          <p:spPr>
            <a:xfrm flipH="1">
              <a:off x="2474719" y="2319616"/>
              <a:ext cx="718186" cy="497098"/>
            </a:xfrm>
            <a:prstGeom prst="straightConnector1">
              <a:avLst/>
            </a:prstGeom>
            <a:ln w="3810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7" name="Group 26">
            <a:extLst>
              <a:ext uri="{FF2B5EF4-FFF2-40B4-BE49-F238E27FC236}">
                <a16:creationId xmlns:a16="http://schemas.microsoft.com/office/drawing/2014/main" id="{EF5211BC-0541-8508-9E76-1EA1BDA8C70B}"/>
              </a:ext>
            </a:extLst>
          </p:cNvPr>
          <p:cNvGrpSpPr/>
          <p:nvPr/>
        </p:nvGrpSpPr>
        <p:grpSpPr>
          <a:xfrm>
            <a:off x="4034610" y="2319616"/>
            <a:ext cx="2005996" cy="1420428"/>
            <a:chOff x="4034610" y="2319616"/>
            <a:chExt cx="2005996" cy="1420428"/>
          </a:xfrm>
        </p:grpSpPr>
        <p:sp>
          <p:nvSpPr>
            <p:cNvPr id="7" name="TextBox 6">
              <a:extLst>
                <a:ext uri="{FF2B5EF4-FFF2-40B4-BE49-F238E27FC236}">
                  <a16:creationId xmlns:a16="http://schemas.microsoft.com/office/drawing/2014/main" id="{4FF2DE88-33C5-356F-81FA-B47C83E3E681}"/>
                </a:ext>
              </a:extLst>
            </p:cNvPr>
            <p:cNvSpPr txBox="1"/>
            <p:nvPr/>
          </p:nvSpPr>
          <p:spPr>
            <a:xfrm>
              <a:off x="4034610" y="2816714"/>
              <a:ext cx="2005996" cy="923330"/>
            </a:xfrm>
            <a:prstGeom prst="rect">
              <a:avLst/>
            </a:prstGeom>
            <a:noFill/>
          </p:spPr>
          <p:txBody>
            <a:bodyPr wrap="square" rtlCol="0">
              <a:spAutoFit/>
            </a:bodyPr>
            <a:lstStyle/>
            <a:p>
              <a:pPr algn="just"/>
              <a:r>
                <a:rPr lang="en-US" b="1"/>
                <a:t>Số bước chuyển 3 đĩa từ cọc 1 sang cọc 3</a:t>
              </a:r>
            </a:p>
          </p:txBody>
        </p:sp>
        <p:cxnSp>
          <p:nvCxnSpPr>
            <p:cNvPr id="14" name="Straight Arrow Connector 13">
              <a:extLst>
                <a:ext uri="{FF2B5EF4-FFF2-40B4-BE49-F238E27FC236}">
                  <a16:creationId xmlns:a16="http://schemas.microsoft.com/office/drawing/2014/main" id="{8DB43EC5-7886-7DB3-E5C5-16D7088AF9E5}"/>
                </a:ext>
              </a:extLst>
            </p:cNvPr>
            <p:cNvCxnSpPr>
              <a:cxnSpLocks/>
              <a:endCxn id="7" idx="0"/>
            </p:cNvCxnSpPr>
            <p:nvPr/>
          </p:nvCxnSpPr>
          <p:spPr>
            <a:xfrm flipH="1">
              <a:off x="5037608" y="2319616"/>
              <a:ext cx="556894" cy="497098"/>
            </a:xfrm>
            <a:prstGeom prst="straightConnector1">
              <a:avLst/>
            </a:prstGeom>
            <a:ln w="3810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A8AA2A41-366B-AF28-1F99-34672EE27D7A}"/>
              </a:ext>
            </a:extLst>
          </p:cNvPr>
          <p:cNvGrpSpPr/>
          <p:nvPr/>
        </p:nvGrpSpPr>
        <p:grpSpPr>
          <a:xfrm>
            <a:off x="6597499" y="2319616"/>
            <a:ext cx="2005996" cy="1420428"/>
            <a:chOff x="6597499" y="2319616"/>
            <a:chExt cx="2005996" cy="1420428"/>
          </a:xfrm>
        </p:grpSpPr>
        <p:sp>
          <p:nvSpPr>
            <p:cNvPr id="9" name="TextBox 8">
              <a:extLst>
                <a:ext uri="{FF2B5EF4-FFF2-40B4-BE49-F238E27FC236}">
                  <a16:creationId xmlns:a16="http://schemas.microsoft.com/office/drawing/2014/main" id="{70EB912E-A8EB-0EDD-1CB3-39F42297C434}"/>
                </a:ext>
              </a:extLst>
            </p:cNvPr>
            <p:cNvSpPr txBox="1"/>
            <p:nvPr/>
          </p:nvSpPr>
          <p:spPr>
            <a:xfrm>
              <a:off x="6597499" y="2816714"/>
              <a:ext cx="2005996" cy="923330"/>
            </a:xfrm>
            <a:prstGeom prst="rect">
              <a:avLst/>
            </a:prstGeom>
            <a:noFill/>
          </p:spPr>
          <p:txBody>
            <a:bodyPr wrap="square" rtlCol="0">
              <a:spAutoFit/>
            </a:bodyPr>
            <a:lstStyle/>
            <a:p>
              <a:pPr algn="just"/>
              <a:r>
                <a:rPr lang="en-US" b="1"/>
                <a:t>Số bước chuyển 1 đĩa từ cọc 1 sang cọc 2</a:t>
              </a:r>
            </a:p>
          </p:txBody>
        </p:sp>
        <p:cxnSp>
          <p:nvCxnSpPr>
            <p:cNvPr id="17" name="Straight Arrow Connector 16">
              <a:extLst>
                <a:ext uri="{FF2B5EF4-FFF2-40B4-BE49-F238E27FC236}">
                  <a16:creationId xmlns:a16="http://schemas.microsoft.com/office/drawing/2014/main" id="{DED52F60-7468-93E6-B8C1-64AA511D024B}"/>
                </a:ext>
              </a:extLst>
            </p:cNvPr>
            <p:cNvCxnSpPr>
              <a:cxnSpLocks/>
              <a:endCxn id="9" idx="0"/>
            </p:cNvCxnSpPr>
            <p:nvPr/>
          </p:nvCxnSpPr>
          <p:spPr>
            <a:xfrm>
              <a:off x="7300210" y="2319616"/>
              <a:ext cx="300287" cy="497098"/>
            </a:xfrm>
            <a:prstGeom prst="straightConnector1">
              <a:avLst/>
            </a:prstGeom>
            <a:ln w="3810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9" name="Group 28">
            <a:extLst>
              <a:ext uri="{FF2B5EF4-FFF2-40B4-BE49-F238E27FC236}">
                <a16:creationId xmlns:a16="http://schemas.microsoft.com/office/drawing/2014/main" id="{61A7E578-D18E-3835-55A3-8593120A8452}"/>
              </a:ext>
            </a:extLst>
          </p:cNvPr>
          <p:cNvGrpSpPr/>
          <p:nvPr/>
        </p:nvGrpSpPr>
        <p:grpSpPr>
          <a:xfrm>
            <a:off x="8954850" y="2319616"/>
            <a:ext cx="2211534" cy="1420428"/>
            <a:chOff x="8954850" y="2319616"/>
            <a:chExt cx="2211534" cy="1420428"/>
          </a:xfrm>
        </p:grpSpPr>
        <p:sp>
          <p:nvSpPr>
            <p:cNvPr id="8" name="TextBox 7">
              <a:extLst>
                <a:ext uri="{FF2B5EF4-FFF2-40B4-BE49-F238E27FC236}">
                  <a16:creationId xmlns:a16="http://schemas.microsoft.com/office/drawing/2014/main" id="{7D48EE80-D872-DD21-2DF7-5B78C135328C}"/>
                </a:ext>
              </a:extLst>
            </p:cNvPr>
            <p:cNvSpPr txBox="1"/>
            <p:nvPr/>
          </p:nvSpPr>
          <p:spPr>
            <a:xfrm>
              <a:off x="9160388" y="2816714"/>
              <a:ext cx="2005996" cy="923330"/>
            </a:xfrm>
            <a:prstGeom prst="rect">
              <a:avLst/>
            </a:prstGeom>
            <a:noFill/>
          </p:spPr>
          <p:txBody>
            <a:bodyPr wrap="square" rtlCol="0">
              <a:spAutoFit/>
            </a:bodyPr>
            <a:lstStyle/>
            <a:p>
              <a:pPr algn="just"/>
              <a:r>
                <a:rPr lang="en-US" b="1"/>
                <a:t>Số bước chuyển 3 đĩa từ cọc 3 sang cọc 2</a:t>
              </a:r>
            </a:p>
          </p:txBody>
        </p:sp>
        <p:cxnSp>
          <p:nvCxnSpPr>
            <p:cNvPr id="20" name="Straight Arrow Connector 19">
              <a:extLst>
                <a:ext uri="{FF2B5EF4-FFF2-40B4-BE49-F238E27FC236}">
                  <a16:creationId xmlns:a16="http://schemas.microsoft.com/office/drawing/2014/main" id="{99ED759A-0237-78E2-8F56-EBBD14C9F1CC}"/>
                </a:ext>
              </a:extLst>
            </p:cNvPr>
            <p:cNvCxnSpPr>
              <a:cxnSpLocks/>
              <a:endCxn id="8" idx="0"/>
            </p:cNvCxnSpPr>
            <p:nvPr/>
          </p:nvCxnSpPr>
          <p:spPr>
            <a:xfrm>
              <a:off x="8954850" y="2319616"/>
              <a:ext cx="1208536" cy="497098"/>
            </a:xfrm>
            <a:prstGeom prst="straightConnector1">
              <a:avLst/>
            </a:prstGeom>
            <a:ln w="3810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23" name="Rectangle 22">
            <a:extLst>
              <a:ext uri="{FF2B5EF4-FFF2-40B4-BE49-F238E27FC236}">
                <a16:creationId xmlns:a16="http://schemas.microsoft.com/office/drawing/2014/main" id="{80EAABA1-1A58-A080-CDC6-BE3BC1B9E71C}"/>
              </a:ext>
            </a:extLst>
          </p:cNvPr>
          <p:cNvSpPr/>
          <p:nvPr/>
        </p:nvSpPr>
        <p:spPr>
          <a:xfrm>
            <a:off x="4572000" y="1664406"/>
            <a:ext cx="2005996" cy="6552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B0AD7E26-4CF1-46A7-410D-62C58E010BB5}"/>
              </a:ext>
            </a:extLst>
          </p:cNvPr>
          <p:cNvSpPr/>
          <p:nvPr/>
        </p:nvSpPr>
        <p:spPr>
          <a:xfrm>
            <a:off x="6597499" y="1666969"/>
            <a:ext cx="983495" cy="6552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C4E00AB4-C2A6-B309-3EB4-1DC5D3072BFB}"/>
              </a:ext>
            </a:extLst>
          </p:cNvPr>
          <p:cNvSpPr/>
          <p:nvPr/>
        </p:nvSpPr>
        <p:spPr>
          <a:xfrm>
            <a:off x="7590745" y="1664406"/>
            <a:ext cx="2317753" cy="6552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E13A90C2-9BEA-BCFD-C998-3F8B99852348}"/>
              </a:ext>
            </a:extLst>
          </p:cNvPr>
          <p:cNvSpPr txBox="1"/>
          <p:nvPr/>
        </p:nvSpPr>
        <p:spPr>
          <a:xfrm>
            <a:off x="1256400" y="5105942"/>
            <a:ext cx="9870010" cy="707886"/>
          </a:xfrm>
          <a:prstGeom prst="rect">
            <a:avLst/>
          </a:prstGeom>
          <a:noFill/>
        </p:spPr>
        <p:txBody>
          <a:bodyPr wrap="square" rtlCol="0">
            <a:spAutoFit/>
          </a:bodyPr>
          <a:lstStyle/>
          <a:p>
            <a:pPr algn="just"/>
            <a:r>
              <a:rPr lang="en-US" sz="2000" b="1"/>
              <a:t>(Shhh! Do chỉ là chuyển 3 đĩa từ một cọc gốc sang cọc đích, cho nên số bước ở hai hàm tower(3) trên đều như nhau!)</a:t>
            </a:r>
          </a:p>
        </p:txBody>
      </p:sp>
      <p:sp>
        <p:nvSpPr>
          <p:cNvPr id="31" name="TextBox 30">
            <a:extLst>
              <a:ext uri="{FF2B5EF4-FFF2-40B4-BE49-F238E27FC236}">
                <a16:creationId xmlns:a16="http://schemas.microsoft.com/office/drawing/2014/main" id="{B50A6B5A-0E48-7F8A-520E-5C24B896FB89}"/>
              </a:ext>
            </a:extLst>
          </p:cNvPr>
          <p:cNvSpPr txBox="1"/>
          <p:nvPr/>
        </p:nvSpPr>
        <p:spPr>
          <a:xfrm>
            <a:off x="4140624" y="3883347"/>
            <a:ext cx="4253087" cy="584775"/>
          </a:xfrm>
          <a:prstGeom prst="rect">
            <a:avLst/>
          </a:prstGeom>
          <a:noFill/>
        </p:spPr>
        <p:txBody>
          <a:bodyPr wrap="none" rtlCol="0">
            <a:spAutoFit/>
          </a:bodyPr>
          <a:lstStyle/>
          <a:p>
            <a:r>
              <a:rPr lang="en-US" sz="3200" b="1">
                <a:solidFill>
                  <a:schemeClr val="accent2">
                    <a:lumMod val="75000"/>
                  </a:schemeClr>
                </a:solidFill>
              </a:rPr>
              <a:t>= 2 * tower(3) + 1</a:t>
            </a:r>
          </a:p>
        </p:txBody>
      </p:sp>
    </p:spTree>
    <p:extLst>
      <p:ext uri="{BB962C8B-B14F-4D97-AF65-F5344CB8AC3E}">
        <p14:creationId xmlns:p14="http://schemas.microsoft.com/office/powerpoint/2010/main" val="3226832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0" nodeType="clickEffect">
                                  <p:stCondLst>
                                    <p:cond delay="0"/>
                                  </p:stCondLst>
                                  <p:childTnLst>
                                    <p:set>
                                      <p:cBhvr>
                                        <p:cTn id="12" dur="1" fill="hold">
                                          <p:stCondLst>
                                            <p:cond delay="0"/>
                                          </p:stCondLst>
                                        </p:cTn>
                                        <p:tgtEl>
                                          <p:spTgt spid="23"/>
                                        </p:tgtEl>
                                        <p:attrNameLst>
                                          <p:attrName>style.visibility</p:attrName>
                                        </p:attrNameLst>
                                      </p:cBhvr>
                                      <p:to>
                                        <p:strVal val="hidden"/>
                                      </p:to>
                                    </p:set>
                                  </p:childTnLst>
                                </p:cTn>
                              </p:par>
                              <p:par>
                                <p:cTn id="13" presetID="1" presetClass="entr" presetSubtype="0" fill="hold"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24"/>
                                        </p:tgtEl>
                                        <p:attrNameLst>
                                          <p:attrName>style.visibility</p:attrName>
                                        </p:attrNameLst>
                                      </p:cBhvr>
                                      <p:to>
                                        <p:strVal val="hidden"/>
                                      </p:to>
                                    </p:set>
                                  </p:childTnLst>
                                </p:cTn>
                              </p:par>
                              <p:par>
                                <p:cTn id="19" presetID="1" presetClass="entr" presetSubtype="0" fill="hold" nodeType="with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0" nodeType="clickEffect">
                                  <p:stCondLst>
                                    <p:cond delay="0"/>
                                  </p:stCondLst>
                                  <p:childTnLst>
                                    <p:set>
                                      <p:cBhvr>
                                        <p:cTn id="24" dur="1" fill="hold">
                                          <p:stCondLst>
                                            <p:cond delay="0"/>
                                          </p:stCondLst>
                                        </p:cTn>
                                        <p:tgtEl>
                                          <p:spTgt spid="25"/>
                                        </p:tgtEl>
                                        <p:attrNameLst>
                                          <p:attrName>style.visibility</p:attrName>
                                        </p:attrNameLst>
                                      </p:cBhvr>
                                      <p:to>
                                        <p:strVal val="hidden"/>
                                      </p:to>
                                    </p:set>
                                  </p:childTnLst>
                                </p:cTn>
                              </p:par>
                              <p:par>
                                <p:cTn id="25" presetID="1" presetClass="entr" presetSubtype="0" fill="hold" nodeType="with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3" grpId="0" animBg="1"/>
      <p:bldP spid="24" grpId="0" animBg="1"/>
      <p:bldP spid="25" grpId="0" animBg="1"/>
      <p:bldP spid="31"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1902781-03FA-879D-AD7A-D6BEF6070B36}"/>
              </a:ext>
            </a:extLst>
          </p:cNvPr>
          <p:cNvSpPr txBox="1"/>
          <p:nvPr/>
        </p:nvSpPr>
        <p:spPr>
          <a:xfrm>
            <a:off x="1500832" y="434716"/>
            <a:ext cx="9190336" cy="461665"/>
          </a:xfrm>
          <a:prstGeom prst="rect">
            <a:avLst/>
          </a:prstGeom>
          <a:noFill/>
        </p:spPr>
        <p:txBody>
          <a:bodyPr wrap="none" rtlCol="0">
            <a:spAutoFit/>
          </a:bodyPr>
          <a:lstStyle/>
          <a:p>
            <a:r>
              <a:rPr lang="en-US" sz="2400" b="1"/>
              <a:t>Điều tưởng tự cũng sẽ đúng với bài toán 3 đĩa, 2 đĩa:</a:t>
            </a:r>
          </a:p>
        </p:txBody>
      </p:sp>
      <p:sp>
        <p:nvSpPr>
          <p:cNvPr id="7" name="TextBox 6">
            <a:extLst>
              <a:ext uri="{FF2B5EF4-FFF2-40B4-BE49-F238E27FC236}">
                <a16:creationId xmlns:a16="http://schemas.microsoft.com/office/drawing/2014/main" id="{91E75895-F396-A61B-F7E6-A2561625B333}"/>
              </a:ext>
            </a:extLst>
          </p:cNvPr>
          <p:cNvSpPr txBox="1"/>
          <p:nvPr/>
        </p:nvSpPr>
        <p:spPr>
          <a:xfrm>
            <a:off x="2730895" y="1285136"/>
            <a:ext cx="6287299" cy="1569660"/>
          </a:xfrm>
          <a:prstGeom prst="rect">
            <a:avLst/>
          </a:prstGeom>
          <a:noFill/>
        </p:spPr>
        <p:txBody>
          <a:bodyPr wrap="none" rtlCol="0">
            <a:spAutoFit/>
          </a:bodyPr>
          <a:lstStyle/>
          <a:p>
            <a:r>
              <a:rPr lang="en-US" sz="3200" b="1">
                <a:solidFill>
                  <a:schemeClr val="accent2">
                    <a:lumMod val="75000"/>
                  </a:schemeClr>
                </a:solidFill>
              </a:rPr>
              <a:t>tower(3) = 2 * tower(2) + 1</a:t>
            </a:r>
          </a:p>
          <a:p>
            <a:endParaRPr lang="en-US" sz="3200" b="1">
              <a:solidFill>
                <a:schemeClr val="accent2">
                  <a:lumMod val="75000"/>
                </a:schemeClr>
              </a:solidFill>
            </a:endParaRPr>
          </a:p>
          <a:p>
            <a:r>
              <a:rPr lang="en-US" sz="3200" b="1">
                <a:solidFill>
                  <a:schemeClr val="accent2">
                    <a:lumMod val="75000"/>
                  </a:schemeClr>
                </a:solidFill>
              </a:rPr>
              <a:t>tower(2) = 2 * tower(1) + 1</a:t>
            </a:r>
          </a:p>
        </p:txBody>
      </p:sp>
      <p:sp>
        <p:nvSpPr>
          <p:cNvPr id="8" name="TextBox 7">
            <a:extLst>
              <a:ext uri="{FF2B5EF4-FFF2-40B4-BE49-F238E27FC236}">
                <a16:creationId xmlns:a16="http://schemas.microsoft.com/office/drawing/2014/main" id="{1F745044-F071-2A49-B05C-286B793C8193}"/>
              </a:ext>
            </a:extLst>
          </p:cNvPr>
          <p:cNvSpPr txBox="1"/>
          <p:nvPr/>
        </p:nvSpPr>
        <p:spPr>
          <a:xfrm>
            <a:off x="1500832" y="3566716"/>
            <a:ext cx="9082224" cy="1569660"/>
          </a:xfrm>
          <a:prstGeom prst="rect">
            <a:avLst/>
          </a:prstGeom>
          <a:noFill/>
        </p:spPr>
        <p:txBody>
          <a:bodyPr wrap="square" rtlCol="0">
            <a:spAutoFit/>
          </a:bodyPr>
          <a:lstStyle/>
          <a:p>
            <a:r>
              <a:rPr lang="en-US" sz="2400" b="1"/>
              <a:t>Đối với 1 đĩa, chỉ đơn giản là di chuyển đĩa từ gốc đến đích là xong!</a:t>
            </a:r>
          </a:p>
          <a:p>
            <a:r>
              <a:rPr lang="en-US" sz="2400" b="1"/>
              <a:t>Như vậy tower(1) = 1</a:t>
            </a:r>
          </a:p>
          <a:p>
            <a:r>
              <a:rPr lang="en-US" sz="2400" b="1"/>
              <a:t>Đây chính là trường hợp dừng của chúng ta</a:t>
            </a:r>
          </a:p>
        </p:txBody>
      </p:sp>
    </p:spTree>
    <p:extLst>
      <p:ext uri="{BB962C8B-B14F-4D97-AF65-F5344CB8AC3E}">
        <p14:creationId xmlns:p14="http://schemas.microsoft.com/office/powerpoint/2010/main" val="2207014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8"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583BD75-5370-D948-CE14-6E8BA0AF2D9F}"/>
              </a:ext>
            </a:extLst>
          </p:cNvPr>
          <p:cNvSpPr txBox="1"/>
          <p:nvPr/>
        </p:nvSpPr>
        <p:spPr>
          <a:xfrm>
            <a:off x="1380910" y="874512"/>
            <a:ext cx="9870010" cy="461665"/>
          </a:xfrm>
          <a:prstGeom prst="rect">
            <a:avLst/>
          </a:prstGeom>
          <a:noFill/>
        </p:spPr>
        <p:txBody>
          <a:bodyPr wrap="none" rtlCol="0">
            <a:spAutoFit/>
          </a:bodyPr>
          <a:lstStyle/>
          <a:p>
            <a:r>
              <a:rPr lang="en-US" sz="2400" b="1"/>
              <a:t>Từ đó ta được hệ thức truy hồi cho bài toán Tháp Hà Nội:</a:t>
            </a:r>
          </a:p>
        </p:txBody>
      </p:sp>
      <p:sp>
        <p:nvSpPr>
          <p:cNvPr id="6" name="TextBox 5">
            <a:extLst>
              <a:ext uri="{FF2B5EF4-FFF2-40B4-BE49-F238E27FC236}">
                <a16:creationId xmlns:a16="http://schemas.microsoft.com/office/drawing/2014/main" id="{48C26EE8-2EDD-E050-B99E-AB4FD3CA31F0}"/>
              </a:ext>
            </a:extLst>
          </p:cNvPr>
          <p:cNvSpPr txBox="1"/>
          <p:nvPr/>
        </p:nvSpPr>
        <p:spPr>
          <a:xfrm>
            <a:off x="2399561" y="2505670"/>
            <a:ext cx="1883849" cy="461665"/>
          </a:xfrm>
          <a:prstGeom prst="rect">
            <a:avLst/>
          </a:prstGeom>
          <a:noFill/>
        </p:spPr>
        <p:txBody>
          <a:bodyPr wrap="none" rtlCol="0">
            <a:spAutoFit/>
          </a:bodyPr>
          <a:lstStyle/>
          <a:p>
            <a:r>
              <a:rPr lang="en-US" sz="2400" b="1"/>
              <a:t>tower(x)= </a:t>
            </a:r>
          </a:p>
        </p:txBody>
      </p:sp>
      <p:sp>
        <p:nvSpPr>
          <p:cNvPr id="7" name="Left Brace 6">
            <a:extLst>
              <a:ext uri="{FF2B5EF4-FFF2-40B4-BE49-F238E27FC236}">
                <a16:creationId xmlns:a16="http://schemas.microsoft.com/office/drawing/2014/main" id="{6ABB367E-9BDD-8663-8865-0BC8E1689C3F}"/>
              </a:ext>
            </a:extLst>
          </p:cNvPr>
          <p:cNvSpPr/>
          <p:nvPr/>
        </p:nvSpPr>
        <p:spPr>
          <a:xfrm>
            <a:off x="4116209" y="1973578"/>
            <a:ext cx="334402" cy="1627448"/>
          </a:xfrm>
          <a:prstGeom prst="leftBrace">
            <a:avLst>
              <a:gd name="adj1" fmla="val 31992"/>
              <a:gd name="adj2" fmla="val 48710"/>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a:extLst>
              <a:ext uri="{FF2B5EF4-FFF2-40B4-BE49-F238E27FC236}">
                <a16:creationId xmlns:a16="http://schemas.microsoft.com/office/drawing/2014/main" id="{319BEE61-65BD-79C5-075C-8621BA53CAA5}"/>
              </a:ext>
            </a:extLst>
          </p:cNvPr>
          <p:cNvSpPr txBox="1"/>
          <p:nvPr/>
        </p:nvSpPr>
        <p:spPr>
          <a:xfrm>
            <a:off x="4803256" y="2074678"/>
            <a:ext cx="2393604" cy="461665"/>
          </a:xfrm>
          <a:prstGeom prst="rect">
            <a:avLst/>
          </a:prstGeom>
          <a:noFill/>
        </p:spPr>
        <p:txBody>
          <a:bodyPr wrap="none" rtlCol="0">
            <a:spAutoFit/>
          </a:bodyPr>
          <a:lstStyle/>
          <a:p>
            <a:r>
              <a:rPr lang="en-US" sz="2400" b="1"/>
              <a:t>1, nếu x = 1 </a:t>
            </a:r>
          </a:p>
        </p:txBody>
      </p:sp>
      <p:sp>
        <p:nvSpPr>
          <p:cNvPr id="10" name="TextBox 9">
            <a:extLst>
              <a:ext uri="{FF2B5EF4-FFF2-40B4-BE49-F238E27FC236}">
                <a16:creationId xmlns:a16="http://schemas.microsoft.com/office/drawing/2014/main" id="{766CEDC6-5F01-FE17-4477-E128994D5C19}"/>
              </a:ext>
            </a:extLst>
          </p:cNvPr>
          <p:cNvSpPr txBox="1"/>
          <p:nvPr/>
        </p:nvSpPr>
        <p:spPr>
          <a:xfrm>
            <a:off x="4803256" y="2967335"/>
            <a:ext cx="5622052" cy="461665"/>
          </a:xfrm>
          <a:prstGeom prst="rect">
            <a:avLst/>
          </a:prstGeom>
          <a:noFill/>
        </p:spPr>
        <p:txBody>
          <a:bodyPr wrap="none" rtlCol="0">
            <a:spAutoFit/>
          </a:bodyPr>
          <a:lstStyle/>
          <a:p>
            <a:r>
              <a:rPr lang="en-US" sz="2400" b="1"/>
              <a:t>2 * tower(x – 1) + 1, nếu x != 1</a:t>
            </a:r>
          </a:p>
        </p:txBody>
      </p:sp>
      <p:sp>
        <p:nvSpPr>
          <p:cNvPr id="16" name="TextBox 15">
            <a:extLst>
              <a:ext uri="{FF2B5EF4-FFF2-40B4-BE49-F238E27FC236}">
                <a16:creationId xmlns:a16="http://schemas.microsoft.com/office/drawing/2014/main" id="{5B61FD0A-836F-4B72-1F47-BEC2B69F2D93}"/>
              </a:ext>
            </a:extLst>
          </p:cNvPr>
          <p:cNvSpPr txBox="1"/>
          <p:nvPr/>
        </p:nvSpPr>
        <p:spPr>
          <a:xfrm>
            <a:off x="1380910" y="4238427"/>
            <a:ext cx="10089925" cy="830997"/>
          </a:xfrm>
          <a:prstGeom prst="rect">
            <a:avLst/>
          </a:prstGeom>
          <a:noFill/>
        </p:spPr>
        <p:txBody>
          <a:bodyPr wrap="square" rtlCol="0">
            <a:spAutoFit/>
          </a:bodyPr>
          <a:lstStyle/>
          <a:p>
            <a:r>
              <a:rPr lang="en-US" sz="2400" b="1"/>
              <a:t>Có hệ thức truy hồi, công việc của ta chỉ là biến chúng thành chương trình cho máy tính tính toán!</a:t>
            </a:r>
          </a:p>
        </p:txBody>
      </p:sp>
    </p:spTree>
    <p:extLst>
      <p:ext uri="{BB962C8B-B14F-4D97-AF65-F5344CB8AC3E}">
        <p14:creationId xmlns:p14="http://schemas.microsoft.com/office/powerpoint/2010/main" val="3345149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8" grpId="0"/>
      <p:bldP spid="10" grpId="0"/>
      <p:bldP spid="16"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A120067-2AE0-0584-7065-3EE19E469087}"/>
              </a:ext>
            </a:extLst>
          </p:cNvPr>
          <p:cNvSpPr txBox="1"/>
          <p:nvPr/>
        </p:nvSpPr>
        <p:spPr>
          <a:xfrm>
            <a:off x="4899198" y="209862"/>
            <a:ext cx="2393604" cy="461665"/>
          </a:xfrm>
          <a:prstGeom prst="rect">
            <a:avLst/>
          </a:prstGeom>
          <a:noFill/>
        </p:spPr>
        <p:txBody>
          <a:bodyPr wrap="none" rtlCol="0">
            <a:spAutoFit/>
          </a:bodyPr>
          <a:lstStyle/>
          <a:p>
            <a:pPr algn="ctr"/>
            <a:r>
              <a:rPr lang="en-US" sz="2400" b="1"/>
              <a:t>Tổng kết lại:</a:t>
            </a:r>
          </a:p>
        </p:txBody>
      </p:sp>
      <p:sp>
        <p:nvSpPr>
          <p:cNvPr id="5" name="TextBox 4">
            <a:extLst>
              <a:ext uri="{FF2B5EF4-FFF2-40B4-BE49-F238E27FC236}">
                <a16:creationId xmlns:a16="http://schemas.microsoft.com/office/drawing/2014/main" id="{78CCA9C9-DEE0-9519-466E-3005E7E58E84}"/>
              </a:ext>
            </a:extLst>
          </p:cNvPr>
          <p:cNvSpPr txBox="1"/>
          <p:nvPr/>
        </p:nvSpPr>
        <p:spPr>
          <a:xfrm>
            <a:off x="539645" y="1349115"/>
            <a:ext cx="11092722" cy="830997"/>
          </a:xfrm>
          <a:prstGeom prst="rect">
            <a:avLst/>
          </a:prstGeom>
          <a:noFill/>
        </p:spPr>
        <p:txBody>
          <a:bodyPr wrap="square" rtlCol="0">
            <a:spAutoFit/>
          </a:bodyPr>
          <a:lstStyle/>
          <a:p>
            <a:r>
              <a:rPr lang="en-US" sz="2400" b="1"/>
              <a:t>1. Đệ quy là việc một bài toán (công việc) được giải quyết bằng cách gọi lại chính nó.</a:t>
            </a:r>
          </a:p>
        </p:txBody>
      </p:sp>
      <p:sp>
        <p:nvSpPr>
          <p:cNvPr id="6" name="TextBox 5">
            <a:extLst>
              <a:ext uri="{FF2B5EF4-FFF2-40B4-BE49-F238E27FC236}">
                <a16:creationId xmlns:a16="http://schemas.microsoft.com/office/drawing/2014/main" id="{193064CC-98F8-86B7-7AD1-49AED1147E34}"/>
              </a:ext>
            </a:extLst>
          </p:cNvPr>
          <p:cNvSpPr txBox="1"/>
          <p:nvPr/>
        </p:nvSpPr>
        <p:spPr>
          <a:xfrm>
            <a:off x="539645" y="2257535"/>
            <a:ext cx="11092722" cy="1200329"/>
          </a:xfrm>
          <a:prstGeom prst="rect">
            <a:avLst/>
          </a:prstGeom>
          <a:noFill/>
        </p:spPr>
        <p:txBody>
          <a:bodyPr wrap="square" rtlCol="0">
            <a:spAutoFit/>
          </a:bodyPr>
          <a:lstStyle/>
          <a:p>
            <a:r>
              <a:rPr lang="en-US" sz="2400" b="1"/>
              <a:t>2. Thông thường, bài toán (công việc) ban đầu sẽ rất phức tạp, việc gọi đệ quy nhằm giải quyết bài toán ban đầu bằng các đáp án của bài toán con đỡ phức tạp hơn, vấn đề được chia nhỏ hơn.</a:t>
            </a:r>
          </a:p>
        </p:txBody>
      </p:sp>
      <p:sp>
        <p:nvSpPr>
          <p:cNvPr id="7" name="TextBox 6">
            <a:extLst>
              <a:ext uri="{FF2B5EF4-FFF2-40B4-BE49-F238E27FC236}">
                <a16:creationId xmlns:a16="http://schemas.microsoft.com/office/drawing/2014/main" id="{098D1933-F232-CB0B-2383-B5FE86609F19}"/>
              </a:ext>
            </a:extLst>
          </p:cNvPr>
          <p:cNvSpPr txBox="1"/>
          <p:nvPr/>
        </p:nvSpPr>
        <p:spPr>
          <a:xfrm>
            <a:off x="549639" y="3535287"/>
            <a:ext cx="11092722" cy="1200329"/>
          </a:xfrm>
          <a:prstGeom prst="rect">
            <a:avLst/>
          </a:prstGeom>
          <a:noFill/>
        </p:spPr>
        <p:txBody>
          <a:bodyPr wrap="square" rtlCol="0">
            <a:spAutoFit/>
          </a:bodyPr>
          <a:lstStyle/>
          <a:p>
            <a:r>
              <a:rPr lang="en-US" sz="2400" b="1"/>
              <a:t>3. Các bài toán đệ quy thường sẽ có 1 điểm dừng, đóng vai trò tiên đề của bài toán. Nếu không có điểm dừng, việc đệ quy sẽ thực hiện mãi mãi.</a:t>
            </a:r>
          </a:p>
        </p:txBody>
      </p:sp>
      <p:sp>
        <p:nvSpPr>
          <p:cNvPr id="8" name="TextBox 7">
            <a:extLst>
              <a:ext uri="{FF2B5EF4-FFF2-40B4-BE49-F238E27FC236}">
                <a16:creationId xmlns:a16="http://schemas.microsoft.com/office/drawing/2014/main" id="{A66BFCFB-83D8-0877-E662-E9FCAA0ADE8E}"/>
              </a:ext>
            </a:extLst>
          </p:cNvPr>
          <p:cNvSpPr txBox="1"/>
          <p:nvPr/>
        </p:nvSpPr>
        <p:spPr>
          <a:xfrm>
            <a:off x="549639" y="4813039"/>
            <a:ext cx="11092722" cy="461665"/>
          </a:xfrm>
          <a:prstGeom prst="rect">
            <a:avLst/>
          </a:prstGeom>
          <a:noFill/>
        </p:spPr>
        <p:txBody>
          <a:bodyPr wrap="square" rtlCol="0">
            <a:spAutoFit/>
          </a:bodyPr>
          <a:lstStyle/>
          <a:p>
            <a:r>
              <a:rPr lang="en-US" sz="2400" b="1"/>
              <a:t>4. Có thể coi đệ quy như là một dạng của vòng lặp.</a:t>
            </a:r>
          </a:p>
        </p:txBody>
      </p:sp>
    </p:spTree>
    <p:extLst>
      <p:ext uri="{BB962C8B-B14F-4D97-AF65-F5344CB8AC3E}">
        <p14:creationId xmlns:p14="http://schemas.microsoft.com/office/powerpoint/2010/main" val="324999999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7CFE0D5-6748-9DDD-2A92-E0CB56D4BAB8}"/>
              </a:ext>
            </a:extLst>
          </p:cNvPr>
          <p:cNvSpPr txBox="1"/>
          <p:nvPr/>
        </p:nvSpPr>
        <p:spPr>
          <a:xfrm>
            <a:off x="3284974" y="1019331"/>
            <a:ext cx="5622052" cy="830997"/>
          </a:xfrm>
          <a:prstGeom prst="rect">
            <a:avLst/>
          </a:prstGeom>
          <a:noFill/>
        </p:spPr>
        <p:txBody>
          <a:bodyPr wrap="none" rtlCol="0">
            <a:spAutoFit/>
          </a:bodyPr>
          <a:lstStyle/>
          <a:p>
            <a:pPr algn="ctr"/>
            <a:r>
              <a:rPr lang="en-US" sz="2400" b="1"/>
              <a:t>Cấu trúc của đệ quy trong C/C++:</a:t>
            </a:r>
          </a:p>
          <a:p>
            <a:pPr algn="ctr"/>
            <a:endParaRPr lang="en-US" sz="2400" b="1"/>
          </a:p>
        </p:txBody>
      </p:sp>
      <p:sp>
        <p:nvSpPr>
          <p:cNvPr id="5" name="TextBox 4">
            <a:extLst>
              <a:ext uri="{FF2B5EF4-FFF2-40B4-BE49-F238E27FC236}">
                <a16:creationId xmlns:a16="http://schemas.microsoft.com/office/drawing/2014/main" id="{92A542FE-542B-AF54-03D0-887882200C1F}"/>
              </a:ext>
            </a:extLst>
          </p:cNvPr>
          <p:cNvSpPr txBox="1"/>
          <p:nvPr/>
        </p:nvSpPr>
        <p:spPr>
          <a:xfrm>
            <a:off x="2485877" y="2103327"/>
            <a:ext cx="7220246" cy="3046988"/>
          </a:xfrm>
          <a:prstGeom prst="rect">
            <a:avLst/>
          </a:prstGeom>
          <a:noFill/>
        </p:spPr>
        <p:txBody>
          <a:bodyPr wrap="none" rtlCol="0">
            <a:spAutoFit/>
          </a:bodyPr>
          <a:lstStyle/>
          <a:p>
            <a:pPr algn="ctr"/>
            <a:r>
              <a:rPr lang="en-US" sz="2400" b="1"/>
              <a:t>Kiểu-dữ-liệu tên-hàm(&lt;Danh-sách-tham-số&gt;)</a:t>
            </a:r>
          </a:p>
          <a:p>
            <a:r>
              <a:rPr lang="en-US" sz="2400" b="1"/>
              <a:t>{</a:t>
            </a:r>
          </a:p>
          <a:p>
            <a:r>
              <a:rPr lang="en-US" sz="2400" b="1"/>
              <a:t>	// &lt;Câu-lệnh&gt;;</a:t>
            </a:r>
          </a:p>
          <a:p>
            <a:endParaRPr lang="en-US" sz="2400" b="1"/>
          </a:p>
          <a:p>
            <a:r>
              <a:rPr lang="en-US" sz="2400" b="1"/>
              <a:t>	tên-hàm(&lt;Danh-sách-tham-số&gt;);</a:t>
            </a:r>
          </a:p>
          <a:p>
            <a:endParaRPr lang="en-US" sz="2400" b="1"/>
          </a:p>
          <a:p>
            <a:r>
              <a:rPr lang="en-US" sz="2400" b="1"/>
              <a:t>	// &lt;Câu-lệnh&gt;;</a:t>
            </a:r>
          </a:p>
          <a:p>
            <a:r>
              <a:rPr lang="en-US" sz="2400" b="1"/>
              <a:t>}</a:t>
            </a:r>
          </a:p>
        </p:txBody>
      </p:sp>
    </p:spTree>
    <p:extLst>
      <p:ext uri="{BB962C8B-B14F-4D97-AF65-F5344CB8AC3E}">
        <p14:creationId xmlns:p14="http://schemas.microsoft.com/office/powerpoint/2010/main" val="203161646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7CFE0D5-6748-9DDD-2A92-E0CB56D4BAB8}"/>
              </a:ext>
            </a:extLst>
          </p:cNvPr>
          <p:cNvSpPr txBox="1"/>
          <p:nvPr/>
        </p:nvSpPr>
        <p:spPr>
          <a:xfrm>
            <a:off x="781617" y="644577"/>
            <a:ext cx="5622052" cy="461665"/>
          </a:xfrm>
          <a:prstGeom prst="rect">
            <a:avLst/>
          </a:prstGeom>
          <a:noFill/>
        </p:spPr>
        <p:txBody>
          <a:bodyPr wrap="none" rtlCol="0">
            <a:spAutoFit/>
          </a:bodyPr>
          <a:lstStyle/>
          <a:p>
            <a:pPr algn="ctr"/>
            <a:r>
              <a:rPr lang="en-US" sz="2400" b="1"/>
              <a:t>Cấu trúc của đệ quy trong C/C++:</a:t>
            </a:r>
          </a:p>
        </p:txBody>
      </p:sp>
      <p:sp>
        <p:nvSpPr>
          <p:cNvPr id="5" name="TextBox 4">
            <a:extLst>
              <a:ext uri="{FF2B5EF4-FFF2-40B4-BE49-F238E27FC236}">
                <a16:creationId xmlns:a16="http://schemas.microsoft.com/office/drawing/2014/main" id="{92A542FE-542B-AF54-03D0-887882200C1F}"/>
              </a:ext>
            </a:extLst>
          </p:cNvPr>
          <p:cNvSpPr txBox="1"/>
          <p:nvPr/>
        </p:nvSpPr>
        <p:spPr>
          <a:xfrm>
            <a:off x="2485877" y="2103327"/>
            <a:ext cx="7220246" cy="3046988"/>
          </a:xfrm>
          <a:prstGeom prst="rect">
            <a:avLst/>
          </a:prstGeom>
          <a:noFill/>
        </p:spPr>
        <p:txBody>
          <a:bodyPr wrap="none" rtlCol="0">
            <a:spAutoFit/>
          </a:bodyPr>
          <a:lstStyle/>
          <a:p>
            <a:pPr algn="ctr"/>
            <a:r>
              <a:rPr lang="en-US" sz="2400" b="1"/>
              <a:t>Kiểu-dữ-liệu tên-hàm(&lt;Danh-sách-tham-số&gt;)</a:t>
            </a:r>
          </a:p>
          <a:p>
            <a:r>
              <a:rPr lang="en-US" sz="2400" b="1"/>
              <a:t>{</a:t>
            </a:r>
          </a:p>
          <a:p>
            <a:r>
              <a:rPr lang="en-US" sz="2400" b="1"/>
              <a:t>	// &lt;Câu-lệnh&gt;;</a:t>
            </a:r>
          </a:p>
          <a:p>
            <a:endParaRPr lang="en-US" sz="2400" b="1"/>
          </a:p>
          <a:p>
            <a:r>
              <a:rPr lang="en-US" sz="2400" b="1"/>
              <a:t>	tên-hàm(&lt;Danh-sách-tham-số&gt;);</a:t>
            </a:r>
          </a:p>
          <a:p>
            <a:endParaRPr lang="en-US" sz="2400" b="1"/>
          </a:p>
          <a:p>
            <a:r>
              <a:rPr lang="en-US" sz="2400" b="1"/>
              <a:t>	// &lt;Câu-lệnh&gt;;</a:t>
            </a:r>
          </a:p>
          <a:p>
            <a:r>
              <a:rPr lang="en-US" sz="2400" b="1"/>
              <a:t>}</a:t>
            </a:r>
          </a:p>
        </p:txBody>
      </p:sp>
    </p:spTree>
    <p:extLst>
      <p:ext uri="{BB962C8B-B14F-4D97-AF65-F5344CB8AC3E}">
        <p14:creationId xmlns:p14="http://schemas.microsoft.com/office/powerpoint/2010/main" val="2526232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a:extLst>
              <a:ext uri="{FF2B5EF4-FFF2-40B4-BE49-F238E27FC236}">
                <a16:creationId xmlns:a16="http://schemas.microsoft.com/office/drawing/2014/main" id="{CF6096F3-34DD-B5EC-3276-0CE0FE2A4473}"/>
              </a:ext>
            </a:extLst>
          </p:cNvPr>
          <p:cNvSpPr txBox="1"/>
          <p:nvPr/>
        </p:nvSpPr>
        <p:spPr>
          <a:xfrm>
            <a:off x="341835" y="318122"/>
            <a:ext cx="8170827" cy="461665"/>
          </a:xfrm>
          <a:prstGeom prst="rect">
            <a:avLst/>
          </a:prstGeom>
          <a:noFill/>
        </p:spPr>
        <p:txBody>
          <a:bodyPr wrap="none" rtlCol="0">
            <a:spAutoFit/>
          </a:bodyPr>
          <a:lstStyle/>
          <a:p>
            <a:r>
              <a:rPr lang="en-US" sz="2400" b="1"/>
              <a:t>Đây là quân cờ. Nó đang đứng ở vị trí xuất phát</a:t>
            </a:r>
          </a:p>
        </p:txBody>
      </p:sp>
      <p:sp>
        <p:nvSpPr>
          <p:cNvPr id="29" name="Rectangle: Rounded Corners 28">
            <a:extLst>
              <a:ext uri="{FF2B5EF4-FFF2-40B4-BE49-F238E27FC236}">
                <a16:creationId xmlns:a16="http://schemas.microsoft.com/office/drawing/2014/main" id="{3BEB8274-E5DF-4B35-3741-F53F40268C1C}"/>
              </a:ext>
            </a:extLst>
          </p:cNvPr>
          <p:cNvSpPr/>
          <p:nvPr/>
        </p:nvSpPr>
        <p:spPr>
          <a:xfrm>
            <a:off x="3844383" y="3155845"/>
            <a:ext cx="1465943" cy="1306286"/>
          </a:xfrm>
          <a:prstGeom prst="roundRect">
            <a:avLst/>
          </a:prstGeom>
          <a:solidFill>
            <a:schemeClr val="bg1"/>
          </a:solidFill>
          <a:ln w="38100">
            <a:solidFill>
              <a:schemeClr val="tx1">
                <a:lumMod val="85000"/>
                <a:lumOff val="1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Rounded Corners 30">
            <a:extLst>
              <a:ext uri="{FF2B5EF4-FFF2-40B4-BE49-F238E27FC236}">
                <a16:creationId xmlns:a16="http://schemas.microsoft.com/office/drawing/2014/main" id="{57F89C20-43ED-079D-B7A4-97CEEE464814}"/>
              </a:ext>
            </a:extLst>
          </p:cNvPr>
          <p:cNvSpPr/>
          <p:nvPr/>
        </p:nvSpPr>
        <p:spPr>
          <a:xfrm>
            <a:off x="5462726" y="3155845"/>
            <a:ext cx="1465943" cy="1306286"/>
          </a:xfrm>
          <a:prstGeom prst="roundRect">
            <a:avLst/>
          </a:prstGeom>
          <a:solidFill>
            <a:schemeClr val="bg1"/>
          </a:solidFill>
          <a:ln w="38100">
            <a:solidFill>
              <a:schemeClr val="tx1">
                <a:lumMod val="85000"/>
                <a:lumOff val="1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Rounded Corners 31">
            <a:extLst>
              <a:ext uri="{FF2B5EF4-FFF2-40B4-BE49-F238E27FC236}">
                <a16:creationId xmlns:a16="http://schemas.microsoft.com/office/drawing/2014/main" id="{D5408D18-622B-F394-E7A6-3FFA5C8BC828}"/>
              </a:ext>
            </a:extLst>
          </p:cNvPr>
          <p:cNvSpPr/>
          <p:nvPr/>
        </p:nvSpPr>
        <p:spPr>
          <a:xfrm>
            <a:off x="7081069" y="3155845"/>
            <a:ext cx="1465943" cy="1306286"/>
          </a:xfrm>
          <a:prstGeom prst="roundRect">
            <a:avLst/>
          </a:prstGeom>
          <a:solidFill>
            <a:schemeClr val="bg1"/>
          </a:solidFill>
          <a:ln w="38100">
            <a:solidFill>
              <a:schemeClr val="tx1">
                <a:lumMod val="85000"/>
                <a:lumOff val="1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Rounded Corners 32">
            <a:extLst>
              <a:ext uri="{FF2B5EF4-FFF2-40B4-BE49-F238E27FC236}">
                <a16:creationId xmlns:a16="http://schemas.microsoft.com/office/drawing/2014/main" id="{9E14D5CD-BFE2-8E2D-3BF2-2E6BB84B5E9F}"/>
              </a:ext>
            </a:extLst>
          </p:cNvPr>
          <p:cNvSpPr/>
          <p:nvPr/>
        </p:nvSpPr>
        <p:spPr>
          <a:xfrm>
            <a:off x="3844383" y="1704417"/>
            <a:ext cx="1465943" cy="1306286"/>
          </a:xfrm>
          <a:prstGeom prst="roundRect">
            <a:avLst/>
          </a:prstGeom>
          <a:solidFill>
            <a:schemeClr val="accent2"/>
          </a:solidFill>
          <a:ln w="38100">
            <a:solidFill>
              <a:schemeClr val="tx1">
                <a:lumMod val="85000"/>
                <a:lumOff val="1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Rounded Corners 40">
            <a:extLst>
              <a:ext uri="{FF2B5EF4-FFF2-40B4-BE49-F238E27FC236}">
                <a16:creationId xmlns:a16="http://schemas.microsoft.com/office/drawing/2014/main" id="{4729A9FF-A685-EC37-85A5-09E6D11E42CD}"/>
              </a:ext>
            </a:extLst>
          </p:cNvPr>
          <p:cNvSpPr/>
          <p:nvPr/>
        </p:nvSpPr>
        <p:spPr>
          <a:xfrm>
            <a:off x="5462726" y="1704417"/>
            <a:ext cx="1465943" cy="1306286"/>
          </a:xfrm>
          <a:prstGeom prst="roundRect">
            <a:avLst/>
          </a:prstGeom>
          <a:solidFill>
            <a:schemeClr val="bg1"/>
          </a:solidFill>
          <a:ln w="38100">
            <a:solidFill>
              <a:schemeClr val="tx1">
                <a:lumMod val="85000"/>
                <a:lumOff val="1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Rounded Corners 41">
            <a:extLst>
              <a:ext uri="{FF2B5EF4-FFF2-40B4-BE49-F238E27FC236}">
                <a16:creationId xmlns:a16="http://schemas.microsoft.com/office/drawing/2014/main" id="{AE6B2EE7-8ECA-A834-A3D9-5ED44CD4FF73}"/>
              </a:ext>
            </a:extLst>
          </p:cNvPr>
          <p:cNvSpPr/>
          <p:nvPr/>
        </p:nvSpPr>
        <p:spPr>
          <a:xfrm>
            <a:off x="7081069" y="1704417"/>
            <a:ext cx="1465943" cy="1306286"/>
          </a:xfrm>
          <a:prstGeom prst="roundRect">
            <a:avLst/>
          </a:prstGeom>
          <a:solidFill>
            <a:schemeClr val="bg1"/>
          </a:solidFill>
          <a:ln w="38100">
            <a:solidFill>
              <a:schemeClr val="tx1">
                <a:lumMod val="85000"/>
                <a:lumOff val="1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42">
            <a:extLst>
              <a:ext uri="{FF2B5EF4-FFF2-40B4-BE49-F238E27FC236}">
                <a16:creationId xmlns:a16="http://schemas.microsoft.com/office/drawing/2014/main" id="{7BF53087-60B4-BBD6-7DA3-6F44725BA51B}"/>
              </a:ext>
            </a:extLst>
          </p:cNvPr>
          <p:cNvGrpSpPr/>
          <p:nvPr/>
        </p:nvGrpSpPr>
        <p:grpSpPr>
          <a:xfrm>
            <a:off x="4217293" y="1852785"/>
            <a:ext cx="779489" cy="1009549"/>
            <a:chOff x="1340073" y="1693379"/>
            <a:chExt cx="779489" cy="1009549"/>
          </a:xfrm>
        </p:grpSpPr>
        <p:sp>
          <p:nvSpPr>
            <p:cNvPr id="44" name="Rectangle 5">
              <a:extLst>
                <a:ext uri="{FF2B5EF4-FFF2-40B4-BE49-F238E27FC236}">
                  <a16:creationId xmlns:a16="http://schemas.microsoft.com/office/drawing/2014/main" id="{F758F3CF-99C7-BFB4-9E1C-CC0B8CB6D311}"/>
                </a:ext>
              </a:extLst>
            </p:cNvPr>
            <p:cNvSpPr/>
            <p:nvPr/>
          </p:nvSpPr>
          <p:spPr>
            <a:xfrm>
              <a:off x="1623596" y="1850231"/>
              <a:ext cx="200442" cy="152400"/>
            </a:xfrm>
            <a:custGeom>
              <a:avLst/>
              <a:gdLst>
                <a:gd name="connsiteX0" fmla="*/ 0 w 200442"/>
                <a:gd name="connsiteY0" fmla="*/ 0 h 121443"/>
                <a:gd name="connsiteX1" fmla="*/ 200442 w 200442"/>
                <a:gd name="connsiteY1" fmla="*/ 0 h 121443"/>
                <a:gd name="connsiteX2" fmla="*/ 200442 w 200442"/>
                <a:gd name="connsiteY2" fmla="*/ 121443 h 121443"/>
                <a:gd name="connsiteX3" fmla="*/ 0 w 200442"/>
                <a:gd name="connsiteY3" fmla="*/ 121443 h 121443"/>
                <a:gd name="connsiteX4" fmla="*/ 0 w 200442"/>
                <a:gd name="connsiteY4" fmla="*/ 0 h 121443"/>
                <a:gd name="connsiteX0" fmla="*/ 0 w 200442"/>
                <a:gd name="connsiteY0" fmla="*/ 30957 h 152400"/>
                <a:gd name="connsiteX1" fmla="*/ 95667 w 200442"/>
                <a:gd name="connsiteY1" fmla="*/ 0 h 152400"/>
                <a:gd name="connsiteX2" fmla="*/ 200442 w 200442"/>
                <a:gd name="connsiteY2" fmla="*/ 30957 h 152400"/>
                <a:gd name="connsiteX3" fmla="*/ 200442 w 200442"/>
                <a:gd name="connsiteY3" fmla="*/ 152400 h 152400"/>
                <a:gd name="connsiteX4" fmla="*/ 0 w 200442"/>
                <a:gd name="connsiteY4" fmla="*/ 152400 h 152400"/>
                <a:gd name="connsiteX5" fmla="*/ 0 w 200442"/>
                <a:gd name="connsiteY5" fmla="*/ 30957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0442" h="152400">
                  <a:moveTo>
                    <a:pt x="0" y="30957"/>
                  </a:moveTo>
                  <a:cubicBezTo>
                    <a:pt x="31889" y="30163"/>
                    <a:pt x="63778" y="794"/>
                    <a:pt x="95667" y="0"/>
                  </a:cubicBezTo>
                  <a:lnTo>
                    <a:pt x="200442" y="30957"/>
                  </a:lnTo>
                  <a:lnTo>
                    <a:pt x="200442" y="152400"/>
                  </a:lnTo>
                  <a:lnTo>
                    <a:pt x="0" y="152400"/>
                  </a:lnTo>
                  <a:lnTo>
                    <a:pt x="0" y="3095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5">
              <a:extLst>
                <a:ext uri="{FF2B5EF4-FFF2-40B4-BE49-F238E27FC236}">
                  <a16:creationId xmlns:a16="http://schemas.microsoft.com/office/drawing/2014/main" id="{F64B8EA5-C2E5-D7B1-CD2D-180EB189CA32}"/>
                </a:ext>
              </a:extLst>
            </p:cNvPr>
            <p:cNvSpPr/>
            <p:nvPr/>
          </p:nvSpPr>
          <p:spPr>
            <a:xfrm>
              <a:off x="1597819" y="2021682"/>
              <a:ext cx="250031" cy="47624"/>
            </a:xfrm>
            <a:custGeom>
              <a:avLst/>
              <a:gdLst>
                <a:gd name="connsiteX0" fmla="*/ 0 w 200442"/>
                <a:gd name="connsiteY0" fmla="*/ 0 h 121443"/>
                <a:gd name="connsiteX1" fmla="*/ 200442 w 200442"/>
                <a:gd name="connsiteY1" fmla="*/ 0 h 121443"/>
                <a:gd name="connsiteX2" fmla="*/ 200442 w 200442"/>
                <a:gd name="connsiteY2" fmla="*/ 121443 h 121443"/>
                <a:gd name="connsiteX3" fmla="*/ 0 w 200442"/>
                <a:gd name="connsiteY3" fmla="*/ 121443 h 121443"/>
                <a:gd name="connsiteX4" fmla="*/ 0 w 200442"/>
                <a:gd name="connsiteY4" fmla="*/ 0 h 121443"/>
                <a:gd name="connsiteX0" fmla="*/ 0 w 200442"/>
                <a:gd name="connsiteY0" fmla="*/ 30957 h 152400"/>
                <a:gd name="connsiteX1" fmla="*/ 95667 w 200442"/>
                <a:gd name="connsiteY1" fmla="*/ 0 h 152400"/>
                <a:gd name="connsiteX2" fmla="*/ 200442 w 200442"/>
                <a:gd name="connsiteY2" fmla="*/ 30957 h 152400"/>
                <a:gd name="connsiteX3" fmla="*/ 200442 w 200442"/>
                <a:gd name="connsiteY3" fmla="*/ 152400 h 152400"/>
                <a:gd name="connsiteX4" fmla="*/ 0 w 200442"/>
                <a:gd name="connsiteY4" fmla="*/ 152400 h 152400"/>
                <a:gd name="connsiteX5" fmla="*/ 0 w 200442"/>
                <a:gd name="connsiteY5" fmla="*/ 30957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0442" h="152400">
                  <a:moveTo>
                    <a:pt x="0" y="30957"/>
                  </a:moveTo>
                  <a:cubicBezTo>
                    <a:pt x="31889" y="30163"/>
                    <a:pt x="63778" y="794"/>
                    <a:pt x="95667" y="0"/>
                  </a:cubicBezTo>
                  <a:lnTo>
                    <a:pt x="200442" y="30957"/>
                  </a:lnTo>
                  <a:lnTo>
                    <a:pt x="200442" y="152400"/>
                  </a:lnTo>
                  <a:lnTo>
                    <a:pt x="0" y="152400"/>
                  </a:lnTo>
                  <a:lnTo>
                    <a:pt x="0" y="3095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6">
              <a:extLst>
                <a:ext uri="{FF2B5EF4-FFF2-40B4-BE49-F238E27FC236}">
                  <a16:creationId xmlns:a16="http://schemas.microsoft.com/office/drawing/2014/main" id="{0343CACD-E4FB-CBCE-82FE-B50D683EF155}"/>
                </a:ext>
              </a:extLst>
            </p:cNvPr>
            <p:cNvSpPr/>
            <p:nvPr/>
          </p:nvSpPr>
          <p:spPr>
            <a:xfrm>
              <a:off x="1605944" y="2069306"/>
              <a:ext cx="221874" cy="419976"/>
            </a:xfrm>
            <a:custGeom>
              <a:avLst/>
              <a:gdLst>
                <a:gd name="connsiteX0" fmla="*/ 0 w 181392"/>
                <a:gd name="connsiteY0" fmla="*/ 0 h 422358"/>
                <a:gd name="connsiteX1" fmla="*/ 181392 w 181392"/>
                <a:gd name="connsiteY1" fmla="*/ 0 h 422358"/>
                <a:gd name="connsiteX2" fmla="*/ 181392 w 181392"/>
                <a:gd name="connsiteY2" fmla="*/ 422358 h 422358"/>
                <a:gd name="connsiteX3" fmla="*/ 0 w 181392"/>
                <a:gd name="connsiteY3" fmla="*/ 422358 h 422358"/>
                <a:gd name="connsiteX4" fmla="*/ 0 w 181392"/>
                <a:gd name="connsiteY4" fmla="*/ 0 h 422358"/>
                <a:gd name="connsiteX0" fmla="*/ 26194 w 207586"/>
                <a:gd name="connsiteY0" fmla="*/ 0 h 422358"/>
                <a:gd name="connsiteX1" fmla="*/ 207586 w 207586"/>
                <a:gd name="connsiteY1" fmla="*/ 0 h 422358"/>
                <a:gd name="connsiteX2" fmla="*/ 207586 w 207586"/>
                <a:gd name="connsiteY2" fmla="*/ 422358 h 422358"/>
                <a:gd name="connsiteX3" fmla="*/ 0 w 207586"/>
                <a:gd name="connsiteY3" fmla="*/ 417595 h 422358"/>
                <a:gd name="connsiteX4" fmla="*/ 26194 w 207586"/>
                <a:gd name="connsiteY4" fmla="*/ 0 h 422358"/>
                <a:gd name="connsiteX0" fmla="*/ 26194 w 221874"/>
                <a:gd name="connsiteY0" fmla="*/ 0 h 419976"/>
                <a:gd name="connsiteX1" fmla="*/ 207586 w 221874"/>
                <a:gd name="connsiteY1" fmla="*/ 0 h 419976"/>
                <a:gd name="connsiteX2" fmla="*/ 221874 w 221874"/>
                <a:gd name="connsiteY2" fmla="*/ 419976 h 419976"/>
                <a:gd name="connsiteX3" fmla="*/ 0 w 221874"/>
                <a:gd name="connsiteY3" fmla="*/ 417595 h 419976"/>
                <a:gd name="connsiteX4" fmla="*/ 26194 w 221874"/>
                <a:gd name="connsiteY4" fmla="*/ 0 h 4199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874" h="419976">
                  <a:moveTo>
                    <a:pt x="26194" y="0"/>
                  </a:moveTo>
                  <a:lnTo>
                    <a:pt x="207586" y="0"/>
                  </a:lnTo>
                  <a:lnTo>
                    <a:pt x="221874" y="419976"/>
                  </a:lnTo>
                  <a:lnTo>
                    <a:pt x="0" y="417595"/>
                  </a:lnTo>
                  <a:lnTo>
                    <a:pt x="26194"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A9FA7E62-5C3C-EDB9-DB92-1BD6CAC4DD84}"/>
                </a:ext>
              </a:extLst>
            </p:cNvPr>
            <p:cNvSpPr/>
            <p:nvPr/>
          </p:nvSpPr>
          <p:spPr>
            <a:xfrm>
              <a:off x="1557338" y="2489282"/>
              <a:ext cx="345281"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CFAD6E49-EB95-77D5-8D31-64F7F0EC6145}"/>
                </a:ext>
              </a:extLst>
            </p:cNvPr>
            <p:cNvSpPr/>
            <p:nvPr/>
          </p:nvSpPr>
          <p:spPr>
            <a:xfrm>
              <a:off x="1502569" y="2535002"/>
              <a:ext cx="433387" cy="695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9" name="Picture 48">
              <a:extLst>
                <a:ext uri="{FF2B5EF4-FFF2-40B4-BE49-F238E27FC236}">
                  <a16:creationId xmlns:a16="http://schemas.microsoft.com/office/drawing/2014/main" id="{56959AED-C731-E769-8675-FDF171673D5D}"/>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10000" b="92692" l="10000" r="90000">
                          <a14:foregroundMark x1="44889" y1="57308" x2="44889" y2="57308"/>
                          <a14:foregroundMark x1="44778" y1="56346" x2="44889" y2="45192"/>
                          <a14:foregroundMark x1="44111" y1="92692" x2="53000" y2="92692"/>
                          <a14:backgroundMark x1="49111" y1="65769" x2="50222" y2="49615"/>
                        </a14:backgroundRemoval>
                      </a14:imgEffect>
                    </a14:imgLayer>
                  </a14:imgProps>
                </a:ext>
                <a:ext uri="{28A0092B-C50C-407E-A947-70E740481C1C}">
                  <a14:useLocalDpi xmlns:a14="http://schemas.microsoft.com/office/drawing/2010/main" val="0"/>
                </a:ext>
              </a:extLst>
            </a:blip>
            <a:srcRect l="28245" r="27143"/>
            <a:stretch/>
          </p:blipFill>
          <p:spPr>
            <a:xfrm>
              <a:off x="1340073" y="1693379"/>
              <a:ext cx="779489" cy="1009549"/>
            </a:xfrm>
            <a:prstGeom prst="rect">
              <a:avLst/>
            </a:prstGeom>
            <a:noFill/>
            <a:ln w="38100">
              <a:noFill/>
            </a:ln>
          </p:spPr>
        </p:pic>
      </p:grpSp>
      <p:cxnSp>
        <p:nvCxnSpPr>
          <p:cNvPr id="50" name="Connector: Curved 49">
            <a:extLst>
              <a:ext uri="{FF2B5EF4-FFF2-40B4-BE49-F238E27FC236}">
                <a16:creationId xmlns:a16="http://schemas.microsoft.com/office/drawing/2014/main" id="{17B4BEAC-2F6F-910F-E5CC-BB62FC019AC1}"/>
              </a:ext>
            </a:extLst>
          </p:cNvPr>
          <p:cNvCxnSpPr>
            <a:cxnSpLocks/>
          </p:cNvCxnSpPr>
          <p:nvPr/>
        </p:nvCxnSpPr>
        <p:spPr>
          <a:xfrm rot="16200000" flipH="1">
            <a:off x="2131558" y="271824"/>
            <a:ext cx="1577773" cy="2593697"/>
          </a:xfrm>
          <a:prstGeom prst="curvedConnector2">
            <a:avLst/>
          </a:prstGeom>
          <a:ln w="3810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595630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00E1072-C1B0-C6BB-C68F-B8C063C51309}"/>
              </a:ext>
            </a:extLst>
          </p:cNvPr>
          <p:cNvSpPr txBox="1"/>
          <p:nvPr/>
        </p:nvSpPr>
        <p:spPr>
          <a:xfrm>
            <a:off x="734789" y="5238126"/>
            <a:ext cx="10722419" cy="830997"/>
          </a:xfrm>
          <a:prstGeom prst="rect">
            <a:avLst/>
          </a:prstGeom>
          <a:noFill/>
        </p:spPr>
        <p:txBody>
          <a:bodyPr wrap="square" rtlCol="0">
            <a:spAutoFit/>
          </a:bodyPr>
          <a:lstStyle/>
          <a:p>
            <a:pPr algn="ctr"/>
            <a:r>
              <a:rPr lang="en-US" sz="2400" b="1"/>
              <a:t>Tuy nhiên để tránh đệ quy vô hạn ta cần có một điều kiện dừng cho nó! Điều kiện này có thể để dừng hoặc để gọi đệ quy!</a:t>
            </a:r>
          </a:p>
        </p:txBody>
      </p:sp>
      <p:sp>
        <p:nvSpPr>
          <p:cNvPr id="5" name="TextBox 4">
            <a:extLst>
              <a:ext uri="{FF2B5EF4-FFF2-40B4-BE49-F238E27FC236}">
                <a16:creationId xmlns:a16="http://schemas.microsoft.com/office/drawing/2014/main" id="{3BE7E0F7-C26F-95AF-4072-9FE083ABB70B}"/>
              </a:ext>
            </a:extLst>
          </p:cNvPr>
          <p:cNvSpPr txBox="1"/>
          <p:nvPr/>
        </p:nvSpPr>
        <p:spPr>
          <a:xfrm>
            <a:off x="2485876" y="788877"/>
            <a:ext cx="7220246" cy="4154984"/>
          </a:xfrm>
          <a:prstGeom prst="rect">
            <a:avLst/>
          </a:prstGeom>
          <a:noFill/>
        </p:spPr>
        <p:txBody>
          <a:bodyPr wrap="none" rtlCol="0">
            <a:spAutoFit/>
          </a:bodyPr>
          <a:lstStyle/>
          <a:p>
            <a:pPr algn="ctr"/>
            <a:r>
              <a:rPr lang="en-US" sz="2400" b="1"/>
              <a:t>Kiểu-dữ-liệu tên-hàm(&lt;Danh-sách-tham-số&gt;)</a:t>
            </a:r>
          </a:p>
          <a:p>
            <a:r>
              <a:rPr lang="en-US" sz="2400" b="1"/>
              <a:t>{</a:t>
            </a:r>
          </a:p>
          <a:p>
            <a:r>
              <a:rPr lang="en-US" sz="2400" b="1"/>
              <a:t>	// &lt;Câu-lệnh&gt;;</a:t>
            </a:r>
          </a:p>
          <a:p>
            <a:r>
              <a:rPr lang="en-US" sz="2400" b="1"/>
              <a:t>	if (điều-kiện)</a:t>
            </a:r>
          </a:p>
          <a:p>
            <a:r>
              <a:rPr lang="en-US" sz="2400" b="1"/>
              <a:t>	{</a:t>
            </a:r>
          </a:p>
          <a:p>
            <a:r>
              <a:rPr lang="en-US" sz="2400" b="1"/>
              <a:t>		return &lt;Biểu-thức&gt;</a:t>
            </a:r>
          </a:p>
          <a:p>
            <a:r>
              <a:rPr lang="en-US" sz="2400" b="1"/>
              <a:t>	}</a:t>
            </a:r>
          </a:p>
          <a:p>
            <a:r>
              <a:rPr lang="en-US" sz="2400" b="1"/>
              <a:t>	tên-hàm(&lt;Danh-sách-tham-số&gt;);</a:t>
            </a:r>
          </a:p>
          <a:p>
            <a:endParaRPr lang="en-US" sz="2400" b="1"/>
          </a:p>
          <a:p>
            <a:r>
              <a:rPr lang="en-US" sz="2400" b="1"/>
              <a:t>	// &lt;Câu-lệnh&gt;;</a:t>
            </a:r>
          </a:p>
          <a:p>
            <a:r>
              <a:rPr lang="en-US" sz="2400" b="1"/>
              <a:t>}</a:t>
            </a:r>
          </a:p>
        </p:txBody>
      </p:sp>
    </p:spTree>
    <p:extLst>
      <p:ext uri="{BB962C8B-B14F-4D97-AF65-F5344CB8AC3E}">
        <p14:creationId xmlns:p14="http://schemas.microsoft.com/office/powerpoint/2010/main" val="67063581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B72B0AC-73D2-EDB7-8FEA-B5C1581958F2}"/>
              </a:ext>
            </a:extLst>
          </p:cNvPr>
          <p:cNvSpPr txBox="1"/>
          <p:nvPr/>
        </p:nvSpPr>
        <p:spPr>
          <a:xfrm>
            <a:off x="2505856" y="2228671"/>
            <a:ext cx="7180287" cy="1200329"/>
          </a:xfrm>
          <a:prstGeom prst="rect">
            <a:avLst/>
          </a:prstGeom>
          <a:noFill/>
        </p:spPr>
        <p:txBody>
          <a:bodyPr wrap="square" rtlCol="0">
            <a:spAutoFit/>
          </a:bodyPr>
          <a:lstStyle/>
          <a:p>
            <a:pPr algn="ctr"/>
            <a:r>
              <a:rPr lang="en-US" sz="2400" b="1"/>
              <a:t>Để biết được cách đệ quy trong máy tính hoạt động như thế nào ta sẽ quay trở lại cách hoạt động của hàm.</a:t>
            </a:r>
          </a:p>
        </p:txBody>
      </p:sp>
    </p:spTree>
    <p:extLst>
      <p:ext uri="{BB962C8B-B14F-4D97-AF65-F5344CB8AC3E}">
        <p14:creationId xmlns:p14="http://schemas.microsoft.com/office/powerpoint/2010/main" val="287917234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A8BA908-A64A-B94B-72A5-3E97C05AED9B}"/>
              </a:ext>
            </a:extLst>
          </p:cNvPr>
          <p:cNvSpPr txBox="1"/>
          <p:nvPr/>
        </p:nvSpPr>
        <p:spPr>
          <a:xfrm>
            <a:off x="530090" y="582067"/>
            <a:ext cx="6093500" cy="5693866"/>
          </a:xfrm>
          <a:prstGeom prst="rect">
            <a:avLst/>
          </a:prstGeom>
          <a:noFill/>
        </p:spPr>
        <p:txBody>
          <a:bodyPr wrap="square">
            <a:spAutoFit/>
          </a:bodyPr>
          <a:lstStyle/>
          <a:p>
            <a:r>
              <a:rPr lang="en-US" sz="1400" b="1">
                <a:solidFill>
                  <a:schemeClr val="tx1">
                    <a:lumMod val="85000"/>
                    <a:lumOff val="15000"/>
                    <a:alpha val="25000"/>
                  </a:schemeClr>
                </a:solidFill>
                <a:effectLst/>
                <a:latin typeface="Consolas" panose="020B0609020204030204" pitchFamily="49" charset="0"/>
              </a:rPr>
              <a:t>#include &lt;stdio.h&gt;</a:t>
            </a:r>
          </a:p>
          <a:p>
            <a:br>
              <a:rPr lang="en-US" sz="1400" b="1">
                <a:solidFill>
                  <a:schemeClr val="tx1">
                    <a:lumMod val="85000"/>
                    <a:lumOff val="15000"/>
                    <a:alpha val="25000"/>
                  </a:schemeClr>
                </a:solidFill>
                <a:effectLst/>
                <a:latin typeface="Consolas" panose="020B0609020204030204" pitchFamily="49" charset="0"/>
              </a:rPr>
            </a:br>
            <a:r>
              <a:rPr lang="en-US" sz="1400" b="1">
                <a:solidFill>
                  <a:schemeClr val="tx1">
                    <a:lumMod val="85000"/>
                    <a:lumOff val="15000"/>
                    <a:alpha val="25000"/>
                  </a:schemeClr>
                </a:solidFill>
                <a:effectLst/>
                <a:latin typeface="Consolas" panose="020B0609020204030204" pitchFamily="49" charset="0"/>
              </a:rPr>
              <a:t>float getBMIScore(float </a:t>
            </a:r>
            <a:r>
              <a:rPr lang="en-US" sz="1400" b="1" i="1">
                <a:solidFill>
                  <a:schemeClr val="tx1">
                    <a:lumMod val="85000"/>
                    <a:lumOff val="15000"/>
                    <a:alpha val="25000"/>
                  </a:schemeClr>
                </a:solidFill>
                <a:effectLst/>
                <a:latin typeface="Consolas" panose="020B0609020204030204" pitchFamily="49" charset="0"/>
              </a:rPr>
              <a:t>weight</a:t>
            </a:r>
            <a:r>
              <a:rPr lang="en-US" sz="1400" b="1">
                <a:solidFill>
                  <a:schemeClr val="tx1">
                    <a:lumMod val="85000"/>
                    <a:lumOff val="15000"/>
                    <a:alpha val="25000"/>
                  </a:schemeClr>
                </a:solidFill>
                <a:effectLst/>
                <a:latin typeface="Consolas" panose="020B0609020204030204" pitchFamily="49" charset="0"/>
              </a:rPr>
              <a:t>, float </a:t>
            </a:r>
            <a:r>
              <a:rPr lang="en-US" sz="1400" b="1" i="1">
                <a:solidFill>
                  <a:schemeClr val="tx1">
                    <a:lumMod val="85000"/>
                    <a:lumOff val="15000"/>
                    <a:alpha val="25000"/>
                  </a:schemeClr>
                </a:solidFill>
                <a:effectLst/>
                <a:latin typeface="Consolas" panose="020B0609020204030204" pitchFamily="49" charset="0"/>
              </a:rPr>
              <a:t>height</a:t>
            </a:r>
            <a:r>
              <a:rPr lang="en-US" sz="1400" b="1">
                <a:solidFill>
                  <a:schemeClr val="tx1">
                    <a:lumMod val="85000"/>
                    <a:lumOff val="15000"/>
                    <a:alpha val="25000"/>
                  </a:schemeClr>
                </a:solidFill>
                <a:effectLst/>
                <a:latin typeface="Consolas" panose="020B0609020204030204" pitchFamily="49" charset="0"/>
              </a:rPr>
              <a:t>)</a:t>
            </a:r>
          </a:p>
          <a:p>
            <a:r>
              <a:rPr lang="en-US" sz="1400" b="1">
                <a:solidFill>
                  <a:schemeClr val="tx1">
                    <a:lumMod val="85000"/>
                    <a:lumOff val="15000"/>
                    <a:alpha val="25000"/>
                  </a:schemeClr>
                </a:solidFill>
                <a:effectLst/>
                <a:latin typeface="Consolas" panose="020B0609020204030204" pitchFamily="49" charset="0"/>
              </a:rPr>
              <a:t>{</a:t>
            </a:r>
          </a:p>
          <a:p>
            <a:r>
              <a:rPr lang="en-US" sz="1400" b="1">
                <a:solidFill>
                  <a:schemeClr val="tx1">
                    <a:lumMod val="85000"/>
                    <a:lumOff val="15000"/>
                    <a:alpha val="25000"/>
                  </a:schemeClr>
                </a:solidFill>
                <a:effectLst/>
                <a:latin typeface="Consolas" panose="020B0609020204030204" pitchFamily="49" charset="0"/>
              </a:rPr>
              <a:t>    return (</a:t>
            </a:r>
            <a:r>
              <a:rPr lang="en-US" sz="1400" b="1" i="1">
                <a:solidFill>
                  <a:schemeClr val="tx1">
                    <a:lumMod val="85000"/>
                    <a:lumOff val="15000"/>
                    <a:alpha val="25000"/>
                  </a:schemeClr>
                </a:solidFill>
                <a:effectLst/>
                <a:latin typeface="Consolas" panose="020B0609020204030204" pitchFamily="49" charset="0"/>
              </a:rPr>
              <a:t>weight</a:t>
            </a:r>
            <a:r>
              <a:rPr lang="en-US" sz="1400" b="1">
                <a:solidFill>
                  <a:schemeClr val="tx1">
                    <a:lumMod val="85000"/>
                    <a:lumOff val="15000"/>
                    <a:alpha val="25000"/>
                  </a:schemeClr>
                </a:solidFill>
                <a:effectLst/>
                <a:latin typeface="Consolas" panose="020B0609020204030204" pitchFamily="49" charset="0"/>
              </a:rPr>
              <a:t> * 1.0) / (</a:t>
            </a:r>
            <a:r>
              <a:rPr lang="en-US" sz="1400" b="1" i="1">
                <a:solidFill>
                  <a:schemeClr val="tx1">
                    <a:lumMod val="85000"/>
                    <a:lumOff val="15000"/>
                    <a:alpha val="25000"/>
                  </a:schemeClr>
                </a:solidFill>
                <a:effectLst/>
                <a:latin typeface="Consolas" panose="020B0609020204030204" pitchFamily="49" charset="0"/>
              </a:rPr>
              <a:t>height</a:t>
            </a:r>
            <a:r>
              <a:rPr lang="en-US" sz="1400" b="1">
                <a:solidFill>
                  <a:schemeClr val="tx1">
                    <a:lumMod val="85000"/>
                    <a:lumOff val="15000"/>
                    <a:alpha val="25000"/>
                  </a:schemeClr>
                </a:solidFill>
                <a:effectLst/>
                <a:latin typeface="Consolas" panose="020B0609020204030204" pitchFamily="49" charset="0"/>
              </a:rPr>
              <a:t> * </a:t>
            </a:r>
            <a:r>
              <a:rPr lang="en-US" sz="1400" b="1" i="1">
                <a:solidFill>
                  <a:schemeClr val="tx1">
                    <a:lumMod val="85000"/>
                    <a:lumOff val="15000"/>
                    <a:alpha val="25000"/>
                  </a:schemeClr>
                </a:solidFill>
                <a:effectLst/>
                <a:latin typeface="Consolas" panose="020B0609020204030204" pitchFamily="49" charset="0"/>
              </a:rPr>
              <a:t>height</a:t>
            </a:r>
            <a:r>
              <a:rPr lang="en-US" sz="1400" b="1">
                <a:solidFill>
                  <a:schemeClr val="tx1">
                    <a:lumMod val="85000"/>
                    <a:lumOff val="15000"/>
                    <a:alpha val="25000"/>
                  </a:schemeClr>
                </a:solidFill>
                <a:effectLst/>
                <a:latin typeface="Consolas" panose="020B0609020204030204" pitchFamily="49" charset="0"/>
              </a:rPr>
              <a:t>);</a:t>
            </a:r>
          </a:p>
          <a:p>
            <a:r>
              <a:rPr lang="en-US" sz="1400" b="1">
                <a:solidFill>
                  <a:schemeClr val="tx1">
                    <a:lumMod val="85000"/>
                    <a:lumOff val="15000"/>
                    <a:alpha val="25000"/>
                  </a:schemeClr>
                </a:solidFill>
                <a:effectLst/>
                <a:latin typeface="Consolas" panose="020B0609020204030204" pitchFamily="49" charset="0"/>
              </a:rPr>
              <a:t>}</a:t>
            </a:r>
          </a:p>
          <a:p>
            <a:br>
              <a:rPr lang="en-US" sz="1400" b="1">
                <a:solidFill>
                  <a:schemeClr val="tx1">
                    <a:lumMod val="85000"/>
                    <a:lumOff val="15000"/>
                    <a:alpha val="25000"/>
                  </a:schemeClr>
                </a:solidFill>
                <a:effectLst/>
                <a:latin typeface="Consolas" panose="020B0609020204030204" pitchFamily="49" charset="0"/>
              </a:rPr>
            </a:br>
            <a:r>
              <a:rPr lang="en-US" sz="1400" b="1">
                <a:solidFill>
                  <a:schemeClr val="tx1">
                    <a:lumMod val="85000"/>
                    <a:lumOff val="15000"/>
                    <a:alpha val="25000"/>
                  </a:schemeClr>
                </a:solidFill>
                <a:effectLst/>
                <a:latin typeface="Consolas" panose="020B0609020204030204" pitchFamily="49" charset="0"/>
              </a:rPr>
              <a:t>void printOut(const char </a:t>
            </a:r>
            <a:r>
              <a:rPr lang="en-US" sz="1400" b="1" i="1">
                <a:solidFill>
                  <a:schemeClr val="tx1">
                    <a:lumMod val="85000"/>
                    <a:lumOff val="15000"/>
                    <a:alpha val="25000"/>
                  </a:schemeClr>
                </a:solidFill>
                <a:effectLst/>
                <a:latin typeface="Consolas" panose="020B0609020204030204" pitchFamily="49" charset="0"/>
              </a:rPr>
              <a:t>s</a:t>
            </a:r>
            <a:r>
              <a:rPr lang="en-US" sz="1400" b="1">
                <a:solidFill>
                  <a:schemeClr val="tx1">
                    <a:lumMod val="85000"/>
                    <a:lumOff val="15000"/>
                    <a:alpha val="25000"/>
                  </a:schemeClr>
                </a:solidFill>
                <a:effectLst/>
                <a:latin typeface="Consolas" panose="020B0609020204030204" pitchFamily="49" charset="0"/>
              </a:rPr>
              <a:t>[], float </a:t>
            </a:r>
            <a:r>
              <a:rPr lang="en-US" sz="1400" b="1" i="1">
                <a:solidFill>
                  <a:schemeClr val="tx1">
                    <a:lumMod val="85000"/>
                    <a:lumOff val="15000"/>
                    <a:alpha val="25000"/>
                  </a:schemeClr>
                </a:solidFill>
                <a:effectLst/>
                <a:latin typeface="Consolas" panose="020B0609020204030204" pitchFamily="49" charset="0"/>
              </a:rPr>
              <a:t>score</a:t>
            </a:r>
            <a:r>
              <a:rPr lang="en-US" sz="1400" b="1">
                <a:solidFill>
                  <a:schemeClr val="tx1">
                    <a:lumMod val="85000"/>
                    <a:lumOff val="15000"/>
                    <a:alpha val="25000"/>
                  </a:schemeClr>
                </a:solidFill>
                <a:effectLst/>
                <a:latin typeface="Consolas" panose="020B0609020204030204" pitchFamily="49" charset="0"/>
              </a:rPr>
              <a:t>)</a:t>
            </a:r>
          </a:p>
          <a:p>
            <a:r>
              <a:rPr lang="en-US" sz="1400" b="1">
                <a:solidFill>
                  <a:schemeClr val="tx1">
                    <a:lumMod val="85000"/>
                    <a:lumOff val="15000"/>
                    <a:alpha val="25000"/>
                  </a:schemeClr>
                </a:solidFill>
                <a:effectLst/>
                <a:latin typeface="Consolas" panose="020B0609020204030204" pitchFamily="49" charset="0"/>
              </a:rPr>
              <a:t>{</a:t>
            </a:r>
          </a:p>
          <a:p>
            <a:r>
              <a:rPr lang="en-US" sz="1400" b="1">
                <a:solidFill>
                  <a:schemeClr val="tx1">
                    <a:lumMod val="85000"/>
                    <a:lumOff val="15000"/>
                    <a:alpha val="25000"/>
                  </a:schemeClr>
                </a:solidFill>
                <a:effectLst/>
                <a:latin typeface="Consolas" panose="020B0609020204030204" pitchFamily="49" charset="0"/>
              </a:rPr>
              <a:t>    printf("Chi so BMI cua ban %s la: %0.1f\n", </a:t>
            </a:r>
            <a:r>
              <a:rPr lang="en-US" sz="1400" b="1" i="1">
                <a:solidFill>
                  <a:schemeClr val="tx1">
                    <a:lumMod val="85000"/>
                    <a:lumOff val="15000"/>
                    <a:alpha val="25000"/>
                  </a:schemeClr>
                </a:solidFill>
                <a:effectLst/>
                <a:latin typeface="Consolas" panose="020B0609020204030204" pitchFamily="49" charset="0"/>
              </a:rPr>
              <a:t>s</a:t>
            </a:r>
            <a:r>
              <a:rPr lang="en-US" sz="1400" b="1">
                <a:solidFill>
                  <a:schemeClr val="tx1">
                    <a:lumMod val="85000"/>
                    <a:lumOff val="15000"/>
                    <a:alpha val="25000"/>
                  </a:schemeClr>
                </a:solidFill>
                <a:effectLst/>
                <a:latin typeface="Consolas" panose="020B0609020204030204" pitchFamily="49" charset="0"/>
              </a:rPr>
              <a:t>, </a:t>
            </a:r>
            <a:r>
              <a:rPr lang="en-US" sz="1400" b="1" i="1">
                <a:solidFill>
                  <a:schemeClr val="tx1">
                    <a:lumMod val="85000"/>
                    <a:lumOff val="15000"/>
                    <a:alpha val="25000"/>
                  </a:schemeClr>
                </a:solidFill>
                <a:effectLst/>
                <a:latin typeface="Consolas" panose="020B0609020204030204" pitchFamily="49" charset="0"/>
              </a:rPr>
              <a:t>score</a:t>
            </a:r>
            <a:r>
              <a:rPr lang="en-US" sz="1400" b="1">
                <a:solidFill>
                  <a:schemeClr val="tx1">
                    <a:lumMod val="85000"/>
                    <a:lumOff val="15000"/>
                    <a:alpha val="25000"/>
                  </a:schemeClr>
                </a:solidFill>
                <a:effectLst/>
                <a:latin typeface="Consolas" panose="020B0609020204030204" pitchFamily="49" charset="0"/>
              </a:rPr>
              <a:t>);</a:t>
            </a:r>
          </a:p>
          <a:p>
            <a:r>
              <a:rPr lang="en-US" sz="1400" b="1">
                <a:solidFill>
                  <a:schemeClr val="tx1">
                    <a:lumMod val="85000"/>
                    <a:lumOff val="15000"/>
                    <a:alpha val="25000"/>
                  </a:schemeClr>
                </a:solidFill>
                <a:effectLst/>
                <a:latin typeface="Consolas" panose="020B0609020204030204" pitchFamily="49" charset="0"/>
              </a:rPr>
              <a:t>    if (</a:t>
            </a:r>
            <a:r>
              <a:rPr lang="en-US" sz="1400" b="1" i="1">
                <a:solidFill>
                  <a:schemeClr val="tx1">
                    <a:lumMod val="85000"/>
                    <a:lumOff val="15000"/>
                    <a:alpha val="25000"/>
                  </a:schemeClr>
                </a:solidFill>
                <a:effectLst/>
                <a:latin typeface="Consolas" panose="020B0609020204030204" pitchFamily="49" charset="0"/>
              </a:rPr>
              <a:t>score</a:t>
            </a:r>
            <a:r>
              <a:rPr lang="en-US" sz="1400" b="1">
                <a:solidFill>
                  <a:schemeClr val="tx1">
                    <a:lumMod val="85000"/>
                    <a:lumOff val="15000"/>
                    <a:alpha val="25000"/>
                  </a:schemeClr>
                </a:solidFill>
                <a:effectLst/>
                <a:latin typeface="Consolas" panose="020B0609020204030204" pitchFamily="49" charset="0"/>
              </a:rPr>
              <a:t> &gt;= 25)</a:t>
            </a:r>
          </a:p>
          <a:p>
            <a:r>
              <a:rPr lang="en-US" sz="1400" b="1">
                <a:solidFill>
                  <a:schemeClr val="tx1">
                    <a:lumMod val="85000"/>
                    <a:lumOff val="15000"/>
                    <a:alpha val="25000"/>
                  </a:schemeClr>
                </a:solidFill>
                <a:effectLst/>
                <a:latin typeface="Consolas" panose="020B0609020204030204" pitchFamily="49" charset="0"/>
              </a:rPr>
              <a:t>        printf("Ban dang hoi map! Can an it lai va tap the duc nhieu hon!\n");</a:t>
            </a:r>
          </a:p>
          <a:p>
            <a:r>
              <a:rPr lang="en-US" sz="1400" b="1">
                <a:solidFill>
                  <a:schemeClr val="tx1">
                    <a:lumMod val="85000"/>
                    <a:lumOff val="15000"/>
                    <a:alpha val="25000"/>
                  </a:schemeClr>
                </a:solidFill>
                <a:effectLst/>
                <a:latin typeface="Consolas" panose="020B0609020204030204" pitchFamily="49" charset="0"/>
              </a:rPr>
              <a:t>    else if (</a:t>
            </a:r>
            <a:r>
              <a:rPr lang="en-US" sz="1400" b="1" i="1">
                <a:solidFill>
                  <a:schemeClr val="tx1">
                    <a:lumMod val="85000"/>
                    <a:lumOff val="15000"/>
                    <a:alpha val="25000"/>
                  </a:schemeClr>
                </a:solidFill>
                <a:effectLst/>
                <a:latin typeface="Consolas" panose="020B0609020204030204" pitchFamily="49" charset="0"/>
              </a:rPr>
              <a:t>score</a:t>
            </a:r>
            <a:r>
              <a:rPr lang="en-US" sz="1400" b="1">
                <a:solidFill>
                  <a:schemeClr val="tx1">
                    <a:lumMod val="85000"/>
                    <a:lumOff val="15000"/>
                    <a:alpha val="25000"/>
                  </a:schemeClr>
                </a:solidFill>
                <a:effectLst/>
                <a:latin typeface="Consolas" panose="020B0609020204030204" pitchFamily="49" charset="0"/>
              </a:rPr>
              <a:t> &lt;= 18.5)</a:t>
            </a:r>
          </a:p>
          <a:p>
            <a:r>
              <a:rPr lang="en-US" sz="1400" b="1">
                <a:solidFill>
                  <a:schemeClr val="tx1">
                    <a:lumMod val="85000"/>
                    <a:lumOff val="15000"/>
                    <a:alpha val="25000"/>
                  </a:schemeClr>
                </a:solidFill>
                <a:effectLst/>
                <a:latin typeface="Consolas" panose="020B0609020204030204" pitchFamily="49" charset="0"/>
              </a:rPr>
              <a:t>        printf("Ban dang gay! Can an nhieu len!\n");</a:t>
            </a:r>
          </a:p>
          <a:p>
            <a:r>
              <a:rPr lang="en-US" sz="1400" b="1">
                <a:solidFill>
                  <a:schemeClr val="tx1">
                    <a:lumMod val="85000"/>
                    <a:lumOff val="15000"/>
                    <a:alpha val="25000"/>
                  </a:schemeClr>
                </a:solidFill>
                <a:effectLst/>
                <a:latin typeface="Consolas" panose="020B0609020204030204" pitchFamily="49" charset="0"/>
              </a:rPr>
              <a:t>    else</a:t>
            </a:r>
          </a:p>
          <a:p>
            <a:r>
              <a:rPr lang="en-US" sz="1400" b="1">
                <a:solidFill>
                  <a:schemeClr val="tx1">
                    <a:lumMod val="85000"/>
                    <a:lumOff val="15000"/>
                    <a:alpha val="25000"/>
                  </a:schemeClr>
                </a:solidFill>
                <a:effectLst/>
                <a:latin typeface="Consolas" panose="020B0609020204030204" pitchFamily="49" charset="0"/>
              </a:rPr>
              <a:t>        printf("Ban qua chuan dang luon!\n");</a:t>
            </a:r>
          </a:p>
          <a:p>
            <a:r>
              <a:rPr lang="en-US" sz="1400" b="1">
                <a:solidFill>
                  <a:schemeClr val="tx1">
                    <a:lumMod val="85000"/>
                    <a:lumOff val="15000"/>
                    <a:alpha val="25000"/>
                  </a:schemeClr>
                </a:solidFill>
                <a:effectLst/>
                <a:latin typeface="Consolas" panose="020B0609020204030204" pitchFamily="49" charset="0"/>
              </a:rPr>
              <a:t>}</a:t>
            </a:r>
          </a:p>
          <a:p>
            <a:endParaRPr lang="en-US" sz="1400" b="1">
              <a:solidFill>
                <a:schemeClr val="tx1">
                  <a:lumMod val="85000"/>
                  <a:lumOff val="15000"/>
                </a:schemeClr>
              </a:solidFill>
              <a:effectLst/>
              <a:latin typeface="Consolas" panose="020B0609020204030204" pitchFamily="49" charset="0"/>
            </a:endParaRPr>
          </a:p>
          <a:p>
            <a:r>
              <a:rPr lang="en-US" sz="1400" b="1">
                <a:solidFill>
                  <a:schemeClr val="tx1">
                    <a:lumMod val="85000"/>
                    <a:lumOff val="15000"/>
                  </a:schemeClr>
                </a:solidFill>
                <a:effectLst/>
                <a:latin typeface="Consolas" panose="020B0609020204030204" pitchFamily="49" charset="0"/>
              </a:rPr>
              <a:t>int main()</a:t>
            </a:r>
          </a:p>
          <a:p>
            <a:r>
              <a:rPr lang="en-US" sz="1400" b="1">
                <a:solidFill>
                  <a:schemeClr val="tx1">
                    <a:lumMod val="85000"/>
                    <a:lumOff val="15000"/>
                  </a:schemeClr>
                </a:solidFill>
                <a:effectLst/>
                <a:latin typeface="Consolas" panose="020B0609020204030204" pitchFamily="49" charset="0"/>
              </a:rPr>
              <a:t>{</a:t>
            </a:r>
          </a:p>
          <a:p>
            <a:r>
              <a:rPr lang="en-US" sz="1400" b="1">
                <a:solidFill>
                  <a:schemeClr val="tx1">
                    <a:lumMod val="85000"/>
                    <a:lumOff val="15000"/>
                  </a:schemeClr>
                </a:solidFill>
                <a:effectLst/>
                <a:latin typeface="Consolas" panose="020B0609020204030204" pitchFamily="49" charset="0"/>
              </a:rPr>
              <a:t>    char s[] = "Teo";</a:t>
            </a:r>
          </a:p>
          <a:p>
            <a:r>
              <a:rPr lang="en-US" sz="1400" b="1">
                <a:solidFill>
                  <a:schemeClr val="tx1">
                    <a:lumMod val="85000"/>
                    <a:lumOff val="15000"/>
                  </a:schemeClr>
                </a:solidFill>
                <a:effectLst/>
                <a:latin typeface="Consolas" panose="020B0609020204030204" pitchFamily="49" charset="0"/>
              </a:rPr>
              <a:t>    float weight = 80, height = 1.8;</a:t>
            </a:r>
          </a:p>
          <a:p>
            <a:r>
              <a:rPr lang="en-US" sz="1400" b="1">
                <a:solidFill>
                  <a:schemeClr val="tx1">
                    <a:lumMod val="85000"/>
                    <a:lumOff val="15000"/>
                  </a:schemeClr>
                </a:solidFill>
                <a:effectLst/>
                <a:latin typeface="Consolas" panose="020B0609020204030204" pitchFamily="49" charset="0"/>
              </a:rPr>
              <a:t>    float BMI = getBMIScore(weight, height);</a:t>
            </a:r>
          </a:p>
          <a:p>
            <a:r>
              <a:rPr lang="en-US" sz="1400" b="1">
                <a:solidFill>
                  <a:schemeClr val="tx1">
                    <a:lumMod val="85000"/>
                    <a:lumOff val="15000"/>
                  </a:schemeClr>
                </a:solidFill>
                <a:effectLst/>
                <a:latin typeface="Consolas" panose="020B0609020204030204" pitchFamily="49" charset="0"/>
              </a:rPr>
              <a:t>    printOut(s, BMI);</a:t>
            </a:r>
          </a:p>
          <a:p>
            <a:r>
              <a:rPr lang="en-US" sz="1400" b="1">
                <a:solidFill>
                  <a:schemeClr val="tx1">
                    <a:lumMod val="85000"/>
                    <a:lumOff val="15000"/>
                  </a:schemeClr>
                </a:solidFill>
                <a:effectLst/>
                <a:latin typeface="Consolas" panose="020B0609020204030204" pitchFamily="49" charset="0"/>
              </a:rPr>
              <a:t>}</a:t>
            </a:r>
          </a:p>
        </p:txBody>
      </p:sp>
      <p:sp>
        <p:nvSpPr>
          <p:cNvPr id="5" name="Arrow: Right 4">
            <a:extLst>
              <a:ext uri="{FF2B5EF4-FFF2-40B4-BE49-F238E27FC236}">
                <a16:creationId xmlns:a16="http://schemas.microsoft.com/office/drawing/2014/main" id="{7CBCEC66-C934-04A2-8E56-E581077EACAA}"/>
              </a:ext>
            </a:extLst>
          </p:cNvPr>
          <p:cNvSpPr/>
          <p:nvPr/>
        </p:nvSpPr>
        <p:spPr>
          <a:xfrm>
            <a:off x="144868" y="4658637"/>
            <a:ext cx="385222" cy="300821"/>
          </a:xfrm>
          <a:prstGeom prst="rightArrow">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58909225-0194-A8DC-83FA-178DECD20566}"/>
              </a:ext>
            </a:extLst>
          </p:cNvPr>
          <p:cNvSpPr/>
          <p:nvPr/>
        </p:nvSpPr>
        <p:spPr>
          <a:xfrm>
            <a:off x="8214102" y="263471"/>
            <a:ext cx="3301139" cy="6292312"/>
          </a:xfrm>
          <a:prstGeom prst="rect">
            <a:avLst/>
          </a:prstGeom>
          <a:no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4FF6832-032B-C91B-2D5A-6A10D4FF234F}"/>
              </a:ext>
            </a:extLst>
          </p:cNvPr>
          <p:cNvSpPr/>
          <p:nvPr/>
        </p:nvSpPr>
        <p:spPr>
          <a:xfrm>
            <a:off x="8415580" y="4959458"/>
            <a:ext cx="2898182" cy="1441342"/>
          </a:xfrm>
          <a:prstGeom prst="rect">
            <a:avLst/>
          </a:prstGeom>
          <a:solidFill>
            <a:schemeClr val="tx1">
              <a:lumMod val="75000"/>
              <a:lumOff val="2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Main()</a:t>
            </a:r>
          </a:p>
          <a:p>
            <a:pPr algn="ctr"/>
            <a:endParaRPr lang="en-US"/>
          </a:p>
          <a:p>
            <a:pPr algn="ctr"/>
            <a:endParaRPr lang="en-US"/>
          </a:p>
          <a:p>
            <a:pPr algn="ctr"/>
            <a:endParaRPr lang="en-US"/>
          </a:p>
        </p:txBody>
      </p:sp>
      <p:cxnSp>
        <p:nvCxnSpPr>
          <p:cNvPr id="9" name="Straight Arrow Connector 8">
            <a:extLst>
              <a:ext uri="{FF2B5EF4-FFF2-40B4-BE49-F238E27FC236}">
                <a16:creationId xmlns:a16="http://schemas.microsoft.com/office/drawing/2014/main" id="{79F507BD-DA9F-31A6-51A6-367924A4A9A7}"/>
              </a:ext>
            </a:extLst>
          </p:cNvPr>
          <p:cNvCxnSpPr/>
          <p:nvPr/>
        </p:nvCxnSpPr>
        <p:spPr>
          <a:xfrm>
            <a:off x="1858780" y="4796852"/>
            <a:ext cx="6220918" cy="869430"/>
          </a:xfrm>
          <a:prstGeom prst="straightConnector1">
            <a:avLst/>
          </a:prstGeom>
          <a:ln w="3810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408138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A8BA908-A64A-B94B-72A5-3E97C05AED9B}"/>
              </a:ext>
            </a:extLst>
          </p:cNvPr>
          <p:cNvSpPr txBox="1"/>
          <p:nvPr/>
        </p:nvSpPr>
        <p:spPr>
          <a:xfrm>
            <a:off x="530090" y="582067"/>
            <a:ext cx="6093500" cy="5693866"/>
          </a:xfrm>
          <a:prstGeom prst="rect">
            <a:avLst/>
          </a:prstGeom>
          <a:noFill/>
        </p:spPr>
        <p:txBody>
          <a:bodyPr wrap="square">
            <a:spAutoFit/>
          </a:bodyPr>
          <a:lstStyle/>
          <a:p>
            <a:r>
              <a:rPr lang="en-US" sz="1400" b="1">
                <a:solidFill>
                  <a:schemeClr val="tx1">
                    <a:lumMod val="85000"/>
                    <a:lumOff val="15000"/>
                    <a:alpha val="25000"/>
                  </a:schemeClr>
                </a:solidFill>
                <a:effectLst/>
                <a:latin typeface="Consolas" panose="020B0609020204030204" pitchFamily="49" charset="0"/>
              </a:rPr>
              <a:t>#include &lt;stdio.h&gt;</a:t>
            </a:r>
          </a:p>
          <a:p>
            <a:br>
              <a:rPr lang="en-US" sz="1400" b="1">
                <a:solidFill>
                  <a:schemeClr val="tx1">
                    <a:lumMod val="85000"/>
                    <a:lumOff val="15000"/>
                  </a:schemeClr>
                </a:solidFill>
                <a:effectLst/>
                <a:latin typeface="Consolas" panose="020B0609020204030204" pitchFamily="49" charset="0"/>
              </a:rPr>
            </a:br>
            <a:r>
              <a:rPr lang="en-US" sz="1400" b="1">
                <a:solidFill>
                  <a:schemeClr val="tx1">
                    <a:lumMod val="85000"/>
                    <a:lumOff val="15000"/>
                  </a:schemeClr>
                </a:solidFill>
                <a:effectLst/>
                <a:latin typeface="Consolas" panose="020B0609020204030204" pitchFamily="49" charset="0"/>
              </a:rPr>
              <a:t>float getBMIScore(float </a:t>
            </a:r>
            <a:r>
              <a:rPr lang="en-US" sz="1400" b="1" i="1">
                <a:solidFill>
                  <a:schemeClr val="tx1">
                    <a:lumMod val="85000"/>
                    <a:lumOff val="15000"/>
                  </a:schemeClr>
                </a:solidFill>
                <a:effectLst/>
                <a:latin typeface="Consolas" panose="020B0609020204030204" pitchFamily="49" charset="0"/>
              </a:rPr>
              <a:t>weight</a:t>
            </a:r>
            <a:r>
              <a:rPr lang="en-US" sz="1400" b="1">
                <a:solidFill>
                  <a:schemeClr val="tx1">
                    <a:lumMod val="85000"/>
                    <a:lumOff val="15000"/>
                  </a:schemeClr>
                </a:solidFill>
                <a:effectLst/>
                <a:latin typeface="Consolas" panose="020B0609020204030204" pitchFamily="49" charset="0"/>
              </a:rPr>
              <a:t>, float </a:t>
            </a:r>
            <a:r>
              <a:rPr lang="en-US" sz="1400" b="1" i="1">
                <a:solidFill>
                  <a:schemeClr val="tx1">
                    <a:lumMod val="85000"/>
                    <a:lumOff val="15000"/>
                  </a:schemeClr>
                </a:solidFill>
                <a:effectLst/>
                <a:latin typeface="Consolas" panose="020B0609020204030204" pitchFamily="49" charset="0"/>
              </a:rPr>
              <a:t>height</a:t>
            </a:r>
            <a:r>
              <a:rPr lang="en-US" sz="1400" b="1">
                <a:solidFill>
                  <a:schemeClr val="tx1">
                    <a:lumMod val="85000"/>
                    <a:lumOff val="15000"/>
                  </a:schemeClr>
                </a:solidFill>
                <a:effectLst/>
                <a:latin typeface="Consolas" panose="020B0609020204030204" pitchFamily="49" charset="0"/>
              </a:rPr>
              <a:t>)</a:t>
            </a:r>
          </a:p>
          <a:p>
            <a:r>
              <a:rPr lang="en-US" sz="1400" b="1">
                <a:solidFill>
                  <a:schemeClr val="tx1">
                    <a:lumMod val="85000"/>
                    <a:lumOff val="15000"/>
                    <a:alpha val="25000"/>
                  </a:schemeClr>
                </a:solidFill>
                <a:effectLst/>
                <a:latin typeface="Consolas" panose="020B0609020204030204" pitchFamily="49" charset="0"/>
              </a:rPr>
              <a:t>{</a:t>
            </a:r>
          </a:p>
          <a:p>
            <a:r>
              <a:rPr lang="en-US" sz="1400" b="1">
                <a:solidFill>
                  <a:schemeClr val="tx1">
                    <a:lumMod val="85000"/>
                    <a:lumOff val="15000"/>
                    <a:alpha val="25000"/>
                  </a:schemeClr>
                </a:solidFill>
                <a:effectLst/>
                <a:latin typeface="Consolas" panose="020B0609020204030204" pitchFamily="49" charset="0"/>
              </a:rPr>
              <a:t>    return (</a:t>
            </a:r>
            <a:r>
              <a:rPr lang="en-US" sz="1400" b="1" i="1">
                <a:solidFill>
                  <a:schemeClr val="tx1">
                    <a:lumMod val="85000"/>
                    <a:lumOff val="15000"/>
                    <a:alpha val="25000"/>
                  </a:schemeClr>
                </a:solidFill>
                <a:effectLst/>
                <a:latin typeface="Consolas" panose="020B0609020204030204" pitchFamily="49" charset="0"/>
              </a:rPr>
              <a:t>weight</a:t>
            </a:r>
            <a:r>
              <a:rPr lang="en-US" sz="1400" b="1">
                <a:solidFill>
                  <a:schemeClr val="tx1">
                    <a:lumMod val="85000"/>
                    <a:lumOff val="15000"/>
                    <a:alpha val="25000"/>
                  </a:schemeClr>
                </a:solidFill>
                <a:effectLst/>
                <a:latin typeface="Consolas" panose="020B0609020204030204" pitchFamily="49" charset="0"/>
              </a:rPr>
              <a:t> * 1.0) / (</a:t>
            </a:r>
            <a:r>
              <a:rPr lang="en-US" sz="1400" b="1" i="1">
                <a:solidFill>
                  <a:schemeClr val="tx1">
                    <a:lumMod val="85000"/>
                    <a:lumOff val="15000"/>
                    <a:alpha val="25000"/>
                  </a:schemeClr>
                </a:solidFill>
                <a:effectLst/>
                <a:latin typeface="Consolas" panose="020B0609020204030204" pitchFamily="49" charset="0"/>
              </a:rPr>
              <a:t>height</a:t>
            </a:r>
            <a:r>
              <a:rPr lang="en-US" sz="1400" b="1">
                <a:solidFill>
                  <a:schemeClr val="tx1">
                    <a:lumMod val="85000"/>
                    <a:lumOff val="15000"/>
                    <a:alpha val="25000"/>
                  </a:schemeClr>
                </a:solidFill>
                <a:effectLst/>
                <a:latin typeface="Consolas" panose="020B0609020204030204" pitchFamily="49" charset="0"/>
              </a:rPr>
              <a:t> * </a:t>
            </a:r>
            <a:r>
              <a:rPr lang="en-US" sz="1400" b="1" i="1">
                <a:solidFill>
                  <a:schemeClr val="tx1">
                    <a:lumMod val="85000"/>
                    <a:lumOff val="15000"/>
                    <a:alpha val="25000"/>
                  </a:schemeClr>
                </a:solidFill>
                <a:effectLst/>
                <a:latin typeface="Consolas" panose="020B0609020204030204" pitchFamily="49" charset="0"/>
              </a:rPr>
              <a:t>height</a:t>
            </a:r>
            <a:r>
              <a:rPr lang="en-US" sz="1400" b="1">
                <a:solidFill>
                  <a:schemeClr val="tx1">
                    <a:lumMod val="85000"/>
                    <a:lumOff val="15000"/>
                    <a:alpha val="25000"/>
                  </a:schemeClr>
                </a:solidFill>
                <a:effectLst/>
                <a:latin typeface="Consolas" panose="020B0609020204030204" pitchFamily="49" charset="0"/>
              </a:rPr>
              <a:t>);</a:t>
            </a:r>
          </a:p>
          <a:p>
            <a:r>
              <a:rPr lang="en-US" sz="1400" b="1">
                <a:solidFill>
                  <a:schemeClr val="tx1">
                    <a:lumMod val="85000"/>
                    <a:lumOff val="15000"/>
                    <a:alpha val="25000"/>
                  </a:schemeClr>
                </a:solidFill>
                <a:effectLst/>
                <a:latin typeface="Consolas" panose="020B0609020204030204" pitchFamily="49" charset="0"/>
              </a:rPr>
              <a:t>}</a:t>
            </a:r>
          </a:p>
          <a:p>
            <a:br>
              <a:rPr lang="en-US" sz="1400" b="1">
                <a:solidFill>
                  <a:schemeClr val="tx1">
                    <a:lumMod val="85000"/>
                    <a:lumOff val="15000"/>
                    <a:alpha val="25000"/>
                  </a:schemeClr>
                </a:solidFill>
                <a:effectLst/>
                <a:latin typeface="Consolas" panose="020B0609020204030204" pitchFamily="49" charset="0"/>
              </a:rPr>
            </a:br>
            <a:r>
              <a:rPr lang="en-US" sz="1400" b="1">
                <a:solidFill>
                  <a:schemeClr val="tx1">
                    <a:lumMod val="85000"/>
                    <a:lumOff val="15000"/>
                    <a:alpha val="25000"/>
                  </a:schemeClr>
                </a:solidFill>
                <a:effectLst/>
                <a:latin typeface="Consolas" panose="020B0609020204030204" pitchFamily="49" charset="0"/>
              </a:rPr>
              <a:t>void printOut(const char </a:t>
            </a:r>
            <a:r>
              <a:rPr lang="en-US" sz="1400" b="1" i="1">
                <a:solidFill>
                  <a:schemeClr val="tx1">
                    <a:lumMod val="85000"/>
                    <a:lumOff val="15000"/>
                    <a:alpha val="25000"/>
                  </a:schemeClr>
                </a:solidFill>
                <a:effectLst/>
                <a:latin typeface="Consolas" panose="020B0609020204030204" pitchFamily="49" charset="0"/>
              </a:rPr>
              <a:t>s</a:t>
            </a:r>
            <a:r>
              <a:rPr lang="en-US" sz="1400" b="1">
                <a:solidFill>
                  <a:schemeClr val="tx1">
                    <a:lumMod val="85000"/>
                    <a:lumOff val="15000"/>
                    <a:alpha val="25000"/>
                  </a:schemeClr>
                </a:solidFill>
                <a:effectLst/>
                <a:latin typeface="Consolas" panose="020B0609020204030204" pitchFamily="49" charset="0"/>
              </a:rPr>
              <a:t>[], float </a:t>
            </a:r>
            <a:r>
              <a:rPr lang="en-US" sz="1400" b="1" i="1">
                <a:solidFill>
                  <a:schemeClr val="tx1">
                    <a:lumMod val="85000"/>
                    <a:lumOff val="15000"/>
                    <a:alpha val="25000"/>
                  </a:schemeClr>
                </a:solidFill>
                <a:effectLst/>
                <a:latin typeface="Consolas" panose="020B0609020204030204" pitchFamily="49" charset="0"/>
              </a:rPr>
              <a:t>score</a:t>
            </a:r>
            <a:r>
              <a:rPr lang="en-US" sz="1400" b="1">
                <a:solidFill>
                  <a:schemeClr val="tx1">
                    <a:lumMod val="85000"/>
                    <a:lumOff val="15000"/>
                    <a:alpha val="25000"/>
                  </a:schemeClr>
                </a:solidFill>
                <a:effectLst/>
                <a:latin typeface="Consolas" panose="020B0609020204030204" pitchFamily="49" charset="0"/>
              </a:rPr>
              <a:t>)</a:t>
            </a:r>
          </a:p>
          <a:p>
            <a:r>
              <a:rPr lang="en-US" sz="1400" b="1">
                <a:solidFill>
                  <a:schemeClr val="tx1">
                    <a:lumMod val="85000"/>
                    <a:lumOff val="15000"/>
                    <a:alpha val="25000"/>
                  </a:schemeClr>
                </a:solidFill>
                <a:effectLst/>
                <a:latin typeface="Consolas" panose="020B0609020204030204" pitchFamily="49" charset="0"/>
              </a:rPr>
              <a:t>{</a:t>
            </a:r>
          </a:p>
          <a:p>
            <a:r>
              <a:rPr lang="en-US" sz="1400" b="1">
                <a:solidFill>
                  <a:schemeClr val="tx1">
                    <a:lumMod val="85000"/>
                    <a:lumOff val="15000"/>
                    <a:alpha val="25000"/>
                  </a:schemeClr>
                </a:solidFill>
                <a:effectLst/>
                <a:latin typeface="Consolas" panose="020B0609020204030204" pitchFamily="49" charset="0"/>
              </a:rPr>
              <a:t>    printf("Chi so BMI cua ban %s la: %0.1f\n", </a:t>
            </a:r>
            <a:r>
              <a:rPr lang="en-US" sz="1400" b="1" i="1">
                <a:solidFill>
                  <a:schemeClr val="tx1">
                    <a:lumMod val="85000"/>
                    <a:lumOff val="15000"/>
                    <a:alpha val="25000"/>
                  </a:schemeClr>
                </a:solidFill>
                <a:effectLst/>
                <a:latin typeface="Consolas" panose="020B0609020204030204" pitchFamily="49" charset="0"/>
              </a:rPr>
              <a:t>s</a:t>
            </a:r>
            <a:r>
              <a:rPr lang="en-US" sz="1400" b="1">
                <a:solidFill>
                  <a:schemeClr val="tx1">
                    <a:lumMod val="85000"/>
                    <a:lumOff val="15000"/>
                    <a:alpha val="25000"/>
                  </a:schemeClr>
                </a:solidFill>
                <a:effectLst/>
                <a:latin typeface="Consolas" panose="020B0609020204030204" pitchFamily="49" charset="0"/>
              </a:rPr>
              <a:t>, </a:t>
            </a:r>
            <a:r>
              <a:rPr lang="en-US" sz="1400" b="1" i="1">
                <a:solidFill>
                  <a:schemeClr val="tx1">
                    <a:lumMod val="85000"/>
                    <a:lumOff val="15000"/>
                    <a:alpha val="25000"/>
                  </a:schemeClr>
                </a:solidFill>
                <a:effectLst/>
                <a:latin typeface="Consolas" panose="020B0609020204030204" pitchFamily="49" charset="0"/>
              </a:rPr>
              <a:t>score</a:t>
            </a:r>
            <a:r>
              <a:rPr lang="en-US" sz="1400" b="1">
                <a:solidFill>
                  <a:schemeClr val="tx1">
                    <a:lumMod val="85000"/>
                    <a:lumOff val="15000"/>
                    <a:alpha val="25000"/>
                  </a:schemeClr>
                </a:solidFill>
                <a:effectLst/>
                <a:latin typeface="Consolas" panose="020B0609020204030204" pitchFamily="49" charset="0"/>
              </a:rPr>
              <a:t>);</a:t>
            </a:r>
          </a:p>
          <a:p>
            <a:r>
              <a:rPr lang="en-US" sz="1400" b="1">
                <a:solidFill>
                  <a:schemeClr val="tx1">
                    <a:lumMod val="85000"/>
                    <a:lumOff val="15000"/>
                    <a:alpha val="25000"/>
                  </a:schemeClr>
                </a:solidFill>
                <a:effectLst/>
                <a:latin typeface="Consolas" panose="020B0609020204030204" pitchFamily="49" charset="0"/>
              </a:rPr>
              <a:t>    if (</a:t>
            </a:r>
            <a:r>
              <a:rPr lang="en-US" sz="1400" b="1" i="1">
                <a:solidFill>
                  <a:schemeClr val="tx1">
                    <a:lumMod val="85000"/>
                    <a:lumOff val="15000"/>
                    <a:alpha val="25000"/>
                  </a:schemeClr>
                </a:solidFill>
                <a:effectLst/>
                <a:latin typeface="Consolas" panose="020B0609020204030204" pitchFamily="49" charset="0"/>
              </a:rPr>
              <a:t>score</a:t>
            </a:r>
            <a:r>
              <a:rPr lang="en-US" sz="1400" b="1">
                <a:solidFill>
                  <a:schemeClr val="tx1">
                    <a:lumMod val="85000"/>
                    <a:lumOff val="15000"/>
                    <a:alpha val="25000"/>
                  </a:schemeClr>
                </a:solidFill>
                <a:effectLst/>
                <a:latin typeface="Consolas" panose="020B0609020204030204" pitchFamily="49" charset="0"/>
              </a:rPr>
              <a:t> &gt;= 25)</a:t>
            </a:r>
          </a:p>
          <a:p>
            <a:r>
              <a:rPr lang="en-US" sz="1400" b="1">
                <a:solidFill>
                  <a:schemeClr val="tx1">
                    <a:lumMod val="85000"/>
                    <a:lumOff val="15000"/>
                    <a:alpha val="25000"/>
                  </a:schemeClr>
                </a:solidFill>
                <a:effectLst/>
                <a:latin typeface="Consolas" panose="020B0609020204030204" pitchFamily="49" charset="0"/>
              </a:rPr>
              <a:t>        printf("Ban dang hoi map! Can an it lai va tap the duc nhieu hon!\n");</a:t>
            </a:r>
          </a:p>
          <a:p>
            <a:r>
              <a:rPr lang="en-US" sz="1400" b="1">
                <a:solidFill>
                  <a:schemeClr val="tx1">
                    <a:lumMod val="85000"/>
                    <a:lumOff val="15000"/>
                    <a:alpha val="25000"/>
                  </a:schemeClr>
                </a:solidFill>
                <a:effectLst/>
                <a:latin typeface="Consolas" panose="020B0609020204030204" pitchFamily="49" charset="0"/>
              </a:rPr>
              <a:t>    else if (</a:t>
            </a:r>
            <a:r>
              <a:rPr lang="en-US" sz="1400" b="1" i="1">
                <a:solidFill>
                  <a:schemeClr val="tx1">
                    <a:lumMod val="85000"/>
                    <a:lumOff val="15000"/>
                    <a:alpha val="25000"/>
                  </a:schemeClr>
                </a:solidFill>
                <a:effectLst/>
                <a:latin typeface="Consolas" panose="020B0609020204030204" pitchFamily="49" charset="0"/>
              </a:rPr>
              <a:t>score</a:t>
            </a:r>
            <a:r>
              <a:rPr lang="en-US" sz="1400" b="1">
                <a:solidFill>
                  <a:schemeClr val="tx1">
                    <a:lumMod val="85000"/>
                    <a:lumOff val="15000"/>
                    <a:alpha val="25000"/>
                  </a:schemeClr>
                </a:solidFill>
                <a:effectLst/>
                <a:latin typeface="Consolas" panose="020B0609020204030204" pitchFamily="49" charset="0"/>
              </a:rPr>
              <a:t> &lt;= 18.5)</a:t>
            </a:r>
          </a:p>
          <a:p>
            <a:r>
              <a:rPr lang="en-US" sz="1400" b="1">
                <a:solidFill>
                  <a:schemeClr val="tx1">
                    <a:lumMod val="85000"/>
                    <a:lumOff val="15000"/>
                    <a:alpha val="25000"/>
                  </a:schemeClr>
                </a:solidFill>
                <a:effectLst/>
                <a:latin typeface="Consolas" panose="020B0609020204030204" pitchFamily="49" charset="0"/>
              </a:rPr>
              <a:t>        printf("Ban dang gay! Can an nhieu len!\n");</a:t>
            </a:r>
          </a:p>
          <a:p>
            <a:r>
              <a:rPr lang="en-US" sz="1400" b="1">
                <a:solidFill>
                  <a:schemeClr val="tx1">
                    <a:lumMod val="85000"/>
                    <a:lumOff val="15000"/>
                    <a:alpha val="25000"/>
                  </a:schemeClr>
                </a:solidFill>
                <a:effectLst/>
                <a:latin typeface="Consolas" panose="020B0609020204030204" pitchFamily="49" charset="0"/>
              </a:rPr>
              <a:t>    else</a:t>
            </a:r>
          </a:p>
          <a:p>
            <a:r>
              <a:rPr lang="en-US" sz="1400" b="1">
                <a:solidFill>
                  <a:schemeClr val="tx1">
                    <a:lumMod val="85000"/>
                    <a:lumOff val="15000"/>
                    <a:alpha val="25000"/>
                  </a:schemeClr>
                </a:solidFill>
                <a:effectLst/>
                <a:latin typeface="Consolas" panose="020B0609020204030204" pitchFamily="49" charset="0"/>
              </a:rPr>
              <a:t>        printf("Ban qua chuan dang luon!\n");</a:t>
            </a:r>
          </a:p>
          <a:p>
            <a:r>
              <a:rPr lang="en-US" sz="1400" b="1">
                <a:solidFill>
                  <a:schemeClr val="tx1">
                    <a:lumMod val="85000"/>
                    <a:lumOff val="15000"/>
                    <a:alpha val="25000"/>
                  </a:schemeClr>
                </a:solidFill>
                <a:effectLst/>
                <a:latin typeface="Consolas" panose="020B0609020204030204" pitchFamily="49" charset="0"/>
              </a:rPr>
              <a:t>}</a:t>
            </a:r>
          </a:p>
          <a:p>
            <a:endParaRPr lang="en-US" sz="1400" b="1">
              <a:solidFill>
                <a:schemeClr val="tx1">
                  <a:lumMod val="85000"/>
                  <a:lumOff val="15000"/>
                  <a:alpha val="25000"/>
                </a:schemeClr>
              </a:solidFill>
              <a:effectLst/>
              <a:latin typeface="Consolas" panose="020B0609020204030204" pitchFamily="49" charset="0"/>
            </a:endParaRPr>
          </a:p>
          <a:p>
            <a:r>
              <a:rPr lang="en-US" sz="1400" b="1">
                <a:solidFill>
                  <a:schemeClr val="tx1">
                    <a:lumMod val="85000"/>
                    <a:lumOff val="15000"/>
                    <a:alpha val="25000"/>
                  </a:schemeClr>
                </a:solidFill>
                <a:effectLst/>
                <a:latin typeface="Consolas" panose="020B0609020204030204" pitchFamily="49" charset="0"/>
              </a:rPr>
              <a:t>int main()</a:t>
            </a:r>
          </a:p>
          <a:p>
            <a:r>
              <a:rPr lang="en-US" sz="1400" b="1">
                <a:solidFill>
                  <a:schemeClr val="tx1">
                    <a:lumMod val="85000"/>
                    <a:lumOff val="15000"/>
                    <a:alpha val="25000"/>
                  </a:schemeClr>
                </a:solidFill>
                <a:effectLst/>
                <a:latin typeface="Consolas" panose="020B0609020204030204" pitchFamily="49" charset="0"/>
              </a:rPr>
              <a:t>{</a:t>
            </a:r>
          </a:p>
          <a:p>
            <a:r>
              <a:rPr lang="en-US" sz="1400" b="1">
                <a:solidFill>
                  <a:schemeClr val="tx1">
                    <a:lumMod val="85000"/>
                    <a:lumOff val="15000"/>
                    <a:alpha val="25000"/>
                  </a:schemeClr>
                </a:solidFill>
                <a:effectLst/>
                <a:latin typeface="Consolas" panose="020B0609020204030204" pitchFamily="49" charset="0"/>
              </a:rPr>
              <a:t>    char s[] = "Teo";</a:t>
            </a:r>
          </a:p>
          <a:p>
            <a:r>
              <a:rPr lang="en-US" sz="1400" b="1">
                <a:solidFill>
                  <a:schemeClr val="tx1">
                    <a:lumMod val="85000"/>
                    <a:lumOff val="15000"/>
                    <a:alpha val="25000"/>
                  </a:schemeClr>
                </a:solidFill>
                <a:effectLst/>
                <a:latin typeface="Consolas" panose="020B0609020204030204" pitchFamily="49" charset="0"/>
              </a:rPr>
              <a:t>    float weight = 80, height = 1.8;</a:t>
            </a:r>
          </a:p>
          <a:p>
            <a:r>
              <a:rPr lang="en-US" sz="1400" b="1">
                <a:solidFill>
                  <a:schemeClr val="tx1">
                    <a:lumMod val="85000"/>
                    <a:lumOff val="15000"/>
                    <a:alpha val="25000"/>
                  </a:schemeClr>
                </a:solidFill>
                <a:effectLst/>
                <a:latin typeface="Consolas" panose="020B0609020204030204" pitchFamily="49" charset="0"/>
              </a:rPr>
              <a:t>    </a:t>
            </a:r>
            <a:r>
              <a:rPr lang="en-US" sz="1400" b="1">
                <a:solidFill>
                  <a:schemeClr val="tx1">
                    <a:lumMod val="85000"/>
                    <a:lumOff val="15000"/>
                  </a:schemeClr>
                </a:solidFill>
                <a:effectLst/>
                <a:latin typeface="Consolas" panose="020B0609020204030204" pitchFamily="49" charset="0"/>
              </a:rPr>
              <a:t>float BMI = getBMIScore(weight, height);</a:t>
            </a:r>
          </a:p>
          <a:p>
            <a:r>
              <a:rPr lang="en-US" sz="1400" b="1">
                <a:solidFill>
                  <a:schemeClr val="tx1">
                    <a:lumMod val="85000"/>
                    <a:lumOff val="15000"/>
                    <a:alpha val="25000"/>
                  </a:schemeClr>
                </a:solidFill>
                <a:effectLst/>
                <a:latin typeface="Consolas" panose="020B0609020204030204" pitchFamily="49" charset="0"/>
              </a:rPr>
              <a:t>    printOut(s, BMI);</a:t>
            </a:r>
          </a:p>
          <a:p>
            <a:r>
              <a:rPr lang="en-US" sz="1400" b="1">
                <a:solidFill>
                  <a:schemeClr val="tx1">
                    <a:lumMod val="85000"/>
                    <a:lumOff val="15000"/>
                    <a:alpha val="25000"/>
                  </a:schemeClr>
                </a:solidFill>
                <a:effectLst/>
                <a:latin typeface="Consolas" panose="020B0609020204030204" pitchFamily="49" charset="0"/>
              </a:rPr>
              <a:t>}</a:t>
            </a:r>
          </a:p>
        </p:txBody>
      </p:sp>
      <p:sp>
        <p:nvSpPr>
          <p:cNvPr id="5" name="Arrow: Right 4">
            <a:extLst>
              <a:ext uri="{FF2B5EF4-FFF2-40B4-BE49-F238E27FC236}">
                <a16:creationId xmlns:a16="http://schemas.microsoft.com/office/drawing/2014/main" id="{7CBCEC66-C934-04A2-8E56-E581077EACAA}"/>
              </a:ext>
            </a:extLst>
          </p:cNvPr>
          <p:cNvSpPr/>
          <p:nvPr/>
        </p:nvSpPr>
        <p:spPr>
          <a:xfrm>
            <a:off x="144868" y="1002689"/>
            <a:ext cx="385222" cy="300821"/>
          </a:xfrm>
          <a:prstGeom prst="rightArrow">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58909225-0194-A8DC-83FA-178DECD20566}"/>
              </a:ext>
            </a:extLst>
          </p:cNvPr>
          <p:cNvSpPr/>
          <p:nvPr/>
        </p:nvSpPr>
        <p:spPr>
          <a:xfrm>
            <a:off x="8214102" y="263471"/>
            <a:ext cx="3301139" cy="6292312"/>
          </a:xfrm>
          <a:prstGeom prst="rect">
            <a:avLst/>
          </a:prstGeom>
          <a:no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4FF6832-032B-C91B-2D5A-6A10D4FF234F}"/>
              </a:ext>
            </a:extLst>
          </p:cNvPr>
          <p:cNvSpPr/>
          <p:nvPr/>
        </p:nvSpPr>
        <p:spPr>
          <a:xfrm>
            <a:off x="8415580" y="4959458"/>
            <a:ext cx="2898182" cy="1441342"/>
          </a:xfrm>
          <a:prstGeom prst="rect">
            <a:avLst/>
          </a:prstGeom>
          <a:solidFill>
            <a:schemeClr val="tx1">
              <a:lumMod val="75000"/>
              <a:lumOff val="2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Main()</a:t>
            </a:r>
          </a:p>
          <a:p>
            <a:pPr lvl="1"/>
            <a:r>
              <a:rPr lang="en-US"/>
              <a:t>s = “Teo”</a:t>
            </a:r>
          </a:p>
          <a:p>
            <a:pPr lvl="1"/>
            <a:r>
              <a:rPr lang="en-US"/>
              <a:t>Weight = 80</a:t>
            </a:r>
          </a:p>
          <a:p>
            <a:pPr lvl="1"/>
            <a:r>
              <a:rPr lang="en-US"/>
              <a:t>Height = 1.8</a:t>
            </a:r>
          </a:p>
          <a:p>
            <a:r>
              <a:rPr lang="en-US"/>
              <a:t>  BMI = getBMIScore()</a:t>
            </a:r>
          </a:p>
        </p:txBody>
      </p:sp>
      <p:cxnSp>
        <p:nvCxnSpPr>
          <p:cNvPr id="8" name="Straight Arrow Connector 7">
            <a:extLst>
              <a:ext uri="{FF2B5EF4-FFF2-40B4-BE49-F238E27FC236}">
                <a16:creationId xmlns:a16="http://schemas.microsoft.com/office/drawing/2014/main" id="{6F3F73DC-B0CE-09AD-77B5-D2EAAC76437F}"/>
              </a:ext>
            </a:extLst>
          </p:cNvPr>
          <p:cNvCxnSpPr>
            <a:cxnSpLocks/>
          </p:cNvCxnSpPr>
          <p:nvPr/>
        </p:nvCxnSpPr>
        <p:spPr>
          <a:xfrm>
            <a:off x="5156616" y="1169233"/>
            <a:ext cx="2856007" cy="2398426"/>
          </a:xfrm>
          <a:prstGeom prst="straightConnector1">
            <a:avLst/>
          </a:prstGeom>
          <a:ln w="3810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F13EA282-2840-CF8A-656D-730611179023}"/>
              </a:ext>
            </a:extLst>
          </p:cNvPr>
          <p:cNvSpPr/>
          <p:nvPr/>
        </p:nvSpPr>
        <p:spPr>
          <a:xfrm>
            <a:off x="8415580" y="3363133"/>
            <a:ext cx="2898182" cy="1441342"/>
          </a:xfrm>
          <a:prstGeom prst="rect">
            <a:avLst/>
          </a:prstGeom>
          <a:solidFill>
            <a:schemeClr val="tx1">
              <a:lumMod val="75000"/>
              <a:lumOff val="2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getBMIScore()</a:t>
            </a:r>
          </a:p>
          <a:p>
            <a:pPr lvl="1"/>
            <a:r>
              <a:rPr lang="en-US"/>
              <a:t>Weight </a:t>
            </a:r>
          </a:p>
          <a:p>
            <a:pPr lvl="1"/>
            <a:r>
              <a:rPr lang="en-US"/>
              <a:t>Height</a:t>
            </a:r>
          </a:p>
          <a:p>
            <a:pPr lvl="1"/>
            <a:endParaRPr lang="en-US"/>
          </a:p>
        </p:txBody>
      </p:sp>
      <p:sp>
        <p:nvSpPr>
          <p:cNvPr id="10" name="Arrow: Right 9">
            <a:extLst>
              <a:ext uri="{FF2B5EF4-FFF2-40B4-BE49-F238E27FC236}">
                <a16:creationId xmlns:a16="http://schemas.microsoft.com/office/drawing/2014/main" id="{963964A2-9D65-7D80-81DE-79EE4182C4C7}"/>
              </a:ext>
            </a:extLst>
          </p:cNvPr>
          <p:cNvSpPr/>
          <p:nvPr/>
        </p:nvSpPr>
        <p:spPr>
          <a:xfrm>
            <a:off x="144868" y="5529718"/>
            <a:ext cx="385222" cy="300821"/>
          </a:xfrm>
          <a:prstGeom prst="rightArrow">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8631522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A8BA908-A64A-B94B-72A5-3E97C05AED9B}"/>
              </a:ext>
            </a:extLst>
          </p:cNvPr>
          <p:cNvSpPr txBox="1"/>
          <p:nvPr/>
        </p:nvSpPr>
        <p:spPr>
          <a:xfrm>
            <a:off x="530090" y="582067"/>
            <a:ext cx="6093500" cy="5693866"/>
          </a:xfrm>
          <a:prstGeom prst="rect">
            <a:avLst/>
          </a:prstGeom>
          <a:noFill/>
        </p:spPr>
        <p:txBody>
          <a:bodyPr wrap="square">
            <a:spAutoFit/>
          </a:bodyPr>
          <a:lstStyle/>
          <a:p>
            <a:r>
              <a:rPr lang="en-US" sz="1400" b="1">
                <a:solidFill>
                  <a:schemeClr val="tx1">
                    <a:lumMod val="85000"/>
                    <a:lumOff val="15000"/>
                    <a:alpha val="25000"/>
                  </a:schemeClr>
                </a:solidFill>
                <a:effectLst/>
                <a:latin typeface="Consolas" panose="020B0609020204030204" pitchFamily="49" charset="0"/>
              </a:rPr>
              <a:t>#include &lt;stdio.h&gt;</a:t>
            </a:r>
          </a:p>
          <a:p>
            <a:br>
              <a:rPr lang="en-US" sz="1400" b="1">
                <a:solidFill>
                  <a:schemeClr val="tx1">
                    <a:lumMod val="85000"/>
                    <a:lumOff val="15000"/>
                  </a:schemeClr>
                </a:solidFill>
                <a:effectLst/>
                <a:latin typeface="Consolas" panose="020B0609020204030204" pitchFamily="49" charset="0"/>
              </a:rPr>
            </a:br>
            <a:r>
              <a:rPr lang="en-US" sz="1400" b="1">
                <a:solidFill>
                  <a:schemeClr val="tx1">
                    <a:lumMod val="85000"/>
                    <a:lumOff val="15000"/>
                  </a:schemeClr>
                </a:solidFill>
                <a:effectLst/>
                <a:latin typeface="Consolas" panose="020B0609020204030204" pitchFamily="49" charset="0"/>
              </a:rPr>
              <a:t>float getBMIScore(float </a:t>
            </a:r>
            <a:r>
              <a:rPr lang="en-US" sz="1400" b="1" i="1">
                <a:solidFill>
                  <a:schemeClr val="tx1">
                    <a:lumMod val="85000"/>
                    <a:lumOff val="15000"/>
                  </a:schemeClr>
                </a:solidFill>
                <a:effectLst/>
                <a:latin typeface="Consolas" panose="020B0609020204030204" pitchFamily="49" charset="0"/>
              </a:rPr>
              <a:t>weight</a:t>
            </a:r>
            <a:r>
              <a:rPr lang="en-US" sz="1400" b="1">
                <a:solidFill>
                  <a:schemeClr val="tx1">
                    <a:lumMod val="85000"/>
                    <a:lumOff val="15000"/>
                  </a:schemeClr>
                </a:solidFill>
                <a:effectLst/>
                <a:latin typeface="Consolas" panose="020B0609020204030204" pitchFamily="49" charset="0"/>
              </a:rPr>
              <a:t>, float </a:t>
            </a:r>
            <a:r>
              <a:rPr lang="en-US" sz="1400" b="1" i="1">
                <a:solidFill>
                  <a:schemeClr val="tx1">
                    <a:lumMod val="85000"/>
                    <a:lumOff val="15000"/>
                  </a:schemeClr>
                </a:solidFill>
                <a:effectLst/>
                <a:latin typeface="Consolas" panose="020B0609020204030204" pitchFamily="49" charset="0"/>
              </a:rPr>
              <a:t>height</a:t>
            </a:r>
            <a:r>
              <a:rPr lang="en-US" sz="1400" b="1">
                <a:solidFill>
                  <a:schemeClr val="tx1">
                    <a:lumMod val="85000"/>
                    <a:lumOff val="15000"/>
                  </a:schemeClr>
                </a:solidFill>
                <a:effectLst/>
                <a:latin typeface="Consolas" panose="020B0609020204030204" pitchFamily="49" charset="0"/>
              </a:rPr>
              <a:t>)</a:t>
            </a:r>
          </a:p>
          <a:p>
            <a:r>
              <a:rPr lang="en-US" sz="1400" b="1">
                <a:solidFill>
                  <a:schemeClr val="tx1">
                    <a:lumMod val="85000"/>
                    <a:lumOff val="15000"/>
                    <a:alpha val="25000"/>
                  </a:schemeClr>
                </a:solidFill>
                <a:effectLst/>
                <a:latin typeface="Consolas" panose="020B0609020204030204" pitchFamily="49" charset="0"/>
              </a:rPr>
              <a:t>{</a:t>
            </a:r>
          </a:p>
          <a:p>
            <a:r>
              <a:rPr lang="en-US" sz="1400" b="1">
                <a:solidFill>
                  <a:schemeClr val="tx1">
                    <a:lumMod val="85000"/>
                    <a:lumOff val="15000"/>
                    <a:alpha val="25000"/>
                  </a:schemeClr>
                </a:solidFill>
                <a:effectLst/>
                <a:latin typeface="Consolas" panose="020B0609020204030204" pitchFamily="49" charset="0"/>
              </a:rPr>
              <a:t>    return (</a:t>
            </a:r>
            <a:r>
              <a:rPr lang="en-US" sz="1400" b="1" i="1">
                <a:solidFill>
                  <a:schemeClr val="tx1">
                    <a:lumMod val="85000"/>
                    <a:lumOff val="15000"/>
                    <a:alpha val="25000"/>
                  </a:schemeClr>
                </a:solidFill>
                <a:effectLst/>
                <a:latin typeface="Consolas" panose="020B0609020204030204" pitchFamily="49" charset="0"/>
              </a:rPr>
              <a:t>weight</a:t>
            </a:r>
            <a:r>
              <a:rPr lang="en-US" sz="1400" b="1">
                <a:solidFill>
                  <a:schemeClr val="tx1">
                    <a:lumMod val="85000"/>
                    <a:lumOff val="15000"/>
                    <a:alpha val="25000"/>
                  </a:schemeClr>
                </a:solidFill>
                <a:effectLst/>
                <a:latin typeface="Consolas" panose="020B0609020204030204" pitchFamily="49" charset="0"/>
              </a:rPr>
              <a:t> * 1.0) / (</a:t>
            </a:r>
            <a:r>
              <a:rPr lang="en-US" sz="1400" b="1" i="1">
                <a:solidFill>
                  <a:schemeClr val="tx1">
                    <a:lumMod val="85000"/>
                    <a:lumOff val="15000"/>
                    <a:alpha val="25000"/>
                  </a:schemeClr>
                </a:solidFill>
                <a:effectLst/>
                <a:latin typeface="Consolas" panose="020B0609020204030204" pitchFamily="49" charset="0"/>
              </a:rPr>
              <a:t>height</a:t>
            </a:r>
            <a:r>
              <a:rPr lang="en-US" sz="1400" b="1">
                <a:solidFill>
                  <a:schemeClr val="tx1">
                    <a:lumMod val="85000"/>
                    <a:lumOff val="15000"/>
                    <a:alpha val="25000"/>
                  </a:schemeClr>
                </a:solidFill>
                <a:effectLst/>
                <a:latin typeface="Consolas" panose="020B0609020204030204" pitchFamily="49" charset="0"/>
              </a:rPr>
              <a:t> * </a:t>
            </a:r>
            <a:r>
              <a:rPr lang="en-US" sz="1400" b="1" i="1">
                <a:solidFill>
                  <a:schemeClr val="tx1">
                    <a:lumMod val="85000"/>
                    <a:lumOff val="15000"/>
                    <a:alpha val="25000"/>
                  </a:schemeClr>
                </a:solidFill>
                <a:effectLst/>
                <a:latin typeface="Consolas" panose="020B0609020204030204" pitchFamily="49" charset="0"/>
              </a:rPr>
              <a:t>height</a:t>
            </a:r>
            <a:r>
              <a:rPr lang="en-US" sz="1400" b="1">
                <a:solidFill>
                  <a:schemeClr val="tx1">
                    <a:lumMod val="85000"/>
                    <a:lumOff val="15000"/>
                    <a:alpha val="25000"/>
                  </a:schemeClr>
                </a:solidFill>
                <a:effectLst/>
                <a:latin typeface="Consolas" panose="020B0609020204030204" pitchFamily="49" charset="0"/>
              </a:rPr>
              <a:t>);</a:t>
            </a:r>
          </a:p>
          <a:p>
            <a:r>
              <a:rPr lang="en-US" sz="1400" b="1">
                <a:solidFill>
                  <a:schemeClr val="tx1">
                    <a:lumMod val="85000"/>
                    <a:lumOff val="15000"/>
                    <a:alpha val="25000"/>
                  </a:schemeClr>
                </a:solidFill>
                <a:effectLst/>
                <a:latin typeface="Consolas" panose="020B0609020204030204" pitchFamily="49" charset="0"/>
              </a:rPr>
              <a:t>}</a:t>
            </a:r>
          </a:p>
          <a:p>
            <a:br>
              <a:rPr lang="en-US" sz="1400" b="1">
                <a:solidFill>
                  <a:schemeClr val="tx1">
                    <a:lumMod val="85000"/>
                    <a:lumOff val="15000"/>
                    <a:alpha val="25000"/>
                  </a:schemeClr>
                </a:solidFill>
                <a:effectLst/>
                <a:latin typeface="Consolas" panose="020B0609020204030204" pitchFamily="49" charset="0"/>
              </a:rPr>
            </a:br>
            <a:r>
              <a:rPr lang="en-US" sz="1400" b="1">
                <a:solidFill>
                  <a:schemeClr val="tx1">
                    <a:lumMod val="85000"/>
                    <a:lumOff val="15000"/>
                    <a:alpha val="25000"/>
                  </a:schemeClr>
                </a:solidFill>
                <a:effectLst/>
                <a:latin typeface="Consolas" panose="020B0609020204030204" pitchFamily="49" charset="0"/>
              </a:rPr>
              <a:t>void printOut(const char </a:t>
            </a:r>
            <a:r>
              <a:rPr lang="en-US" sz="1400" b="1" i="1">
                <a:solidFill>
                  <a:schemeClr val="tx1">
                    <a:lumMod val="85000"/>
                    <a:lumOff val="15000"/>
                    <a:alpha val="25000"/>
                  </a:schemeClr>
                </a:solidFill>
                <a:effectLst/>
                <a:latin typeface="Consolas" panose="020B0609020204030204" pitchFamily="49" charset="0"/>
              </a:rPr>
              <a:t>s</a:t>
            </a:r>
            <a:r>
              <a:rPr lang="en-US" sz="1400" b="1">
                <a:solidFill>
                  <a:schemeClr val="tx1">
                    <a:lumMod val="85000"/>
                    <a:lumOff val="15000"/>
                    <a:alpha val="25000"/>
                  </a:schemeClr>
                </a:solidFill>
                <a:effectLst/>
                <a:latin typeface="Consolas" panose="020B0609020204030204" pitchFamily="49" charset="0"/>
              </a:rPr>
              <a:t>[], float </a:t>
            </a:r>
            <a:r>
              <a:rPr lang="en-US" sz="1400" b="1" i="1">
                <a:solidFill>
                  <a:schemeClr val="tx1">
                    <a:lumMod val="85000"/>
                    <a:lumOff val="15000"/>
                    <a:alpha val="25000"/>
                  </a:schemeClr>
                </a:solidFill>
                <a:effectLst/>
                <a:latin typeface="Consolas" panose="020B0609020204030204" pitchFamily="49" charset="0"/>
              </a:rPr>
              <a:t>score</a:t>
            </a:r>
            <a:r>
              <a:rPr lang="en-US" sz="1400" b="1">
                <a:solidFill>
                  <a:schemeClr val="tx1">
                    <a:lumMod val="85000"/>
                    <a:lumOff val="15000"/>
                    <a:alpha val="25000"/>
                  </a:schemeClr>
                </a:solidFill>
                <a:effectLst/>
                <a:latin typeface="Consolas" panose="020B0609020204030204" pitchFamily="49" charset="0"/>
              </a:rPr>
              <a:t>)</a:t>
            </a:r>
          </a:p>
          <a:p>
            <a:r>
              <a:rPr lang="en-US" sz="1400" b="1">
                <a:solidFill>
                  <a:schemeClr val="tx1">
                    <a:lumMod val="85000"/>
                    <a:lumOff val="15000"/>
                    <a:alpha val="25000"/>
                  </a:schemeClr>
                </a:solidFill>
                <a:effectLst/>
                <a:latin typeface="Consolas" panose="020B0609020204030204" pitchFamily="49" charset="0"/>
              </a:rPr>
              <a:t>{</a:t>
            </a:r>
          </a:p>
          <a:p>
            <a:r>
              <a:rPr lang="en-US" sz="1400" b="1">
                <a:solidFill>
                  <a:schemeClr val="tx1">
                    <a:lumMod val="85000"/>
                    <a:lumOff val="15000"/>
                    <a:alpha val="25000"/>
                  </a:schemeClr>
                </a:solidFill>
                <a:effectLst/>
                <a:latin typeface="Consolas" panose="020B0609020204030204" pitchFamily="49" charset="0"/>
              </a:rPr>
              <a:t>    printf("Chi so BMI cua ban %s la: %0.1f\n", </a:t>
            </a:r>
            <a:r>
              <a:rPr lang="en-US" sz="1400" b="1" i="1">
                <a:solidFill>
                  <a:schemeClr val="tx1">
                    <a:lumMod val="85000"/>
                    <a:lumOff val="15000"/>
                    <a:alpha val="25000"/>
                  </a:schemeClr>
                </a:solidFill>
                <a:effectLst/>
                <a:latin typeface="Consolas" panose="020B0609020204030204" pitchFamily="49" charset="0"/>
              </a:rPr>
              <a:t>s</a:t>
            </a:r>
            <a:r>
              <a:rPr lang="en-US" sz="1400" b="1">
                <a:solidFill>
                  <a:schemeClr val="tx1">
                    <a:lumMod val="85000"/>
                    <a:lumOff val="15000"/>
                    <a:alpha val="25000"/>
                  </a:schemeClr>
                </a:solidFill>
                <a:effectLst/>
                <a:latin typeface="Consolas" panose="020B0609020204030204" pitchFamily="49" charset="0"/>
              </a:rPr>
              <a:t>, </a:t>
            </a:r>
            <a:r>
              <a:rPr lang="en-US" sz="1400" b="1" i="1">
                <a:solidFill>
                  <a:schemeClr val="tx1">
                    <a:lumMod val="85000"/>
                    <a:lumOff val="15000"/>
                    <a:alpha val="25000"/>
                  </a:schemeClr>
                </a:solidFill>
                <a:effectLst/>
                <a:latin typeface="Consolas" panose="020B0609020204030204" pitchFamily="49" charset="0"/>
              </a:rPr>
              <a:t>score</a:t>
            </a:r>
            <a:r>
              <a:rPr lang="en-US" sz="1400" b="1">
                <a:solidFill>
                  <a:schemeClr val="tx1">
                    <a:lumMod val="85000"/>
                    <a:lumOff val="15000"/>
                    <a:alpha val="25000"/>
                  </a:schemeClr>
                </a:solidFill>
                <a:effectLst/>
                <a:latin typeface="Consolas" panose="020B0609020204030204" pitchFamily="49" charset="0"/>
              </a:rPr>
              <a:t>);</a:t>
            </a:r>
          </a:p>
          <a:p>
            <a:r>
              <a:rPr lang="en-US" sz="1400" b="1">
                <a:solidFill>
                  <a:schemeClr val="tx1">
                    <a:lumMod val="85000"/>
                    <a:lumOff val="15000"/>
                    <a:alpha val="25000"/>
                  </a:schemeClr>
                </a:solidFill>
                <a:effectLst/>
                <a:latin typeface="Consolas" panose="020B0609020204030204" pitchFamily="49" charset="0"/>
              </a:rPr>
              <a:t>    if (</a:t>
            </a:r>
            <a:r>
              <a:rPr lang="en-US" sz="1400" b="1" i="1">
                <a:solidFill>
                  <a:schemeClr val="tx1">
                    <a:lumMod val="85000"/>
                    <a:lumOff val="15000"/>
                    <a:alpha val="25000"/>
                  </a:schemeClr>
                </a:solidFill>
                <a:effectLst/>
                <a:latin typeface="Consolas" panose="020B0609020204030204" pitchFamily="49" charset="0"/>
              </a:rPr>
              <a:t>score</a:t>
            </a:r>
            <a:r>
              <a:rPr lang="en-US" sz="1400" b="1">
                <a:solidFill>
                  <a:schemeClr val="tx1">
                    <a:lumMod val="85000"/>
                    <a:lumOff val="15000"/>
                    <a:alpha val="25000"/>
                  </a:schemeClr>
                </a:solidFill>
                <a:effectLst/>
                <a:latin typeface="Consolas" panose="020B0609020204030204" pitchFamily="49" charset="0"/>
              </a:rPr>
              <a:t> &gt;= 25)</a:t>
            </a:r>
          </a:p>
          <a:p>
            <a:r>
              <a:rPr lang="en-US" sz="1400" b="1">
                <a:solidFill>
                  <a:schemeClr val="tx1">
                    <a:lumMod val="85000"/>
                    <a:lumOff val="15000"/>
                    <a:alpha val="25000"/>
                  </a:schemeClr>
                </a:solidFill>
                <a:effectLst/>
                <a:latin typeface="Consolas" panose="020B0609020204030204" pitchFamily="49" charset="0"/>
              </a:rPr>
              <a:t>        printf("Ban dang hoi map! Can an it lai va tap the duc nhieu hon!\n");</a:t>
            </a:r>
          </a:p>
          <a:p>
            <a:r>
              <a:rPr lang="en-US" sz="1400" b="1">
                <a:solidFill>
                  <a:schemeClr val="tx1">
                    <a:lumMod val="85000"/>
                    <a:lumOff val="15000"/>
                    <a:alpha val="25000"/>
                  </a:schemeClr>
                </a:solidFill>
                <a:effectLst/>
                <a:latin typeface="Consolas" panose="020B0609020204030204" pitchFamily="49" charset="0"/>
              </a:rPr>
              <a:t>    else if (</a:t>
            </a:r>
            <a:r>
              <a:rPr lang="en-US" sz="1400" b="1" i="1">
                <a:solidFill>
                  <a:schemeClr val="tx1">
                    <a:lumMod val="85000"/>
                    <a:lumOff val="15000"/>
                    <a:alpha val="25000"/>
                  </a:schemeClr>
                </a:solidFill>
                <a:effectLst/>
                <a:latin typeface="Consolas" panose="020B0609020204030204" pitchFamily="49" charset="0"/>
              </a:rPr>
              <a:t>score</a:t>
            </a:r>
            <a:r>
              <a:rPr lang="en-US" sz="1400" b="1">
                <a:solidFill>
                  <a:schemeClr val="tx1">
                    <a:lumMod val="85000"/>
                    <a:lumOff val="15000"/>
                    <a:alpha val="25000"/>
                  </a:schemeClr>
                </a:solidFill>
                <a:effectLst/>
                <a:latin typeface="Consolas" panose="020B0609020204030204" pitchFamily="49" charset="0"/>
              </a:rPr>
              <a:t> &lt;= 18.5)</a:t>
            </a:r>
          </a:p>
          <a:p>
            <a:r>
              <a:rPr lang="en-US" sz="1400" b="1">
                <a:solidFill>
                  <a:schemeClr val="tx1">
                    <a:lumMod val="85000"/>
                    <a:lumOff val="15000"/>
                    <a:alpha val="25000"/>
                  </a:schemeClr>
                </a:solidFill>
                <a:effectLst/>
                <a:latin typeface="Consolas" panose="020B0609020204030204" pitchFamily="49" charset="0"/>
              </a:rPr>
              <a:t>        printf("Ban dang gay! Can an nhieu len!\n");</a:t>
            </a:r>
          </a:p>
          <a:p>
            <a:r>
              <a:rPr lang="en-US" sz="1400" b="1">
                <a:solidFill>
                  <a:schemeClr val="tx1">
                    <a:lumMod val="85000"/>
                    <a:lumOff val="15000"/>
                    <a:alpha val="25000"/>
                  </a:schemeClr>
                </a:solidFill>
                <a:effectLst/>
                <a:latin typeface="Consolas" panose="020B0609020204030204" pitchFamily="49" charset="0"/>
              </a:rPr>
              <a:t>    else</a:t>
            </a:r>
          </a:p>
          <a:p>
            <a:r>
              <a:rPr lang="en-US" sz="1400" b="1">
                <a:solidFill>
                  <a:schemeClr val="tx1">
                    <a:lumMod val="85000"/>
                    <a:lumOff val="15000"/>
                    <a:alpha val="25000"/>
                  </a:schemeClr>
                </a:solidFill>
                <a:effectLst/>
                <a:latin typeface="Consolas" panose="020B0609020204030204" pitchFamily="49" charset="0"/>
              </a:rPr>
              <a:t>        printf("Ban qua chuan dang luon!\n");</a:t>
            </a:r>
          </a:p>
          <a:p>
            <a:r>
              <a:rPr lang="en-US" sz="1400" b="1">
                <a:solidFill>
                  <a:schemeClr val="tx1">
                    <a:lumMod val="85000"/>
                    <a:lumOff val="15000"/>
                    <a:alpha val="25000"/>
                  </a:schemeClr>
                </a:solidFill>
                <a:effectLst/>
                <a:latin typeface="Consolas" panose="020B0609020204030204" pitchFamily="49" charset="0"/>
              </a:rPr>
              <a:t>}</a:t>
            </a:r>
          </a:p>
          <a:p>
            <a:endParaRPr lang="en-US" sz="1400" b="1">
              <a:solidFill>
                <a:schemeClr val="tx1">
                  <a:lumMod val="85000"/>
                  <a:lumOff val="15000"/>
                  <a:alpha val="25000"/>
                </a:schemeClr>
              </a:solidFill>
              <a:effectLst/>
              <a:latin typeface="Consolas" panose="020B0609020204030204" pitchFamily="49" charset="0"/>
            </a:endParaRPr>
          </a:p>
          <a:p>
            <a:r>
              <a:rPr lang="en-US" sz="1400" b="1">
                <a:solidFill>
                  <a:schemeClr val="tx1">
                    <a:lumMod val="85000"/>
                    <a:lumOff val="15000"/>
                    <a:alpha val="25000"/>
                  </a:schemeClr>
                </a:solidFill>
                <a:effectLst/>
                <a:latin typeface="Consolas" panose="020B0609020204030204" pitchFamily="49" charset="0"/>
              </a:rPr>
              <a:t>int main()</a:t>
            </a:r>
          </a:p>
          <a:p>
            <a:r>
              <a:rPr lang="en-US" sz="1400" b="1">
                <a:solidFill>
                  <a:schemeClr val="tx1">
                    <a:lumMod val="85000"/>
                    <a:lumOff val="15000"/>
                    <a:alpha val="25000"/>
                  </a:schemeClr>
                </a:solidFill>
                <a:effectLst/>
                <a:latin typeface="Consolas" panose="020B0609020204030204" pitchFamily="49" charset="0"/>
              </a:rPr>
              <a:t>{</a:t>
            </a:r>
          </a:p>
          <a:p>
            <a:r>
              <a:rPr lang="en-US" sz="1400" b="1">
                <a:solidFill>
                  <a:schemeClr val="tx1">
                    <a:lumMod val="85000"/>
                    <a:lumOff val="15000"/>
                    <a:alpha val="25000"/>
                  </a:schemeClr>
                </a:solidFill>
                <a:effectLst/>
                <a:latin typeface="Consolas" panose="020B0609020204030204" pitchFamily="49" charset="0"/>
              </a:rPr>
              <a:t>    char s[] = "Teo";</a:t>
            </a:r>
          </a:p>
          <a:p>
            <a:r>
              <a:rPr lang="en-US" sz="1400" b="1">
                <a:solidFill>
                  <a:schemeClr val="tx1">
                    <a:lumMod val="85000"/>
                    <a:lumOff val="15000"/>
                    <a:alpha val="25000"/>
                  </a:schemeClr>
                </a:solidFill>
                <a:effectLst/>
                <a:latin typeface="Consolas" panose="020B0609020204030204" pitchFamily="49" charset="0"/>
              </a:rPr>
              <a:t>    float weight = 80, height = 1.8;</a:t>
            </a:r>
          </a:p>
          <a:p>
            <a:r>
              <a:rPr lang="en-US" sz="1400" b="1">
                <a:solidFill>
                  <a:schemeClr val="tx1">
                    <a:lumMod val="85000"/>
                    <a:lumOff val="15000"/>
                    <a:alpha val="25000"/>
                  </a:schemeClr>
                </a:solidFill>
                <a:effectLst/>
                <a:latin typeface="Consolas" panose="020B0609020204030204" pitchFamily="49" charset="0"/>
              </a:rPr>
              <a:t>    </a:t>
            </a:r>
            <a:r>
              <a:rPr lang="en-US" sz="1400" b="1">
                <a:solidFill>
                  <a:schemeClr val="tx1">
                    <a:lumMod val="85000"/>
                    <a:lumOff val="15000"/>
                  </a:schemeClr>
                </a:solidFill>
                <a:effectLst/>
                <a:latin typeface="Consolas" panose="020B0609020204030204" pitchFamily="49" charset="0"/>
              </a:rPr>
              <a:t>float BMI = getBMIScore(weight, height);</a:t>
            </a:r>
          </a:p>
          <a:p>
            <a:r>
              <a:rPr lang="en-US" sz="1400" b="1">
                <a:solidFill>
                  <a:schemeClr val="tx1">
                    <a:lumMod val="85000"/>
                    <a:lumOff val="15000"/>
                    <a:alpha val="25000"/>
                  </a:schemeClr>
                </a:solidFill>
                <a:effectLst/>
                <a:latin typeface="Consolas" panose="020B0609020204030204" pitchFamily="49" charset="0"/>
              </a:rPr>
              <a:t>    printOut(s, BMI);</a:t>
            </a:r>
          </a:p>
          <a:p>
            <a:r>
              <a:rPr lang="en-US" sz="1400" b="1">
                <a:solidFill>
                  <a:schemeClr val="tx1">
                    <a:lumMod val="85000"/>
                    <a:lumOff val="15000"/>
                    <a:alpha val="25000"/>
                  </a:schemeClr>
                </a:solidFill>
                <a:effectLst/>
                <a:latin typeface="Consolas" panose="020B0609020204030204" pitchFamily="49" charset="0"/>
              </a:rPr>
              <a:t>}</a:t>
            </a:r>
          </a:p>
        </p:txBody>
      </p:sp>
      <p:sp>
        <p:nvSpPr>
          <p:cNvPr id="5" name="Arrow: Right 4">
            <a:extLst>
              <a:ext uri="{FF2B5EF4-FFF2-40B4-BE49-F238E27FC236}">
                <a16:creationId xmlns:a16="http://schemas.microsoft.com/office/drawing/2014/main" id="{7CBCEC66-C934-04A2-8E56-E581077EACAA}"/>
              </a:ext>
            </a:extLst>
          </p:cNvPr>
          <p:cNvSpPr/>
          <p:nvPr/>
        </p:nvSpPr>
        <p:spPr>
          <a:xfrm>
            <a:off x="144868" y="1002689"/>
            <a:ext cx="385222" cy="300821"/>
          </a:xfrm>
          <a:prstGeom prst="rightArrow">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58909225-0194-A8DC-83FA-178DECD20566}"/>
              </a:ext>
            </a:extLst>
          </p:cNvPr>
          <p:cNvSpPr/>
          <p:nvPr/>
        </p:nvSpPr>
        <p:spPr>
          <a:xfrm>
            <a:off x="8214102" y="263471"/>
            <a:ext cx="3301139" cy="6292312"/>
          </a:xfrm>
          <a:prstGeom prst="rect">
            <a:avLst/>
          </a:prstGeom>
          <a:no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4FF6832-032B-C91B-2D5A-6A10D4FF234F}"/>
              </a:ext>
            </a:extLst>
          </p:cNvPr>
          <p:cNvSpPr/>
          <p:nvPr/>
        </p:nvSpPr>
        <p:spPr>
          <a:xfrm>
            <a:off x="8415580" y="4959458"/>
            <a:ext cx="2898182" cy="1441342"/>
          </a:xfrm>
          <a:prstGeom prst="rect">
            <a:avLst/>
          </a:prstGeom>
          <a:solidFill>
            <a:schemeClr val="tx1">
              <a:lumMod val="75000"/>
              <a:lumOff val="2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Main()</a:t>
            </a:r>
          </a:p>
          <a:p>
            <a:pPr lvl="1"/>
            <a:r>
              <a:rPr lang="en-US"/>
              <a:t>s = “Teo”</a:t>
            </a:r>
          </a:p>
          <a:p>
            <a:pPr lvl="1"/>
            <a:r>
              <a:rPr lang="en-US"/>
              <a:t>Weight = 80</a:t>
            </a:r>
          </a:p>
          <a:p>
            <a:pPr lvl="1"/>
            <a:r>
              <a:rPr lang="en-US"/>
              <a:t>Height = 1.8</a:t>
            </a:r>
          </a:p>
          <a:p>
            <a:r>
              <a:rPr lang="en-US"/>
              <a:t>  BMI = getBMIScore()</a:t>
            </a:r>
          </a:p>
        </p:txBody>
      </p:sp>
      <p:cxnSp>
        <p:nvCxnSpPr>
          <p:cNvPr id="8" name="Straight Arrow Connector 7">
            <a:extLst>
              <a:ext uri="{FF2B5EF4-FFF2-40B4-BE49-F238E27FC236}">
                <a16:creationId xmlns:a16="http://schemas.microsoft.com/office/drawing/2014/main" id="{6F3F73DC-B0CE-09AD-77B5-D2EAAC76437F}"/>
              </a:ext>
            </a:extLst>
          </p:cNvPr>
          <p:cNvCxnSpPr>
            <a:cxnSpLocks/>
          </p:cNvCxnSpPr>
          <p:nvPr/>
        </p:nvCxnSpPr>
        <p:spPr>
          <a:xfrm>
            <a:off x="5156616" y="1169233"/>
            <a:ext cx="2856007" cy="2398426"/>
          </a:xfrm>
          <a:prstGeom prst="straightConnector1">
            <a:avLst/>
          </a:prstGeom>
          <a:ln w="3810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F13EA282-2840-CF8A-656D-730611179023}"/>
              </a:ext>
            </a:extLst>
          </p:cNvPr>
          <p:cNvSpPr/>
          <p:nvPr/>
        </p:nvSpPr>
        <p:spPr>
          <a:xfrm>
            <a:off x="8415580" y="3363133"/>
            <a:ext cx="2898182" cy="1441342"/>
          </a:xfrm>
          <a:prstGeom prst="rect">
            <a:avLst/>
          </a:prstGeom>
          <a:solidFill>
            <a:schemeClr val="tx1">
              <a:lumMod val="75000"/>
              <a:lumOff val="2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getBMIScore()</a:t>
            </a:r>
          </a:p>
          <a:p>
            <a:pPr lvl="1"/>
            <a:r>
              <a:rPr lang="en-US"/>
              <a:t>Weight </a:t>
            </a:r>
          </a:p>
          <a:p>
            <a:pPr lvl="1"/>
            <a:r>
              <a:rPr lang="en-US"/>
              <a:t>Height</a:t>
            </a:r>
          </a:p>
          <a:p>
            <a:pPr lvl="1"/>
            <a:endParaRPr lang="en-US"/>
          </a:p>
        </p:txBody>
      </p:sp>
      <p:sp>
        <p:nvSpPr>
          <p:cNvPr id="10" name="Arrow: Right 9">
            <a:extLst>
              <a:ext uri="{FF2B5EF4-FFF2-40B4-BE49-F238E27FC236}">
                <a16:creationId xmlns:a16="http://schemas.microsoft.com/office/drawing/2014/main" id="{963964A2-9D65-7D80-81DE-79EE4182C4C7}"/>
              </a:ext>
            </a:extLst>
          </p:cNvPr>
          <p:cNvSpPr/>
          <p:nvPr/>
        </p:nvSpPr>
        <p:spPr>
          <a:xfrm>
            <a:off x="144868" y="5529718"/>
            <a:ext cx="385222" cy="300821"/>
          </a:xfrm>
          <a:prstGeom prst="rightArrow">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9CCC3C9A-F2D6-4F26-1E2E-F4557E4E8973}"/>
              </a:ext>
            </a:extLst>
          </p:cNvPr>
          <p:cNvSpPr txBox="1"/>
          <p:nvPr/>
        </p:nvSpPr>
        <p:spPr>
          <a:xfrm>
            <a:off x="8457755" y="1002689"/>
            <a:ext cx="2856007" cy="1569660"/>
          </a:xfrm>
          <a:prstGeom prst="rect">
            <a:avLst/>
          </a:prstGeom>
          <a:noFill/>
        </p:spPr>
        <p:txBody>
          <a:bodyPr wrap="square" rtlCol="0">
            <a:spAutoFit/>
          </a:bodyPr>
          <a:lstStyle/>
          <a:p>
            <a:pPr algn="just"/>
            <a:r>
              <a:rPr lang="en-US" sz="2400" b="1"/>
              <a:t>Chuyện gì sẽ xảy ra nếu như một hàm gọi lại chính nó?</a:t>
            </a:r>
          </a:p>
        </p:txBody>
      </p:sp>
    </p:spTree>
    <p:extLst>
      <p:ext uri="{BB962C8B-B14F-4D97-AF65-F5344CB8AC3E}">
        <p14:creationId xmlns:p14="http://schemas.microsoft.com/office/powerpoint/2010/main" val="354230662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FEC6170-207C-AA0A-AA73-95008A0DD7B0}"/>
              </a:ext>
            </a:extLst>
          </p:cNvPr>
          <p:cNvSpPr txBox="1"/>
          <p:nvPr/>
        </p:nvSpPr>
        <p:spPr>
          <a:xfrm>
            <a:off x="2700728" y="389744"/>
            <a:ext cx="6790544" cy="830997"/>
          </a:xfrm>
          <a:prstGeom prst="rect">
            <a:avLst/>
          </a:prstGeom>
          <a:noFill/>
        </p:spPr>
        <p:txBody>
          <a:bodyPr wrap="square" rtlCol="0">
            <a:spAutoFit/>
          </a:bodyPr>
          <a:lstStyle/>
          <a:p>
            <a:r>
              <a:rPr lang="en-US" sz="2400" b="1"/>
              <a:t>Ta có một đoạn chương trình tính ước chung lớn nhất của 2 số bằng Đệ quy:</a:t>
            </a:r>
          </a:p>
        </p:txBody>
      </p:sp>
      <p:sp>
        <p:nvSpPr>
          <p:cNvPr id="5" name="TextBox 4">
            <a:extLst>
              <a:ext uri="{FF2B5EF4-FFF2-40B4-BE49-F238E27FC236}">
                <a16:creationId xmlns:a16="http://schemas.microsoft.com/office/drawing/2014/main" id="{1FC970A5-0346-53C8-ED97-41FB92DD4AB0}"/>
              </a:ext>
            </a:extLst>
          </p:cNvPr>
          <p:cNvSpPr txBox="1"/>
          <p:nvPr/>
        </p:nvSpPr>
        <p:spPr>
          <a:xfrm>
            <a:off x="2700729" y="1600918"/>
            <a:ext cx="6790543" cy="4524315"/>
          </a:xfrm>
          <a:prstGeom prst="rect">
            <a:avLst/>
          </a:prstGeom>
          <a:noFill/>
        </p:spPr>
        <p:txBody>
          <a:bodyPr wrap="square" rtlCol="0">
            <a:spAutoFit/>
          </a:bodyPr>
          <a:lstStyle/>
          <a:p>
            <a:r>
              <a:rPr lang="en-US" sz="2400" b="1"/>
              <a:t>int UCLN(int a, int b)</a:t>
            </a:r>
          </a:p>
          <a:p>
            <a:r>
              <a:rPr lang="en-US" sz="2400" b="1"/>
              <a:t>{</a:t>
            </a:r>
          </a:p>
          <a:p>
            <a:r>
              <a:rPr lang="en-US" sz="2400" b="1"/>
              <a:t>	if (a == b)</a:t>
            </a:r>
          </a:p>
          <a:p>
            <a:r>
              <a:rPr lang="en-US" sz="2400" b="1"/>
              <a:t>		return a;</a:t>
            </a:r>
          </a:p>
          <a:p>
            <a:r>
              <a:rPr lang="en-US" sz="2400" b="1"/>
              <a:t>	if (a &gt; b) </a:t>
            </a:r>
          </a:p>
          <a:p>
            <a:r>
              <a:rPr lang="en-US" sz="2400" b="1"/>
              <a:t>		return UCLN(a - b, b);</a:t>
            </a:r>
          </a:p>
          <a:p>
            <a:r>
              <a:rPr lang="en-US" sz="2400" b="1"/>
              <a:t>	return UCLN(a, b - a);</a:t>
            </a:r>
          </a:p>
          <a:p>
            <a:r>
              <a:rPr lang="en-US" sz="2400" b="1"/>
              <a:t>}</a:t>
            </a:r>
          </a:p>
          <a:p>
            <a:r>
              <a:rPr lang="en-US" sz="2400" b="1"/>
              <a:t>int main()</a:t>
            </a:r>
          </a:p>
          <a:p>
            <a:r>
              <a:rPr lang="en-US" sz="2400" b="1"/>
              <a:t>{</a:t>
            </a:r>
          </a:p>
          <a:p>
            <a:r>
              <a:rPr lang="en-US" sz="2400" b="1"/>
              <a:t>	printf(“%d\n”, UCLN(6, 15));</a:t>
            </a:r>
          </a:p>
          <a:p>
            <a:r>
              <a:rPr lang="en-US" sz="2400" b="1"/>
              <a:t>}</a:t>
            </a:r>
          </a:p>
        </p:txBody>
      </p:sp>
    </p:spTree>
    <p:extLst>
      <p:ext uri="{BB962C8B-B14F-4D97-AF65-F5344CB8AC3E}">
        <p14:creationId xmlns:p14="http://schemas.microsoft.com/office/powerpoint/2010/main" val="302305259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FC970A5-0346-53C8-ED97-41FB92DD4AB0}"/>
              </a:ext>
            </a:extLst>
          </p:cNvPr>
          <p:cNvSpPr txBox="1"/>
          <p:nvPr/>
        </p:nvSpPr>
        <p:spPr>
          <a:xfrm>
            <a:off x="676759" y="1536174"/>
            <a:ext cx="5199087" cy="3785652"/>
          </a:xfrm>
          <a:prstGeom prst="rect">
            <a:avLst/>
          </a:prstGeom>
          <a:noFill/>
        </p:spPr>
        <p:txBody>
          <a:bodyPr wrap="square" rtlCol="0">
            <a:spAutoFit/>
          </a:bodyPr>
          <a:lstStyle/>
          <a:p>
            <a:r>
              <a:rPr lang="en-US" sz="2000" b="1"/>
              <a:t>int UCLN(int a, int b)</a:t>
            </a:r>
          </a:p>
          <a:p>
            <a:r>
              <a:rPr lang="en-US" sz="2000" b="1"/>
              <a:t>{</a:t>
            </a:r>
          </a:p>
          <a:p>
            <a:r>
              <a:rPr lang="en-US" sz="2000" b="1"/>
              <a:t>	if (a == b)</a:t>
            </a:r>
          </a:p>
          <a:p>
            <a:r>
              <a:rPr lang="en-US" sz="2000" b="1"/>
              <a:t>		return a;</a:t>
            </a:r>
          </a:p>
          <a:p>
            <a:r>
              <a:rPr lang="en-US" sz="2000" b="1"/>
              <a:t>	if (a &gt; b) </a:t>
            </a:r>
          </a:p>
          <a:p>
            <a:r>
              <a:rPr lang="en-US" sz="2000" b="1"/>
              <a:t>		return UCLN(a - b, b);</a:t>
            </a:r>
          </a:p>
          <a:p>
            <a:r>
              <a:rPr lang="en-US" sz="2000" b="1"/>
              <a:t>	return UCLN(a, b - a);</a:t>
            </a:r>
          </a:p>
          <a:p>
            <a:r>
              <a:rPr lang="en-US" sz="2000" b="1"/>
              <a:t>}</a:t>
            </a:r>
          </a:p>
          <a:p>
            <a:r>
              <a:rPr lang="en-US" sz="2000" b="1"/>
              <a:t>int main()</a:t>
            </a:r>
          </a:p>
          <a:p>
            <a:r>
              <a:rPr lang="en-US" sz="2000" b="1"/>
              <a:t>{</a:t>
            </a:r>
          </a:p>
          <a:p>
            <a:r>
              <a:rPr lang="en-US" sz="2000" b="1"/>
              <a:t>	printf(“%d\n”, UCLN(6, 15));</a:t>
            </a:r>
          </a:p>
          <a:p>
            <a:r>
              <a:rPr lang="en-US" sz="2000" b="1"/>
              <a:t>}</a:t>
            </a:r>
          </a:p>
        </p:txBody>
      </p:sp>
      <p:sp>
        <p:nvSpPr>
          <p:cNvPr id="6" name="Rectangle 5">
            <a:extLst>
              <a:ext uri="{FF2B5EF4-FFF2-40B4-BE49-F238E27FC236}">
                <a16:creationId xmlns:a16="http://schemas.microsoft.com/office/drawing/2014/main" id="{C1E1BB82-DC76-3D1D-4752-51715EC1A994}"/>
              </a:ext>
            </a:extLst>
          </p:cNvPr>
          <p:cNvSpPr/>
          <p:nvPr/>
        </p:nvSpPr>
        <p:spPr>
          <a:xfrm>
            <a:off x="8214102" y="263471"/>
            <a:ext cx="3301139" cy="6292312"/>
          </a:xfrm>
          <a:prstGeom prst="rect">
            <a:avLst/>
          </a:prstGeom>
          <a:no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D3516288-C057-BAB5-E269-4549754A4309}"/>
              </a:ext>
            </a:extLst>
          </p:cNvPr>
          <p:cNvSpPr/>
          <p:nvPr/>
        </p:nvSpPr>
        <p:spPr>
          <a:xfrm>
            <a:off x="8415580" y="5576340"/>
            <a:ext cx="2898182" cy="824459"/>
          </a:xfrm>
          <a:prstGeom prst="rect">
            <a:avLst/>
          </a:prstGeom>
          <a:solidFill>
            <a:schemeClr val="tx1">
              <a:lumMod val="75000"/>
              <a:lumOff val="2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Main()</a:t>
            </a:r>
          </a:p>
        </p:txBody>
      </p:sp>
      <p:sp>
        <p:nvSpPr>
          <p:cNvPr id="10" name="Arrow: Right 9">
            <a:extLst>
              <a:ext uri="{FF2B5EF4-FFF2-40B4-BE49-F238E27FC236}">
                <a16:creationId xmlns:a16="http://schemas.microsoft.com/office/drawing/2014/main" id="{7ADCB804-6B1D-E9D5-2352-014948FA5F4E}"/>
              </a:ext>
            </a:extLst>
          </p:cNvPr>
          <p:cNvSpPr/>
          <p:nvPr/>
        </p:nvSpPr>
        <p:spPr>
          <a:xfrm>
            <a:off x="119921" y="4107305"/>
            <a:ext cx="556838" cy="239843"/>
          </a:xfrm>
          <a:prstGeom prst="rightArrow">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752220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FC970A5-0346-53C8-ED97-41FB92DD4AB0}"/>
              </a:ext>
            </a:extLst>
          </p:cNvPr>
          <p:cNvSpPr txBox="1"/>
          <p:nvPr/>
        </p:nvSpPr>
        <p:spPr>
          <a:xfrm>
            <a:off x="676759" y="1536174"/>
            <a:ext cx="5199087" cy="3785652"/>
          </a:xfrm>
          <a:prstGeom prst="rect">
            <a:avLst/>
          </a:prstGeom>
          <a:noFill/>
        </p:spPr>
        <p:txBody>
          <a:bodyPr wrap="square" rtlCol="0">
            <a:spAutoFit/>
          </a:bodyPr>
          <a:lstStyle/>
          <a:p>
            <a:r>
              <a:rPr lang="en-US" sz="2000" b="1"/>
              <a:t>int UCLN(int a, int b)</a:t>
            </a:r>
          </a:p>
          <a:p>
            <a:r>
              <a:rPr lang="en-US" sz="2000" b="1"/>
              <a:t>{</a:t>
            </a:r>
          </a:p>
          <a:p>
            <a:r>
              <a:rPr lang="en-US" sz="2000" b="1"/>
              <a:t>	if (a == b)</a:t>
            </a:r>
          </a:p>
          <a:p>
            <a:r>
              <a:rPr lang="en-US" sz="2000" b="1"/>
              <a:t>		return a;</a:t>
            </a:r>
          </a:p>
          <a:p>
            <a:r>
              <a:rPr lang="en-US" sz="2000" b="1"/>
              <a:t>	if (a &gt; b) </a:t>
            </a:r>
          </a:p>
          <a:p>
            <a:r>
              <a:rPr lang="en-US" sz="2000" b="1"/>
              <a:t>		return UCLN(a - b, b);</a:t>
            </a:r>
          </a:p>
          <a:p>
            <a:r>
              <a:rPr lang="en-US" sz="2000" b="1"/>
              <a:t>	return UCLN(a, b - a);</a:t>
            </a:r>
          </a:p>
          <a:p>
            <a:r>
              <a:rPr lang="en-US" sz="2000" b="1"/>
              <a:t>}</a:t>
            </a:r>
          </a:p>
          <a:p>
            <a:r>
              <a:rPr lang="en-US" sz="2000" b="1"/>
              <a:t>int main()</a:t>
            </a:r>
          </a:p>
          <a:p>
            <a:r>
              <a:rPr lang="en-US" sz="2000" b="1"/>
              <a:t>{</a:t>
            </a:r>
          </a:p>
          <a:p>
            <a:r>
              <a:rPr lang="en-US" sz="2000" b="1"/>
              <a:t>	printf(“%d\n”, UCLN(6, 15));</a:t>
            </a:r>
          </a:p>
          <a:p>
            <a:r>
              <a:rPr lang="en-US" sz="2000" b="1"/>
              <a:t>}</a:t>
            </a:r>
          </a:p>
        </p:txBody>
      </p:sp>
      <p:sp>
        <p:nvSpPr>
          <p:cNvPr id="6" name="Rectangle 5">
            <a:extLst>
              <a:ext uri="{FF2B5EF4-FFF2-40B4-BE49-F238E27FC236}">
                <a16:creationId xmlns:a16="http://schemas.microsoft.com/office/drawing/2014/main" id="{C1E1BB82-DC76-3D1D-4752-51715EC1A994}"/>
              </a:ext>
            </a:extLst>
          </p:cNvPr>
          <p:cNvSpPr/>
          <p:nvPr/>
        </p:nvSpPr>
        <p:spPr>
          <a:xfrm>
            <a:off x="8214102" y="263471"/>
            <a:ext cx="3301139" cy="6292312"/>
          </a:xfrm>
          <a:prstGeom prst="rect">
            <a:avLst/>
          </a:prstGeom>
          <a:no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D3516288-C057-BAB5-E269-4549754A4309}"/>
              </a:ext>
            </a:extLst>
          </p:cNvPr>
          <p:cNvSpPr/>
          <p:nvPr/>
        </p:nvSpPr>
        <p:spPr>
          <a:xfrm>
            <a:off x="8415580" y="5576340"/>
            <a:ext cx="2898182" cy="824459"/>
          </a:xfrm>
          <a:prstGeom prst="rect">
            <a:avLst/>
          </a:prstGeom>
          <a:solidFill>
            <a:schemeClr val="tx1">
              <a:lumMod val="75000"/>
              <a:lumOff val="2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Main()</a:t>
            </a:r>
          </a:p>
        </p:txBody>
      </p:sp>
      <p:sp>
        <p:nvSpPr>
          <p:cNvPr id="2" name="Arrow: Right 1">
            <a:extLst>
              <a:ext uri="{FF2B5EF4-FFF2-40B4-BE49-F238E27FC236}">
                <a16:creationId xmlns:a16="http://schemas.microsoft.com/office/drawing/2014/main" id="{E409C310-C0EF-E44D-560F-2C0D0BD6C33F}"/>
              </a:ext>
            </a:extLst>
          </p:cNvPr>
          <p:cNvSpPr/>
          <p:nvPr/>
        </p:nvSpPr>
        <p:spPr>
          <a:xfrm>
            <a:off x="119921" y="4691922"/>
            <a:ext cx="556838" cy="239843"/>
          </a:xfrm>
          <a:prstGeom prst="rightArrow">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0509496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FC970A5-0346-53C8-ED97-41FB92DD4AB0}"/>
              </a:ext>
            </a:extLst>
          </p:cNvPr>
          <p:cNvSpPr txBox="1"/>
          <p:nvPr/>
        </p:nvSpPr>
        <p:spPr>
          <a:xfrm>
            <a:off x="676759" y="1536174"/>
            <a:ext cx="5199087" cy="3785652"/>
          </a:xfrm>
          <a:prstGeom prst="rect">
            <a:avLst/>
          </a:prstGeom>
          <a:noFill/>
        </p:spPr>
        <p:txBody>
          <a:bodyPr wrap="square" rtlCol="0">
            <a:spAutoFit/>
          </a:bodyPr>
          <a:lstStyle/>
          <a:p>
            <a:r>
              <a:rPr lang="en-US" sz="2000" b="1"/>
              <a:t>int UCLN(int a, int b)</a:t>
            </a:r>
          </a:p>
          <a:p>
            <a:r>
              <a:rPr lang="en-US" sz="2000" b="1"/>
              <a:t>{</a:t>
            </a:r>
          </a:p>
          <a:p>
            <a:r>
              <a:rPr lang="en-US" sz="2000" b="1"/>
              <a:t>	if (a == b)</a:t>
            </a:r>
          </a:p>
          <a:p>
            <a:r>
              <a:rPr lang="en-US" sz="2000" b="1"/>
              <a:t>		return a;</a:t>
            </a:r>
          </a:p>
          <a:p>
            <a:r>
              <a:rPr lang="en-US" sz="2000" b="1"/>
              <a:t>	if (a &gt; b) </a:t>
            </a:r>
          </a:p>
          <a:p>
            <a:r>
              <a:rPr lang="en-US" sz="2000" b="1"/>
              <a:t>		return UCLN(a - b, b);</a:t>
            </a:r>
          </a:p>
          <a:p>
            <a:r>
              <a:rPr lang="en-US" sz="2000" b="1"/>
              <a:t>	return UCLN(a, b - a);</a:t>
            </a:r>
          </a:p>
          <a:p>
            <a:r>
              <a:rPr lang="en-US" sz="2000" b="1"/>
              <a:t>}</a:t>
            </a:r>
          </a:p>
          <a:p>
            <a:r>
              <a:rPr lang="en-US" sz="2000" b="1"/>
              <a:t>int main()</a:t>
            </a:r>
          </a:p>
          <a:p>
            <a:r>
              <a:rPr lang="en-US" sz="2000" b="1"/>
              <a:t>{</a:t>
            </a:r>
          </a:p>
          <a:p>
            <a:r>
              <a:rPr lang="en-US" sz="2000" b="1"/>
              <a:t>	printf(“%d\n”, UCLN(6, 15));</a:t>
            </a:r>
          </a:p>
          <a:p>
            <a:r>
              <a:rPr lang="en-US" sz="2000" b="1"/>
              <a:t>}</a:t>
            </a:r>
          </a:p>
        </p:txBody>
      </p:sp>
      <p:sp>
        <p:nvSpPr>
          <p:cNvPr id="6" name="Rectangle 5">
            <a:extLst>
              <a:ext uri="{FF2B5EF4-FFF2-40B4-BE49-F238E27FC236}">
                <a16:creationId xmlns:a16="http://schemas.microsoft.com/office/drawing/2014/main" id="{C1E1BB82-DC76-3D1D-4752-51715EC1A994}"/>
              </a:ext>
            </a:extLst>
          </p:cNvPr>
          <p:cNvSpPr/>
          <p:nvPr/>
        </p:nvSpPr>
        <p:spPr>
          <a:xfrm>
            <a:off x="8214102" y="263471"/>
            <a:ext cx="3301139" cy="6292312"/>
          </a:xfrm>
          <a:prstGeom prst="rect">
            <a:avLst/>
          </a:prstGeom>
          <a:no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D3516288-C057-BAB5-E269-4549754A4309}"/>
              </a:ext>
            </a:extLst>
          </p:cNvPr>
          <p:cNvSpPr/>
          <p:nvPr/>
        </p:nvSpPr>
        <p:spPr>
          <a:xfrm>
            <a:off x="8415580" y="5576340"/>
            <a:ext cx="2898182" cy="824459"/>
          </a:xfrm>
          <a:prstGeom prst="rect">
            <a:avLst/>
          </a:prstGeom>
          <a:solidFill>
            <a:schemeClr val="tx1">
              <a:lumMod val="75000"/>
              <a:lumOff val="2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Main()</a:t>
            </a:r>
          </a:p>
        </p:txBody>
      </p:sp>
      <p:sp>
        <p:nvSpPr>
          <p:cNvPr id="2" name="Arrow: Right 1">
            <a:extLst>
              <a:ext uri="{FF2B5EF4-FFF2-40B4-BE49-F238E27FC236}">
                <a16:creationId xmlns:a16="http://schemas.microsoft.com/office/drawing/2014/main" id="{E409C310-C0EF-E44D-560F-2C0D0BD6C33F}"/>
              </a:ext>
            </a:extLst>
          </p:cNvPr>
          <p:cNvSpPr/>
          <p:nvPr/>
        </p:nvSpPr>
        <p:spPr>
          <a:xfrm>
            <a:off x="119921" y="1663909"/>
            <a:ext cx="556838" cy="239843"/>
          </a:xfrm>
          <a:prstGeom prst="rightArrow">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6BD13136-92D0-3412-9181-FAAA26FDC17A}"/>
              </a:ext>
            </a:extLst>
          </p:cNvPr>
          <p:cNvSpPr/>
          <p:nvPr/>
        </p:nvSpPr>
        <p:spPr>
          <a:xfrm>
            <a:off x="8415580" y="4596897"/>
            <a:ext cx="2898182" cy="824460"/>
          </a:xfrm>
          <a:prstGeom prst="rect">
            <a:avLst/>
          </a:prstGeom>
          <a:solidFill>
            <a:schemeClr val="tx1">
              <a:lumMod val="75000"/>
              <a:lumOff val="2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UCLN(6, 15)</a:t>
            </a:r>
          </a:p>
        </p:txBody>
      </p:sp>
    </p:spTree>
    <p:extLst>
      <p:ext uri="{BB962C8B-B14F-4D97-AF65-F5344CB8AC3E}">
        <p14:creationId xmlns:p14="http://schemas.microsoft.com/office/powerpoint/2010/main" val="398414231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FC970A5-0346-53C8-ED97-41FB92DD4AB0}"/>
              </a:ext>
            </a:extLst>
          </p:cNvPr>
          <p:cNvSpPr txBox="1"/>
          <p:nvPr/>
        </p:nvSpPr>
        <p:spPr>
          <a:xfrm>
            <a:off x="676759" y="1536174"/>
            <a:ext cx="5199087" cy="3785652"/>
          </a:xfrm>
          <a:prstGeom prst="rect">
            <a:avLst/>
          </a:prstGeom>
          <a:noFill/>
        </p:spPr>
        <p:txBody>
          <a:bodyPr wrap="square" rtlCol="0">
            <a:spAutoFit/>
          </a:bodyPr>
          <a:lstStyle/>
          <a:p>
            <a:r>
              <a:rPr lang="en-US" sz="2000" b="1"/>
              <a:t>int UCLN(int a, int b)</a:t>
            </a:r>
          </a:p>
          <a:p>
            <a:r>
              <a:rPr lang="en-US" sz="2000" b="1"/>
              <a:t>{</a:t>
            </a:r>
          </a:p>
          <a:p>
            <a:r>
              <a:rPr lang="en-US" sz="2000" b="1"/>
              <a:t>	if (a == b)</a:t>
            </a:r>
          </a:p>
          <a:p>
            <a:r>
              <a:rPr lang="en-US" sz="2000" b="1"/>
              <a:t>		return a;</a:t>
            </a:r>
          </a:p>
          <a:p>
            <a:r>
              <a:rPr lang="en-US" sz="2000" b="1"/>
              <a:t>	if (a &gt; b) </a:t>
            </a:r>
          </a:p>
          <a:p>
            <a:r>
              <a:rPr lang="en-US" sz="2000" b="1"/>
              <a:t>		return UCLN(a - b, b);</a:t>
            </a:r>
          </a:p>
          <a:p>
            <a:r>
              <a:rPr lang="en-US" sz="2000" b="1"/>
              <a:t>	return UCLN(a, b - a);</a:t>
            </a:r>
          </a:p>
          <a:p>
            <a:r>
              <a:rPr lang="en-US" sz="2000" b="1"/>
              <a:t>}</a:t>
            </a:r>
          </a:p>
          <a:p>
            <a:r>
              <a:rPr lang="en-US" sz="2000" b="1"/>
              <a:t>int main()</a:t>
            </a:r>
          </a:p>
          <a:p>
            <a:r>
              <a:rPr lang="en-US" sz="2000" b="1"/>
              <a:t>{</a:t>
            </a:r>
          </a:p>
          <a:p>
            <a:r>
              <a:rPr lang="en-US" sz="2000" b="1"/>
              <a:t>	printf(“%d\n”, UCLN(6, 15));</a:t>
            </a:r>
          </a:p>
          <a:p>
            <a:r>
              <a:rPr lang="en-US" sz="2000" b="1"/>
              <a:t>}</a:t>
            </a:r>
          </a:p>
        </p:txBody>
      </p:sp>
      <p:sp>
        <p:nvSpPr>
          <p:cNvPr id="6" name="Rectangle 5">
            <a:extLst>
              <a:ext uri="{FF2B5EF4-FFF2-40B4-BE49-F238E27FC236}">
                <a16:creationId xmlns:a16="http://schemas.microsoft.com/office/drawing/2014/main" id="{C1E1BB82-DC76-3D1D-4752-51715EC1A994}"/>
              </a:ext>
            </a:extLst>
          </p:cNvPr>
          <p:cNvSpPr/>
          <p:nvPr/>
        </p:nvSpPr>
        <p:spPr>
          <a:xfrm>
            <a:off x="8214102" y="263471"/>
            <a:ext cx="3301139" cy="6292312"/>
          </a:xfrm>
          <a:prstGeom prst="rect">
            <a:avLst/>
          </a:prstGeom>
          <a:no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D3516288-C057-BAB5-E269-4549754A4309}"/>
              </a:ext>
            </a:extLst>
          </p:cNvPr>
          <p:cNvSpPr/>
          <p:nvPr/>
        </p:nvSpPr>
        <p:spPr>
          <a:xfrm>
            <a:off x="8415580" y="5576340"/>
            <a:ext cx="2898182" cy="824459"/>
          </a:xfrm>
          <a:prstGeom prst="rect">
            <a:avLst/>
          </a:prstGeom>
          <a:solidFill>
            <a:schemeClr val="tx1">
              <a:lumMod val="75000"/>
              <a:lumOff val="2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Main()</a:t>
            </a:r>
          </a:p>
        </p:txBody>
      </p:sp>
      <p:sp>
        <p:nvSpPr>
          <p:cNvPr id="2" name="Arrow: Right 1">
            <a:extLst>
              <a:ext uri="{FF2B5EF4-FFF2-40B4-BE49-F238E27FC236}">
                <a16:creationId xmlns:a16="http://schemas.microsoft.com/office/drawing/2014/main" id="{E409C310-C0EF-E44D-560F-2C0D0BD6C33F}"/>
              </a:ext>
            </a:extLst>
          </p:cNvPr>
          <p:cNvSpPr/>
          <p:nvPr/>
        </p:nvSpPr>
        <p:spPr>
          <a:xfrm>
            <a:off x="119921" y="2218545"/>
            <a:ext cx="556838" cy="239843"/>
          </a:xfrm>
          <a:prstGeom prst="rightArrow">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D4CB552-3327-8832-D3CF-DBA061D7EEBD}"/>
              </a:ext>
            </a:extLst>
          </p:cNvPr>
          <p:cNvSpPr/>
          <p:nvPr/>
        </p:nvSpPr>
        <p:spPr>
          <a:xfrm>
            <a:off x="8415580" y="4596897"/>
            <a:ext cx="2898182" cy="824460"/>
          </a:xfrm>
          <a:prstGeom prst="rect">
            <a:avLst/>
          </a:prstGeom>
          <a:solidFill>
            <a:schemeClr val="tx1">
              <a:lumMod val="75000"/>
              <a:lumOff val="2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UCLN(6, 15)</a:t>
            </a:r>
          </a:p>
        </p:txBody>
      </p:sp>
    </p:spTree>
    <p:extLst>
      <p:ext uri="{BB962C8B-B14F-4D97-AF65-F5344CB8AC3E}">
        <p14:creationId xmlns:p14="http://schemas.microsoft.com/office/powerpoint/2010/main" val="2922117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E14D022A-B9C7-8B00-00E1-3D5F8B182708}"/>
              </a:ext>
            </a:extLst>
          </p:cNvPr>
          <p:cNvSpPr/>
          <p:nvPr/>
        </p:nvSpPr>
        <p:spPr>
          <a:xfrm>
            <a:off x="1583011" y="2291561"/>
            <a:ext cx="1965732" cy="1751643"/>
          </a:xfrm>
          <a:prstGeom prst="roundRect">
            <a:avLst/>
          </a:prstGeom>
          <a:solidFill>
            <a:schemeClr val="bg1"/>
          </a:solidFill>
          <a:ln w="38100">
            <a:solidFill>
              <a:schemeClr val="tx1">
                <a:lumMod val="85000"/>
                <a:lumOff val="1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6C366939-792E-611B-EEF9-D7ED253DD2B5}"/>
              </a:ext>
            </a:extLst>
          </p:cNvPr>
          <p:cNvSpPr/>
          <p:nvPr/>
        </p:nvSpPr>
        <p:spPr>
          <a:xfrm>
            <a:off x="3709847" y="2291561"/>
            <a:ext cx="1965732" cy="1751643"/>
          </a:xfrm>
          <a:prstGeom prst="roundRect">
            <a:avLst/>
          </a:prstGeom>
          <a:solidFill>
            <a:schemeClr val="bg1"/>
          </a:solidFill>
          <a:ln w="38100">
            <a:solidFill>
              <a:schemeClr val="tx1">
                <a:lumMod val="85000"/>
                <a:lumOff val="1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AE22D074-4F45-DE0C-538A-E5B0BAEC1854}"/>
              </a:ext>
            </a:extLst>
          </p:cNvPr>
          <p:cNvSpPr txBox="1"/>
          <p:nvPr/>
        </p:nvSpPr>
        <p:spPr>
          <a:xfrm>
            <a:off x="4667297" y="195011"/>
            <a:ext cx="3348994" cy="584775"/>
          </a:xfrm>
          <a:prstGeom prst="rect">
            <a:avLst/>
          </a:prstGeom>
          <a:noFill/>
        </p:spPr>
        <p:txBody>
          <a:bodyPr wrap="none" rtlCol="0">
            <a:spAutoFit/>
          </a:bodyPr>
          <a:lstStyle/>
          <a:p>
            <a:r>
              <a:rPr lang="en-US" sz="3200" b="1"/>
              <a:t>Luật di chuyển</a:t>
            </a:r>
          </a:p>
        </p:txBody>
      </p:sp>
      <p:grpSp>
        <p:nvGrpSpPr>
          <p:cNvPr id="18" name="Group 17">
            <a:extLst>
              <a:ext uri="{FF2B5EF4-FFF2-40B4-BE49-F238E27FC236}">
                <a16:creationId xmlns:a16="http://schemas.microsoft.com/office/drawing/2014/main" id="{24D8D4BF-9001-069F-8A98-6735FFAD1F74}"/>
              </a:ext>
            </a:extLst>
          </p:cNvPr>
          <p:cNvGrpSpPr/>
          <p:nvPr/>
        </p:nvGrpSpPr>
        <p:grpSpPr>
          <a:xfrm>
            <a:off x="2089350" y="2481481"/>
            <a:ext cx="1045243" cy="1353738"/>
            <a:chOff x="1340073" y="1693379"/>
            <a:chExt cx="779489" cy="1009549"/>
          </a:xfrm>
        </p:grpSpPr>
        <p:sp>
          <p:nvSpPr>
            <p:cNvPr id="19" name="Rectangle 5">
              <a:extLst>
                <a:ext uri="{FF2B5EF4-FFF2-40B4-BE49-F238E27FC236}">
                  <a16:creationId xmlns:a16="http://schemas.microsoft.com/office/drawing/2014/main" id="{E4D787BA-1C0C-ACDE-E809-80676C2FB2CD}"/>
                </a:ext>
              </a:extLst>
            </p:cNvPr>
            <p:cNvSpPr/>
            <p:nvPr/>
          </p:nvSpPr>
          <p:spPr>
            <a:xfrm>
              <a:off x="1623596" y="1850231"/>
              <a:ext cx="200442" cy="152400"/>
            </a:xfrm>
            <a:custGeom>
              <a:avLst/>
              <a:gdLst>
                <a:gd name="connsiteX0" fmla="*/ 0 w 200442"/>
                <a:gd name="connsiteY0" fmla="*/ 0 h 121443"/>
                <a:gd name="connsiteX1" fmla="*/ 200442 w 200442"/>
                <a:gd name="connsiteY1" fmla="*/ 0 h 121443"/>
                <a:gd name="connsiteX2" fmla="*/ 200442 w 200442"/>
                <a:gd name="connsiteY2" fmla="*/ 121443 h 121443"/>
                <a:gd name="connsiteX3" fmla="*/ 0 w 200442"/>
                <a:gd name="connsiteY3" fmla="*/ 121443 h 121443"/>
                <a:gd name="connsiteX4" fmla="*/ 0 w 200442"/>
                <a:gd name="connsiteY4" fmla="*/ 0 h 121443"/>
                <a:gd name="connsiteX0" fmla="*/ 0 w 200442"/>
                <a:gd name="connsiteY0" fmla="*/ 30957 h 152400"/>
                <a:gd name="connsiteX1" fmla="*/ 95667 w 200442"/>
                <a:gd name="connsiteY1" fmla="*/ 0 h 152400"/>
                <a:gd name="connsiteX2" fmla="*/ 200442 w 200442"/>
                <a:gd name="connsiteY2" fmla="*/ 30957 h 152400"/>
                <a:gd name="connsiteX3" fmla="*/ 200442 w 200442"/>
                <a:gd name="connsiteY3" fmla="*/ 152400 h 152400"/>
                <a:gd name="connsiteX4" fmla="*/ 0 w 200442"/>
                <a:gd name="connsiteY4" fmla="*/ 152400 h 152400"/>
                <a:gd name="connsiteX5" fmla="*/ 0 w 200442"/>
                <a:gd name="connsiteY5" fmla="*/ 30957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0442" h="152400">
                  <a:moveTo>
                    <a:pt x="0" y="30957"/>
                  </a:moveTo>
                  <a:cubicBezTo>
                    <a:pt x="31889" y="30163"/>
                    <a:pt x="63778" y="794"/>
                    <a:pt x="95667" y="0"/>
                  </a:cubicBezTo>
                  <a:lnTo>
                    <a:pt x="200442" y="30957"/>
                  </a:lnTo>
                  <a:lnTo>
                    <a:pt x="200442" y="152400"/>
                  </a:lnTo>
                  <a:lnTo>
                    <a:pt x="0" y="152400"/>
                  </a:lnTo>
                  <a:lnTo>
                    <a:pt x="0" y="3095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5">
              <a:extLst>
                <a:ext uri="{FF2B5EF4-FFF2-40B4-BE49-F238E27FC236}">
                  <a16:creationId xmlns:a16="http://schemas.microsoft.com/office/drawing/2014/main" id="{A69F803D-8892-75C4-471A-A95EBEDC7BDC}"/>
                </a:ext>
              </a:extLst>
            </p:cNvPr>
            <p:cNvSpPr/>
            <p:nvPr/>
          </p:nvSpPr>
          <p:spPr>
            <a:xfrm>
              <a:off x="1597819" y="2021682"/>
              <a:ext cx="250031" cy="47624"/>
            </a:xfrm>
            <a:custGeom>
              <a:avLst/>
              <a:gdLst>
                <a:gd name="connsiteX0" fmla="*/ 0 w 200442"/>
                <a:gd name="connsiteY0" fmla="*/ 0 h 121443"/>
                <a:gd name="connsiteX1" fmla="*/ 200442 w 200442"/>
                <a:gd name="connsiteY1" fmla="*/ 0 h 121443"/>
                <a:gd name="connsiteX2" fmla="*/ 200442 w 200442"/>
                <a:gd name="connsiteY2" fmla="*/ 121443 h 121443"/>
                <a:gd name="connsiteX3" fmla="*/ 0 w 200442"/>
                <a:gd name="connsiteY3" fmla="*/ 121443 h 121443"/>
                <a:gd name="connsiteX4" fmla="*/ 0 w 200442"/>
                <a:gd name="connsiteY4" fmla="*/ 0 h 121443"/>
                <a:gd name="connsiteX0" fmla="*/ 0 w 200442"/>
                <a:gd name="connsiteY0" fmla="*/ 30957 h 152400"/>
                <a:gd name="connsiteX1" fmla="*/ 95667 w 200442"/>
                <a:gd name="connsiteY1" fmla="*/ 0 h 152400"/>
                <a:gd name="connsiteX2" fmla="*/ 200442 w 200442"/>
                <a:gd name="connsiteY2" fmla="*/ 30957 h 152400"/>
                <a:gd name="connsiteX3" fmla="*/ 200442 w 200442"/>
                <a:gd name="connsiteY3" fmla="*/ 152400 h 152400"/>
                <a:gd name="connsiteX4" fmla="*/ 0 w 200442"/>
                <a:gd name="connsiteY4" fmla="*/ 152400 h 152400"/>
                <a:gd name="connsiteX5" fmla="*/ 0 w 200442"/>
                <a:gd name="connsiteY5" fmla="*/ 30957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0442" h="152400">
                  <a:moveTo>
                    <a:pt x="0" y="30957"/>
                  </a:moveTo>
                  <a:cubicBezTo>
                    <a:pt x="31889" y="30163"/>
                    <a:pt x="63778" y="794"/>
                    <a:pt x="95667" y="0"/>
                  </a:cubicBezTo>
                  <a:lnTo>
                    <a:pt x="200442" y="30957"/>
                  </a:lnTo>
                  <a:lnTo>
                    <a:pt x="200442" y="152400"/>
                  </a:lnTo>
                  <a:lnTo>
                    <a:pt x="0" y="152400"/>
                  </a:lnTo>
                  <a:lnTo>
                    <a:pt x="0" y="3095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6">
              <a:extLst>
                <a:ext uri="{FF2B5EF4-FFF2-40B4-BE49-F238E27FC236}">
                  <a16:creationId xmlns:a16="http://schemas.microsoft.com/office/drawing/2014/main" id="{36897E65-140E-81B3-81B6-77EC0DF66D48}"/>
                </a:ext>
              </a:extLst>
            </p:cNvPr>
            <p:cNvSpPr/>
            <p:nvPr/>
          </p:nvSpPr>
          <p:spPr>
            <a:xfrm>
              <a:off x="1605944" y="2069306"/>
              <a:ext cx="221874" cy="419976"/>
            </a:xfrm>
            <a:custGeom>
              <a:avLst/>
              <a:gdLst>
                <a:gd name="connsiteX0" fmla="*/ 0 w 181392"/>
                <a:gd name="connsiteY0" fmla="*/ 0 h 422358"/>
                <a:gd name="connsiteX1" fmla="*/ 181392 w 181392"/>
                <a:gd name="connsiteY1" fmla="*/ 0 h 422358"/>
                <a:gd name="connsiteX2" fmla="*/ 181392 w 181392"/>
                <a:gd name="connsiteY2" fmla="*/ 422358 h 422358"/>
                <a:gd name="connsiteX3" fmla="*/ 0 w 181392"/>
                <a:gd name="connsiteY3" fmla="*/ 422358 h 422358"/>
                <a:gd name="connsiteX4" fmla="*/ 0 w 181392"/>
                <a:gd name="connsiteY4" fmla="*/ 0 h 422358"/>
                <a:gd name="connsiteX0" fmla="*/ 26194 w 207586"/>
                <a:gd name="connsiteY0" fmla="*/ 0 h 422358"/>
                <a:gd name="connsiteX1" fmla="*/ 207586 w 207586"/>
                <a:gd name="connsiteY1" fmla="*/ 0 h 422358"/>
                <a:gd name="connsiteX2" fmla="*/ 207586 w 207586"/>
                <a:gd name="connsiteY2" fmla="*/ 422358 h 422358"/>
                <a:gd name="connsiteX3" fmla="*/ 0 w 207586"/>
                <a:gd name="connsiteY3" fmla="*/ 417595 h 422358"/>
                <a:gd name="connsiteX4" fmla="*/ 26194 w 207586"/>
                <a:gd name="connsiteY4" fmla="*/ 0 h 422358"/>
                <a:gd name="connsiteX0" fmla="*/ 26194 w 221874"/>
                <a:gd name="connsiteY0" fmla="*/ 0 h 419976"/>
                <a:gd name="connsiteX1" fmla="*/ 207586 w 221874"/>
                <a:gd name="connsiteY1" fmla="*/ 0 h 419976"/>
                <a:gd name="connsiteX2" fmla="*/ 221874 w 221874"/>
                <a:gd name="connsiteY2" fmla="*/ 419976 h 419976"/>
                <a:gd name="connsiteX3" fmla="*/ 0 w 221874"/>
                <a:gd name="connsiteY3" fmla="*/ 417595 h 419976"/>
                <a:gd name="connsiteX4" fmla="*/ 26194 w 221874"/>
                <a:gd name="connsiteY4" fmla="*/ 0 h 4199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874" h="419976">
                  <a:moveTo>
                    <a:pt x="26194" y="0"/>
                  </a:moveTo>
                  <a:lnTo>
                    <a:pt x="207586" y="0"/>
                  </a:lnTo>
                  <a:lnTo>
                    <a:pt x="221874" y="419976"/>
                  </a:lnTo>
                  <a:lnTo>
                    <a:pt x="0" y="417595"/>
                  </a:lnTo>
                  <a:lnTo>
                    <a:pt x="26194"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B1A471C7-1FCB-18B2-ADE8-4F9FAB7E7B51}"/>
                </a:ext>
              </a:extLst>
            </p:cNvPr>
            <p:cNvSpPr/>
            <p:nvPr/>
          </p:nvSpPr>
          <p:spPr>
            <a:xfrm>
              <a:off x="1557338" y="2489282"/>
              <a:ext cx="345281"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8CFEB4B6-9669-09A6-2E7D-FCA110B6FAB2}"/>
                </a:ext>
              </a:extLst>
            </p:cNvPr>
            <p:cNvSpPr/>
            <p:nvPr/>
          </p:nvSpPr>
          <p:spPr>
            <a:xfrm>
              <a:off x="1502569" y="2535002"/>
              <a:ext cx="433387" cy="695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a:extLst>
                <a:ext uri="{FF2B5EF4-FFF2-40B4-BE49-F238E27FC236}">
                  <a16:creationId xmlns:a16="http://schemas.microsoft.com/office/drawing/2014/main" id="{B8960113-773F-EFEC-9B55-D6B3920DCC73}"/>
                </a:ext>
              </a:extLst>
            </p:cNvPr>
            <p:cNvPicPr>
              <a:picLocks noChangeAspect="1"/>
            </p:cNvPicPr>
            <p:nvPr/>
          </p:nvPicPr>
          <p:blipFill rotWithShape="1">
            <a:blip r:embed="rId2">
              <a:alphaModFix amt="35000"/>
              <a:extLst>
                <a:ext uri="{BEBA8EAE-BF5A-486C-A8C5-ECC9F3942E4B}">
                  <a14:imgProps xmlns:a14="http://schemas.microsoft.com/office/drawing/2010/main">
                    <a14:imgLayer r:embed="rId3">
                      <a14:imgEffect>
                        <a14:backgroundRemoval t="10000" b="92692" l="10000" r="90000">
                          <a14:foregroundMark x1="44889" y1="57308" x2="44889" y2="57308"/>
                          <a14:foregroundMark x1="44778" y1="56346" x2="44889" y2="45192"/>
                          <a14:foregroundMark x1="44111" y1="92692" x2="53000" y2="92692"/>
                          <a14:backgroundMark x1="49111" y1="65769" x2="50222" y2="49615"/>
                        </a14:backgroundRemoval>
                      </a14:imgEffect>
                    </a14:imgLayer>
                  </a14:imgProps>
                </a:ext>
                <a:ext uri="{28A0092B-C50C-407E-A947-70E740481C1C}">
                  <a14:useLocalDpi xmlns:a14="http://schemas.microsoft.com/office/drawing/2010/main" val="0"/>
                </a:ext>
              </a:extLst>
            </a:blip>
            <a:srcRect l="28245" r="27143"/>
            <a:stretch/>
          </p:blipFill>
          <p:spPr>
            <a:xfrm>
              <a:off x="1340073" y="1693379"/>
              <a:ext cx="779489" cy="1009549"/>
            </a:xfrm>
            <a:prstGeom prst="rect">
              <a:avLst/>
            </a:prstGeom>
            <a:noFill/>
            <a:ln w="38100">
              <a:noFill/>
            </a:ln>
          </p:spPr>
        </p:pic>
      </p:grpSp>
      <p:grpSp>
        <p:nvGrpSpPr>
          <p:cNvPr id="56" name="Group 55">
            <a:extLst>
              <a:ext uri="{FF2B5EF4-FFF2-40B4-BE49-F238E27FC236}">
                <a16:creationId xmlns:a16="http://schemas.microsoft.com/office/drawing/2014/main" id="{D43D70E6-9FAB-210A-4AB1-ACD806A8FAB4}"/>
              </a:ext>
            </a:extLst>
          </p:cNvPr>
          <p:cNvGrpSpPr/>
          <p:nvPr/>
        </p:nvGrpSpPr>
        <p:grpSpPr>
          <a:xfrm>
            <a:off x="4181395" y="2490513"/>
            <a:ext cx="1045243" cy="1353738"/>
            <a:chOff x="1340073" y="1693379"/>
            <a:chExt cx="779489" cy="1009549"/>
          </a:xfrm>
        </p:grpSpPr>
        <p:sp>
          <p:nvSpPr>
            <p:cNvPr id="57" name="Rectangle 5">
              <a:extLst>
                <a:ext uri="{FF2B5EF4-FFF2-40B4-BE49-F238E27FC236}">
                  <a16:creationId xmlns:a16="http://schemas.microsoft.com/office/drawing/2014/main" id="{7CE80D59-6AB3-D3AE-6205-17B984C1DDC1}"/>
                </a:ext>
              </a:extLst>
            </p:cNvPr>
            <p:cNvSpPr/>
            <p:nvPr/>
          </p:nvSpPr>
          <p:spPr>
            <a:xfrm>
              <a:off x="1623596" y="1850231"/>
              <a:ext cx="200442" cy="152400"/>
            </a:xfrm>
            <a:custGeom>
              <a:avLst/>
              <a:gdLst>
                <a:gd name="connsiteX0" fmla="*/ 0 w 200442"/>
                <a:gd name="connsiteY0" fmla="*/ 0 h 121443"/>
                <a:gd name="connsiteX1" fmla="*/ 200442 w 200442"/>
                <a:gd name="connsiteY1" fmla="*/ 0 h 121443"/>
                <a:gd name="connsiteX2" fmla="*/ 200442 w 200442"/>
                <a:gd name="connsiteY2" fmla="*/ 121443 h 121443"/>
                <a:gd name="connsiteX3" fmla="*/ 0 w 200442"/>
                <a:gd name="connsiteY3" fmla="*/ 121443 h 121443"/>
                <a:gd name="connsiteX4" fmla="*/ 0 w 200442"/>
                <a:gd name="connsiteY4" fmla="*/ 0 h 121443"/>
                <a:gd name="connsiteX0" fmla="*/ 0 w 200442"/>
                <a:gd name="connsiteY0" fmla="*/ 30957 h 152400"/>
                <a:gd name="connsiteX1" fmla="*/ 95667 w 200442"/>
                <a:gd name="connsiteY1" fmla="*/ 0 h 152400"/>
                <a:gd name="connsiteX2" fmla="*/ 200442 w 200442"/>
                <a:gd name="connsiteY2" fmla="*/ 30957 h 152400"/>
                <a:gd name="connsiteX3" fmla="*/ 200442 w 200442"/>
                <a:gd name="connsiteY3" fmla="*/ 152400 h 152400"/>
                <a:gd name="connsiteX4" fmla="*/ 0 w 200442"/>
                <a:gd name="connsiteY4" fmla="*/ 152400 h 152400"/>
                <a:gd name="connsiteX5" fmla="*/ 0 w 200442"/>
                <a:gd name="connsiteY5" fmla="*/ 30957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0442" h="152400">
                  <a:moveTo>
                    <a:pt x="0" y="30957"/>
                  </a:moveTo>
                  <a:cubicBezTo>
                    <a:pt x="31889" y="30163"/>
                    <a:pt x="63778" y="794"/>
                    <a:pt x="95667" y="0"/>
                  </a:cubicBezTo>
                  <a:lnTo>
                    <a:pt x="200442" y="30957"/>
                  </a:lnTo>
                  <a:lnTo>
                    <a:pt x="200442" y="152400"/>
                  </a:lnTo>
                  <a:lnTo>
                    <a:pt x="0" y="152400"/>
                  </a:lnTo>
                  <a:lnTo>
                    <a:pt x="0" y="3095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
              <a:extLst>
                <a:ext uri="{FF2B5EF4-FFF2-40B4-BE49-F238E27FC236}">
                  <a16:creationId xmlns:a16="http://schemas.microsoft.com/office/drawing/2014/main" id="{6E427BC6-9F38-2A20-BCA6-D6413FC0592D}"/>
                </a:ext>
              </a:extLst>
            </p:cNvPr>
            <p:cNvSpPr/>
            <p:nvPr/>
          </p:nvSpPr>
          <p:spPr>
            <a:xfrm>
              <a:off x="1597819" y="2021682"/>
              <a:ext cx="250031" cy="47624"/>
            </a:xfrm>
            <a:custGeom>
              <a:avLst/>
              <a:gdLst>
                <a:gd name="connsiteX0" fmla="*/ 0 w 200442"/>
                <a:gd name="connsiteY0" fmla="*/ 0 h 121443"/>
                <a:gd name="connsiteX1" fmla="*/ 200442 w 200442"/>
                <a:gd name="connsiteY1" fmla="*/ 0 h 121443"/>
                <a:gd name="connsiteX2" fmla="*/ 200442 w 200442"/>
                <a:gd name="connsiteY2" fmla="*/ 121443 h 121443"/>
                <a:gd name="connsiteX3" fmla="*/ 0 w 200442"/>
                <a:gd name="connsiteY3" fmla="*/ 121443 h 121443"/>
                <a:gd name="connsiteX4" fmla="*/ 0 w 200442"/>
                <a:gd name="connsiteY4" fmla="*/ 0 h 121443"/>
                <a:gd name="connsiteX0" fmla="*/ 0 w 200442"/>
                <a:gd name="connsiteY0" fmla="*/ 30957 h 152400"/>
                <a:gd name="connsiteX1" fmla="*/ 95667 w 200442"/>
                <a:gd name="connsiteY1" fmla="*/ 0 h 152400"/>
                <a:gd name="connsiteX2" fmla="*/ 200442 w 200442"/>
                <a:gd name="connsiteY2" fmla="*/ 30957 h 152400"/>
                <a:gd name="connsiteX3" fmla="*/ 200442 w 200442"/>
                <a:gd name="connsiteY3" fmla="*/ 152400 h 152400"/>
                <a:gd name="connsiteX4" fmla="*/ 0 w 200442"/>
                <a:gd name="connsiteY4" fmla="*/ 152400 h 152400"/>
                <a:gd name="connsiteX5" fmla="*/ 0 w 200442"/>
                <a:gd name="connsiteY5" fmla="*/ 30957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0442" h="152400">
                  <a:moveTo>
                    <a:pt x="0" y="30957"/>
                  </a:moveTo>
                  <a:cubicBezTo>
                    <a:pt x="31889" y="30163"/>
                    <a:pt x="63778" y="794"/>
                    <a:pt x="95667" y="0"/>
                  </a:cubicBezTo>
                  <a:lnTo>
                    <a:pt x="200442" y="30957"/>
                  </a:lnTo>
                  <a:lnTo>
                    <a:pt x="200442" y="152400"/>
                  </a:lnTo>
                  <a:lnTo>
                    <a:pt x="0" y="152400"/>
                  </a:lnTo>
                  <a:lnTo>
                    <a:pt x="0" y="3095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6">
              <a:extLst>
                <a:ext uri="{FF2B5EF4-FFF2-40B4-BE49-F238E27FC236}">
                  <a16:creationId xmlns:a16="http://schemas.microsoft.com/office/drawing/2014/main" id="{D8BE6BC6-2908-9EF2-E994-29BA35F638F3}"/>
                </a:ext>
              </a:extLst>
            </p:cNvPr>
            <p:cNvSpPr/>
            <p:nvPr/>
          </p:nvSpPr>
          <p:spPr>
            <a:xfrm>
              <a:off x="1605944" y="2069306"/>
              <a:ext cx="221874" cy="419976"/>
            </a:xfrm>
            <a:custGeom>
              <a:avLst/>
              <a:gdLst>
                <a:gd name="connsiteX0" fmla="*/ 0 w 181392"/>
                <a:gd name="connsiteY0" fmla="*/ 0 h 422358"/>
                <a:gd name="connsiteX1" fmla="*/ 181392 w 181392"/>
                <a:gd name="connsiteY1" fmla="*/ 0 h 422358"/>
                <a:gd name="connsiteX2" fmla="*/ 181392 w 181392"/>
                <a:gd name="connsiteY2" fmla="*/ 422358 h 422358"/>
                <a:gd name="connsiteX3" fmla="*/ 0 w 181392"/>
                <a:gd name="connsiteY3" fmla="*/ 422358 h 422358"/>
                <a:gd name="connsiteX4" fmla="*/ 0 w 181392"/>
                <a:gd name="connsiteY4" fmla="*/ 0 h 422358"/>
                <a:gd name="connsiteX0" fmla="*/ 26194 w 207586"/>
                <a:gd name="connsiteY0" fmla="*/ 0 h 422358"/>
                <a:gd name="connsiteX1" fmla="*/ 207586 w 207586"/>
                <a:gd name="connsiteY1" fmla="*/ 0 h 422358"/>
                <a:gd name="connsiteX2" fmla="*/ 207586 w 207586"/>
                <a:gd name="connsiteY2" fmla="*/ 422358 h 422358"/>
                <a:gd name="connsiteX3" fmla="*/ 0 w 207586"/>
                <a:gd name="connsiteY3" fmla="*/ 417595 h 422358"/>
                <a:gd name="connsiteX4" fmla="*/ 26194 w 207586"/>
                <a:gd name="connsiteY4" fmla="*/ 0 h 422358"/>
                <a:gd name="connsiteX0" fmla="*/ 26194 w 221874"/>
                <a:gd name="connsiteY0" fmla="*/ 0 h 419976"/>
                <a:gd name="connsiteX1" fmla="*/ 207586 w 221874"/>
                <a:gd name="connsiteY1" fmla="*/ 0 h 419976"/>
                <a:gd name="connsiteX2" fmla="*/ 221874 w 221874"/>
                <a:gd name="connsiteY2" fmla="*/ 419976 h 419976"/>
                <a:gd name="connsiteX3" fmla="*/ 0 w 221874"/>
                <a:gd name="connsiteY3" fmla="*/ 417595 h 419976"/>
                <a:gd name="connsiteX4" fmla="*/ 26194 w 221874"/>
                <a:gd name="connsiteY4" fmla="*/ 0 h 4199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874" h="419976">
                  <a:moveTo>
                    <a:pt x="26194" y="0"/>
                  </a:moveTo>
                  <a:lnTo>
                    <a:pt x="207586" y="0"/>
                  </a:lnTo>
                  <a:lnTo>
                    <a:pt x="221874" y="419976"/>
                  </a:lnTo>
                  <a:lnTo>
                    <a:pt x="0" y="417595"/>
                  </a:lnTo>
                  <a:lnTo>
                    <a:pt x="26194"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44B884A6-C4E9-8E2B-BA91-F4D17DF470B4}"/>
                </a:ext>
              </a:extLst>
            </p:cNvPr>
            <p:cNvSpPr/>
            <p:nvPr/>
          </p:nvSpPr>
          <p:spPr>
            <a:xfrm>
              <a:off x="1557338" y="2489282"/>
              <a:ext cx="345281"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8A90E140-89E6-1308-D30B-20A4A2D0C210}"/>
                </a:ext>
              </a:extLst>
            </p:cNvPr>
            <p:cNvSpPr/>
            <p:nvPr/>
          </p:nvSpPr>
          <p:spPr>
            <a:xfrm>
              <a:off x="1502569" y="2535002"/>
              <a:ext cx="433387" cy="695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61">
              <a:extLst>
                <a:ext uri="{FF2B5EF4-FFF2-40B4-BE49-F238E27FC236}">
                  <a16:creationId xmlns:a16="http://schemas.microsoft.com/office/drawing/2014/main" id="{2D64FF6F-2688-0F3F-8343-808A9B97669D}"/>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10000" b="92692" l="10000" r="90000">
                          <a14:foregroundMark x1="44889" y1="57308" x2="44889" y2="57308"/>
                          <a14:foregroundMark x1="44778" y1="56346" x2="44889" y2="45192"/>
                          <a14:foregroundMark x1="44111" y1="92692" x2="53000" y2="92692"/>
                          <a14:backgroundMark x1="49111" y1="65769" x2="50222" y2="49615"/>
                        </a14:backgroundRemoval>
                      </a14:imgEffect>
                    </a14:imgLayer>
                  </a14:imgProps>
                </a:ext>
                <a:ext uri="{28A0092B-C50C-407E-A947-70E740481C1C}">
                  <a14:useLocalDpi xmlns:a14="http://schemas.microsoft.com/office/drawing/2010/main" val="0"/>
                </a:ext>
              </a:extLst>
            </a:blip>
            <a:srcRect l="28245" r="27143"/>
            <a:stretch/>
          </p:blipFill>
          <p:spPr>
            <a:xfrm>
              <a:off x="1340073" y="1693379"/>
              <a:ext cx="779489" cy="1009549"/>
            </a:xfrm>
            <a:prstGeom prst="rect">
              <a:avLst/>
            </a:prstGeom>
            <a:noFill/>
            <a:ln w="38100">
              <a:noFill/>
            </a:ln>
          </p:spPr>
        </p:pic>
      </p:grpSp>
      <p:sp>
        <p:nvSpPr>
          <p:cNvPr id="66" name="Arrow: Right 65">
            <a:extLst>
              <a:ext uri="{FF2B5EF4-FFF2-40B4-BE49-F238E27FC236}">
                <a16:creationId xmlns:a16="http://schemas.microsoft.com/office/drawing/2014/main" id="{4A11874F-683C-BE03-95BF-94E4CFDA0FC5}"/>
              </a:ext>
            </a:extLst>
          </p:cNvPr>
          <p:cNvSpPr/>
          <p:nvPr/>
        </p:nvSpPr>
        <p:spPr>
          <a:xfrm>
            <a:off x="2904487" y="2958632"/>
            <a:ext cx="1426689" cy="471691"/>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4" name="Straight Arrow Connector 63">
            <a:extLst>
              <a:ext uri="{FF2B5EF4-FFF2-40B4-BE49-F238E27FC236}">
                <a16:creationId xmlns:a16="http://schemas.microsoft.com/office/drawing/2014/main" id="{D89D93A4-BC0E-2C83-3B9D-143EE6CA5BFB}"/>
              </a:ext>
            </a:extLst>
          </p:cNvPr>
          <p:cNvCxnSpPr>
            <a:cxnSpLocks/>
          </p:cNvCxnSpPr>
          <p:nvPr/>
        </p:nvCxnSpPr>
        <p:spPr>
          <a:xfrm>
            <a:off x="2804183" y="3172864"/>
            <a:ext cx="1706865" cy="0"/>
          </a:xfrm>
          <a:prstGeom prst="straightConnector1">
            <a:avLst/>
          </a:prstGeom>
          <a:ln w="38100">
            <a:solidFill>
              <a:schemeClr val="tx1">
                <a:lumMod val="85000"/>
                <a:lumOff val="1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72" name="Rectangle: Rounded Corners 71">
            <a:extLst>
              <a:ext uri="{FF2B5EF4-FFF2-40B4-BE49-F238E27FC236}">
                <a16:creationId xmlns:a16="http://schemas.microsoft.com/office/drawing/2014/main" id="{C7BA79AD-28B8-C816-57D0-8313A5E99FE2}"/>
              </a:ext>
            </a:extLst>
          </p:cNvPr>
          <p:cNvSpPr/>
          <p:nvPr/>
        </p:nvSpPr>
        <p:spPr>
          <a:xfrm>
            <a:off x="8108171" y="1333619"/>
            <a:ext cx="1965732" cy="1751643"/>
          </a:xfrm>
          <a:prstGeom prst="roundRect">
            <a:avLst/>
          </a:prstGeom>
          <a:solidFill>
            <a:schemeClr val="bg1"/>
          </a:solidFill>
          <a:ln w="38100">
            <a:solidFill>
              <a:schemeClr val="tx1">
                <a:lumMod val="85000"/>
                <a:lumOff val="1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Rounded Corners 72">
            <a:extLst>
              <a:ext uri="{FF2B5EF4-FFF2-40B4-BE49-F238E27FC236}">
                <a16:creationId xmlns:a16="http://schemas.microsoft.com/office/drawing/2014/main" id="{D857697A-137F-8FAD-3813-A3465D783662}"/>
              </a:ext>
            </a:extLst>
          </p:cNvPr>
          <p:cNvSpPr/>
          <p:nvPr/>
        </p:nvSpPr>
        <p:spPr>
          <a:xfrm>
            <a:off x="8136918" y="3295590"/>
            <a:ext cx="1965732" cy="1751643"/>
          </a:xfrm>
          <a:prstGeom prst="roundRect">
            <a:avLst/>
          </a:prstGeom>
          <a:solidFill>
            <a:schemeClr val="bg1"/>
          </a:solidFill>
          <a:ln w="38100">
            <a:solidFill>
              <a:schemeClr val="tx1">
                <a:lumMod val="85000"/>
                <a:lumOff val="1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4" name="Group 73">
            <a:extLst>
              <a:ext uri="{FF2B5EF4-FFF2-40B4-BE49-F238E27FC236}">
                <a16:creationId xmlns:a16="http://schemas.microsoft.com/office/drawing/2014/main" id="{8FA1DC5B-5090-6EEB-7419-23852FDA23A1}"/>
              </a:ext>
            </a:extLst>
          </p:cNvPr>
          <p:cNvGrpSpPr/>
          <p:nvPr/>
        </p:nvGrpSpPr>
        <p:grpSpPr>
          <a:xfrm>
            <a:off x="8614510" y="1523539"/>
            <a:ext cx="1045243" cy="1353738"/>
            <a:chOff x="1340073" y="1693379"/>
            <a:chExt cx="779489" cy="1009549"/>
          </a:xfrm>
        </p:grpSpPr>
        <p:sp>
          <p:nvSpPr>
            <p:cNvPr id="75" name="Rectangle 5">
              <a:extLst>
                <a:ext uri="{FF2B5EF4-FFF2-40B4-BE49-F238E27FC236}">
                  <a16:creationId xmlns:a16="http://schemas.microsoft.com/office/drawing/2014/main" id="{0AAE8AF8-CC9D-D3AB-DCE0-931DE7B51AAD}"/>
                </a:ext>
              </a:extLst>
            </p:cNvPr>
            <p:cNvSpPr/>
            <p:nvPr/>
          </p:nvSpPr>
          <p:spPr>
            <a:xfrm>
              <a:off x="1623596" y="1850231"/>
              <a:ext cx="200442" cy="152400"/>
            </a:xfrm>
            <a:custGeom>
              <a:avLst/>
              <a:gdLst>
                <a:gd name="connsiteX0" fmla="*/ 0 w 200442"/>
                <a:gd name="connsiteY0" fmla="*/ 0 h 121443"/>
                <a:gd name="connsiteX1" fmla="*/ 200442 w 200442"/>
                <a:gd name="connsiteY1" fmla="*/ 0 h 121443"/>
                <a:gd name="connsiteX2" fmla="*/ 200442 w 200442"/>
                <a:gd name="connsiteY2" fmla="*/ 121443 h 121443"/>
                <a:gd name="connsiteX3" fmla="*/ 0 w 200442"/>
                <a:gd name="connsiteY3" fmla="*/ 121443 h 121443"/>
                <a:gd name="connsiteX4" fmla="*/ 0 w 200442"/>
                <a:gd name="connsiteY4" fmla="*/ 0 h 121443"/>
                <a:gd name="connsiteX0" fmla="*/ 0 w 200442"/>
                <a:gd name="connsiteY0" fmla="*/ 30957 h 152400"/>
                <a:gd name="connsiteX1" fmla="*/ 95667 w 200442"/>
                <a:gd name="connsiteY1" fmla="*/ 0 h 152400"/>
                <a:gd name="connsiteX2" fmla="*/ 200442 w 200442"/>
                <a:gd name="connsiteY2" fmla="*/ 30957 h 152400"/>
                <a:gd name="connsiteX3" fmla="*/ 200442 w 200442"/>
                <a:gd name="connsiteY3" fmla="*/ 152400 h 152400"/>
                <a:gd name="connsiteX4" fmla="*/ 0 w 200442"/>
                <a:gd name="connsiteY4" fmla="*/ 152400 h 152400"/>
                <a:gd name="connsiteX5" fmla="*/ 0 w 200442"/>
                <a:gd name="connsiteY5" fmla="*/ 30957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0442" h="152400">
                  <a:moveTo>
                    <a:pt x="0" y="30957"/>
                  </a:moveTo>
                  <a:cubicBezTo>
                    <a:pt x="31889" y="30163"/>
                    <a:pt x="63778" y="794"/>
                    <a:pt x="95667" y="0"/>
                  </a:cubicBezTo>
                  <a:lnTo>
                    <a:pt x="200442" y="30957"/>
                  </a:lnTo>
                  <a:lnTo>
                    <a:pt x="200442" y="152400"/>
                  </a:lnTo>
                  <a:lnTo>
                    <a:pt x="0" y="152400"/>
                  </a:lnTo>
                  <a:lnTo>
                    <a:pt x="0" y="3095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5">
              <a:extLst>
                <a:ext uri="{FF2B5EF4-FFF2-40B4-BE49-F238E27FC236}">
                  <a16:creationId xmlns:a16="http://schemas.microsoft.com/office/drawing/2014/main" id="{1D28D07B-E604-803D-0D8B-9D00140466F3}"/>
                </a:ext>
              </a:extLst>
            </p:cNvPr>
            <p:cNvSpPr/>
            <p:nvPr/>
          </p:nvSpPr>
          <p:spPr>
            <a:xfrm>
              <a:off x="1597819" y="2021682"/>
              <a:ext cx="250031" cy="47624"/>
            </a:xfrm>
            <a:custGeom>
              <a:avLst/>
              <a:gdLst>
                <a:gd name="connsiteX0" fmla="*/ 0 w 200442"/>
                <a:gd name="connsiteY0" fmla="*/ 0 h 121443"/>
                <a:gd name="connsiteX1" fmla="*/ 200442 w 200442"/>
                <a:gd name="connsiteY1" fmla="*/ 0 h 121443"/>
                <a:gd name="connsiteX2" fmla="*/ 200442 w 200442"/>
                <a:gd name="connsiteY2" fmla="*/ 121443 h 121443"/>
                <a:gd name="connsiteX3" fmla="*/ 0 w 200442"/>
                <a:gd name="connsiteY3" fmla="*/ 121443 h 121443"/>
                <a:gd name="connsiteX4" fmla="*/ 0 w 200442"/>
                <a:gd name="connsiteY4" fmla="*/ 0 h 121443"/>
                <a:gd name="connsiteX0" fmla="*/ 0 w 200442"/>
                <a:gd name="connsiteY0" fmla="*/ 30957 h 152400"/>
                <a:gd name="connsiteX1" fmla="*/ 95667 w 200442"/>
                <a:gd name="connsiteY1" fmla="*/ 0 h 152400"/>
                <a:gd name="connsiteX2" fmla="*/ 200442 w 200442"/>
                <a:gd name="connsiteY2" fmla="*/ 30957 h 152400"/>
                <a:gd name="connsiteX3" fmla="*/ 200442 w 200442"/>
                <a:gd name="connsiteY3" fmla="*/ 152400 h 152400"/>
                <a:gd name="connsiteX4" fmla="*/ 0 w 200442"/>
                <a:gd name="connsiteY4" fmla="*/ 152400 h 152400"/>
                <a:gd name="connsiteX5" fmla="*/ 0 w 200442"/>
                <a:gd name="connsiteY5" fmla="*/ 30957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0442" h="152400">
                  <a:moveTo>
                    <a:pt x="0" y="30957"/>
                  </a:moveTo>
                  <a:cubicBezTo>
                    <a:pt x="31889" y="30163"/>
                    <a:pt x="63778" y="794"/>
                    <a:pt x="95667" y="0"/>
                  </a:cubicBezTo>
                  <a:lnTo>
                    <a:pt x="200442" y="30957"/>
                  </a:lnTo>
                  <a:lnTo>
                    <a:pt x="200442" y="152400"/>
                  </a:lnTo>
                  <a:lnTo>
                    <a:pt x="0" y="152400"/>
                  </a:lnTo>
                  <a:lnTo>
                    <a:pt x="0" y="3095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6">
              <a:extLst>
                <a:ext uri="{FF2B5EF4-FFF2-40B4-BE49-F238E27FC236}">
                  <a16:creationId xmlns:a16="http://schemas.microsoft.com/office/drawing/2014/main" id="{228C914E-FE33-624F-C374-AB97C5805E7D}"/>
                </a:ext>
              </a:extLst>
            </p:cNvPr>
            <p:cNvSpPr/>
            <p:nvPr/>
          </p:nvSpPr>
          <p:spPr>
            <a:xfrm>
              <a:off x="1605944" y="2069306"/>
              <a:ext cx="221874" cy="419976"/>
            </a:xfrm>
            <a:custGeom>
              <a:avLst/>
              <a:gdLst>
                <a:gd name="connsiteX0" fmla="*/ 0 w 181392"/>
                <a:gd name="connsiteY0" fmla="*/ 0 h 422358"/>
                <a:gd name="connsiteX1" fmla="*/ 181392 w 181392"/>
                <a:gd name="connsiteY1" fmla="*/ 0 h 422358"/>
                <a:gd name="connsiteX2" fmla="*/ 181392 w 181392"/>
                <a:gd name="connsiteY2" fmla="*/ 422358 h 422358"/>
                <a:gd name="connsiteX3" fmla="*/ 0 w 181392"/>
                <a:gd name="connsiteY3" fmla="*/ 422358 h 422358"/>
                <a:gd name="connsiteX4" fmla="*/ 0 w 181392"/>
                <a:gd name="connsiteY4" fmla="*/ 0 h 422358"/>
                <a:gd name="connsiteX0" fmla="*/ 26194 w 207586"/>
                <a:gd name="connsiteY0" fmla="*/ 0 h 422358"/>
                <a:gd name="connsiteX1" fmla="*/ 207586 w 207586"/>
                <a:gd name="connsiteY1" fmla="*/ 0 h 422358"/>
                <a:gd name="connsiteX2" fmla="*/ 207586 w 207586"/>
                <a:gd name="connsiteY2" fmla="*/ 422358 h 422358"/>
                <a:gd name="connsiteX3" fmla="*/ 0 w 207586"/>
                <a:gd name="connsiteY3" fmla="*/ 417595 h 422358"/>
                <a:gd name="connsiteX4" fmla="*/ 26194 w 207586"/>
                <a:gd name="connsiteY4" fmla="*/ 0 h 422358"/>
                <a:gd name="connsiteX0" fmla="*/ 26194 w 221874"/>
                <a:gd name="connsiteY0" fmla="*/ 0 h 419976"/>
                <a:gd name="connsiteX1" fmla="*/ 207586 w 221874"/>
                <a:gd name="connsiteY1" fmla="*/ 0 h 419976"/>
                <a:gd name="connsiteX2" fmla="*/ 221874 w 221874"/>
                <a:gd name="connsiteY2" fmla="*/ 419976 h 419976"/>
                <a:gd name="connsiteX3" fmla="*/ 0 w 221874"/>
                <a:gd name="connsiteY3" fmla="*/ 417595 h 419976"/>
                <a:gd name="connsiteX4" fmla="*/ 26194 w 221874"/>
                <a:gd name="connsiteY4" fmla="*/ 0 h 4199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874" h="419976">
                  <a:moveTo>
                    <a:pt x="26194" y="0"/>
                  </a:moveTo>
                  <a:lnTo>
                    <a:pt x="207586" y="0"/>
                  </a:lnTo>
                  <a:lnTo>
                    <a:pt x="221874" y="419976"/>
                  </a:lnTo>
                  <a:lnTo>
                    <a:pt x="0" y="417595"/>
                  </a:lnTo>
                  <a:lnTo>
                    <a:pt x="26194"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1289A5B4-669E-64AC-CFCB-6D04DE1029D4}"/>
                </a:ext>
              </a:extLst>
            </p:cNvPr>
            <p:cNvSpPr/>
            <p:nvPr/>
          </p:nvSpPr>
          <p:spPr>
            <a:xfrm>
              <a:off x="1557338" y="2489282"/>
              <a:ext cx="345281"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0B857574-277D-ABD5-B446-D7A8BE64953F}"/>
                </a:ext>
              </a:extLst>
            </p:cNvPr>
            <p:cNvSpPr/>
            <p:nvPr/>
          </p:nvSpPr>
          <p:spPr>
            <a:xfrm>
              <a:off x="1502569" y="2535002"/>
              <a:ext cx="433387" cy="695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0" name="Picture 79">
              <a:extLst>
                <a:ext uri="{FF2B5EF4-FFF2-40B4-BE49-F238E27FC236}">
                  <a16:creationId xmlns:a16="http://schemas.microsoft.com/office/drawing/2014/main" id="{EB031487-3CF8-1743-552B-819BAF46F50A}"/>
                </a:ext>
              </a:extLst>
            </p:cNvPr>
            <p:cNvPicPr>
              <a:picLocks noChangeAspect="1"/>
            </p:cNvPicPr>
            <p:nvPr/>
          </p:nvPicPr>
          <p:blipFill rotWithShape="1">
            <a:blip r:embed="rId2">
              <a:alphaModFix amt="35000"/>
              <a:extLst>
                <a:ext uri="{BEBA8EAE-BF5A-486C-A8C5-ECC9F3942E4B}">
                  <a14:imgProps xmlns:a14="http://schemas.microsoft.com/office/drawing/2010/main">
                    <a14:imgLayer r:embed="rId3">
                      <a14:imgEffect>
                        <a14:backgroundRemoval t="10000" b="92692" l="10000" r="90000">
                          <a14:foregroundMark x1="44889" y1="57308" x2="44889" y2="57308"/>
                          <a14:foregroundMark x1="44778" y1="56346" x2="44889" y2="45192"/>
                          <a14:foregroundMark x1="44111" y1="92692" x2="53000" y2="92692"/>
                          <a14:backgroundMark x1="49111" y1="65769" x2="50222" y2="49615"/>
                        </a14:backgroundRemoval>
                      </a14:imgEffect>
                    </a14:imgLayer>
                  </a14:imgProps>
                </a:ext>
                <a:ext uri="{28A0092B-C50C-407E-A947-70E740481C1C}">
                  <a14:useLocalDpi xmlns:a14="http://schemas.microsoft.com/office/drawing/2010/main" val="0"/>
                </a:ext>
              </a:extLst>
            </a:blip>
            <a:srcRect l="28245" r="27143"/>
            <a:stretch/>
          </p:blipFill>
          <p:spPr>
            <a:xfrm>
              <a:off x="1340073" y="1693379"/>
              <a:ext cx="779489" cy="1009549"/>
            </a:xfrm>
            <a:prstGeom prst="rect">
              <a:avLst/>
            </a:prstGeom>
            <a:noFill/>
            <a:ln w="38100">
              <a:noFill/>
            </a:ln>
          </p:spPr>
        </p:pic>
      </p:grpSp>
      <p:grpSp>
        <p:nvGrpSpPr>
          <p:cNvPr id="81" name="Group 80">
            <a:extLst>
              <a:ext uri="{FF2B5EF4-FFF2-40B4-BE49-F238E27FC236}">
                <a16:creationId xmlns:a16="http://schemas.microsoft.com/office/drawing/2014/main" id="{9F16482F-A2EA-8484-525A-D060298BE362}"/>
              </a:ext>
            </a:extLst>
          </p:cNvPr>
          <p:cNvGrpSpPr/>
          <p:nvPr/>
        </p:nvGrpSpPr>
        <p:grpSpPr>
          <a:xfrm>
            <a:off x="8614510" y="3494542"/>
            <a:ext cx="1045243" cy="1353738"/>
            <a:chOff x="1340073" y="1693379"/>
            <a:chExt cx="779489" cy="1009549"/>
          </a:xfrm>
        </p:grpSpPr>
        <p:sp>
          <p:nvSpPr>
            <p:cNvPr id="82" name="Rectangle 5">
              <a:extLst>
                <a:ext uri="{FF2B5EF4-FFF2-40B4-BE49-F238E27FC236}">
                  <a16:creationId xmlns:a16="http://schemas.microsoft.com/office/drawing/2014/main" id="{B4B19EFC-9E9A-9F13-EF3E-857181CE2AC8}"/>
                </a:ext>
              </a:extLst>
            </p:cNvPr>
            <p:cNvSpPr/>
            <p:nvPr/>
          </p:nvSpPr>
          <p:spPr>
            <a:xfrm>
              <a:off x="1623596" y="1850231"/>
              <a:ext cx="200442" cy="152400"/>
            </a:xfrm>
            <a:custGeom>
              <a:avLst/>
              <a:gdLst>
                <a:gd name="connsiteX0" fmla="*/ 0 w 200442"/>
                <a:gd name="connsiteY0" fmla="*/ 0 h 121443"/>
                <a:gd name="connsiteX1" fmla="*/ 200442 w 200442"/>
                <a:gd name="connsiteY1" fmla="*/ 0 h 121443"/>
                <a:gd name="connsiteX2" fmla="*/ 200442 w 200442"/>
                <a:gd name="connsiteY2" fmla="*/ 121443 h 121443"/>
                <a:gd name="connsiteX3" fmla="*/ 0 w 200442"/>
                <a:gd name="connsiteY3" fmla="*/ 121443 h 121443"/>
                <a:gd name="connsiteX4" fmla="*/ 0 w 200442"/>
                <a:gd name="connsiteY4" fmla="*/ 0 h 121443"/>
                <a:gd name="connsiteX0" fmla="*/ 0 w 200442"/>
                <a:gd name="connsiteY0" fmla="*/ 30957 h 152400"/>
                <a:gd name="connsiteX1" fmla="*/ 95667 w 200442"/>
                <a:gd name="connsiteY1" fmla="*/ 0 h 152400"/>
                <a:gd name="connsiteX2" fmla="*/ 200442 w 200442"/>
                <a:gd name="connsiteY2" fmla="*/ 30957 h 152400"/>
                <a:gd name="connsiteX3" fmla="*/ 200442 w 200442"/>
                <a:gd name="connsiteY3" fmla="*/ 152400 h 152400"/>
                <a:gd name="connsiteX4" fmla="*/ 0 w 200442"/>
                <a:gd name="connsiteY4" fmla="*/ 152400 h 152400"/>
                <a:gd name="connsiteX5" fmla="*/ 0 w 200442"/>
                <a:gd name="connsiteY5" fmla="*/ 30957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0442" h="152400">
                  <a:moveTo>
                    <a:pt x="0" y="30957"/>
                  </a:moveTo>
                  <a:cubicBezTo>
                    <a:pt x="31889" y="30163"/>
                    <a:pt x="63778" y="794"/>
                    <a:pt x="95667" y="0"/>
                  </a:cubicBezTo>
                  <a:lnTo>
                    <a:pt x="200442" y="30957"/>
                  </a:lnTo>
                  <a:lnTo>
                    <a:pt x="200442" y="152400"/>
                  </a:lnTo>
                  <a:lnTo>
                    <a:pt x="0" y="152400"/>
                  </a:lnTo>
                  <a:lnTo>
                    <a:pt x="0" y="3095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5">
              <a:extLst>
                <a:ext uri="{FF2B5EF4-FFF2-40B4-BE49-F238E27FC236}">
                  <a16:creationId xmlns:a16="http://schemas.microsoft.com/office/drawing/2014/main" id="{18DD35E9-B84B-311A-93BB-4BAA2A0805F0}"/>
                </a:ext>
              </a:extLst>
            </p:cNvPr>
            <p:cNvSpPr/>
            <p:nvPr/>
          </p:nvSpPr>
          <p:spPr>
            <a:xfrm>
              <a:off x="1597819" y="2021682"/>
              <a:ext cx="250031" cy="47624"/>
            </a:xfrm>
            <a:custGeom>
              <a:avLst/>
              <a:gdLst>
                <a:gd name="connsiteX0" fmla="*/ 0 w 200442"/>
                <a:gd name="connsiteY0" fmla="*/ 0 h 121443"/>
                <a:gd name="connsiteX1" fmla="*/ 200442 w 200442"/>
                <a:gd name="connsiteY1" fmla="*/ 0 h 121443"/>
                <a:gd name="connsiteX2" fmla="*/ 200442 w 200442"/>
                <a:gd name="connsiteY2" fmla="*/ 121443 h 121443"/>
                <a:gd name="connsiteX3" fmla="*/ 0 w 200442"/>
                <a:gd name="connsiteY3" fmla="*/ 121443 h 121443"/>
                <a:gd name="connsiteX4" fmla="*/ 0 w 200442"/>
                <a:gd name="connsiteY4" fmla="*/ 0 h 121443"/>
                <a:gd name="connsiteX0" fmla="*/ 0 w 200442"/>
                <a:gd name="connsiteY0" fmla="*/ 30957 h 152400"/>
                <a:gd name="connsiteX1" fmla="*/ 95667 w 200442"/>
                <a:gd name="connsiteY1" fmla="*/ 0 h 152400"/>
                <a:gd name="connsiteX2" fmla="*/ 200442 w 200442"/>
                <a:gd name="connsiteY2" fmla="*/ 30957 h 152400"/>
                <a:gd name="connsiteX3" fmla="*/ 200442 w 200442"/>
                <a:gd name="connsiteY3" fmla="*/ 152400 h 152400"/>
                <a:gd name="connsiteX4" fmla="*/ 0 w 200442"/>
                <a:gd name="connsiteY4" fmla="*/ 152400 h 152400"/>
                <a:gd name="connsiteX5" fmla="*/ 0 w 200442"/>
                <a:gd name="connsiteY5" fmla="*/ 30957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0442" h="152400">
                  <a:moveTo>
                    <a:pt x="0" y="30957"/>
                  </a:moveTo>
                  <a:cubicBezTo>
                    <a:pt x="31889" y="30163"/>
                    <a:pt x="63778" y="794"/>
                    <a:pt x="95667" y="0"/>
                  </a:cubicBezTo>
                  <a:lnTo>
                    <a:pt x="200442" y="30957"/>
                  </a:lnTo>
                  <a:lnTo>
                    <a:pt x="200442" y="152400"/>
                  </a:lnTo>
                  <a:lnTo>
                    <a:pt x="0" y="152400"/>
                  </a:lnTo>
                  <a:lnTo>
                    <a:pt x="0" y="3095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6">
              <a:extLst>
                <a:ext uri="{FF2B5EF4-FFF2-40B4-BE49-F238E27FC236}">
                  <a16:creationId xmlns:a16="http://schemas.microsoft.com/office/drawing/2014/main" id="{223721E7-3399-B4BF-4145-E22C7EC4F800}"/>
                </a:ext>
              </a:extLst>
            </p:cNvPr>
            <p:cNvSpPr/>
            <p:nvPr/>
          </p:nvSpPr>
          <p:spPr>
            <a:xfrm>
              <a:off x="1605944" y="2069306"/>
              <a:ext cx="221874" cy="419976"/>
            </a:xfrm>
            <a:custGeom>
              <a:avLst/>
              <a:gdLst>
                <a:gd name="connsiteX0" fmla="*/ 0 w 181392"/>
                <a:gd name="connsiteY0" fmla="*/ 0 h 422358"/>
                <a:gd name="connsiteX1" fmla="*/ 181392 w 181392"/>
                <a:gd name="connsiteY1" fmla="*/ 0 h 422358"/>
                <a:gd name="connsiteX2" fmla="*/ 181392 w 181392"/>
                <a:gd name="connsiteY2" fmla="*/ 422358 h 422358"/>
                <a:gd name="connsiteX3" fmla="*/ 0 w 181392"/>
                <a:gd name="connsiteY3" fmla="*/ 422358 h 422358"/>
                <a:gd name="connsiteX4" fmla="*/ 0 w 181392"/>
                <a:gd name="connsiteY4" fmla="*/ 0 h 422358"/>
                <a:gd name="connsiteX0" fmla="*/ 26194 w 207586"/>
                <a:gd name="connsiteY0" fmla="*/ 0 h 422358"/>
                <a:gd name="connsiteX1" fmla="*/ 207586 w 207586"/>
                <a:gd name="connsiteY1" fmla="*/ 0 h 422358"/>
                <a:gd name="connsiteX2" fmla="*/ 207586 w 207586"/>
                <a:gd name="connsiteY2" fmla="*/ 422358 h 422358"/>
                <a:gd name="connsiteX3" fmla="*/ 0 w 207586"/>
                <a:gd name="connsiteY3" fmla="*/ 417595 h 422358"/>
                <a:gd name="connsiteX4" fmla="*/ 26194 w 207586"/>
                <a:gd name="connsiteY4" fmla="*/ 0 h 422358"/>
                <a:gd name="connsiteX0" fmla="*/ 26194 w 221874"/>
                <a:gd name="connsiteY0" fmla="*/ 0 h 419976"/>
                <a:gd name="connsiteX1" fmla="*/ 207586 w 221874"/>
                <a:gd name="connsiteY1" fmla="*/ 0 h 419976"/>
                <a:gd name="connsiteX2" fmla="*/ 221874 w 221874"/>
                <a:gd name="connsiteY2" fmla="*/ 419976 h 419976"/>
                <a:gd name="connsiteX3" fmla="*/ 0 w 221874"/>
                <a:gd name="connsiteY3" fmla="*/ 417595 h 419976"/>
                <a:gd name="connsiteX4" fmla="*/ 26194 w 221874"/>
                <a:gd name="connsiteY4" fmla="*/ 0 h 4199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874" h="419976">
                  <a:moveTo>
                    <a:pt x="26194" y="0"/>
                  </a:moveTo>
                  <a:lnTo>
                    <a:pt x="207586" y="0"/>
                  </a:lnTo>
                  <a:lnTo>
                    <a:pt x="221874" y="419976"/>
                  </a:lnTo>
                  <a:lnTo>
                    <a:pt x="0" y="417595"/>
                  </a:lnTo>
                  <a:lnTo>
                    <a:pt x="26194"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a:extLst>
                <a:ext uri="{FF2B5EF4-FFF2-40B4-BE49-F238E27FC236}">
                  <a16:creationId xmlns:a16="http://schemas.microsoft.com/office/drawing/2014/main" id="{CC8D0D90-F44D-8417-F54D-4E557FA085E6}"/>
                </a:ext>
              </a:extLst>
            </p:cNvPr>
            <p:cNvSpPr/>
            <p:nvPr/>
          </p:nvSpPr>
          <p:spPr>
            <a:xfrm>
              <a:off x="1557338" y="2489282"/>
              <a:ext cx="345281"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a:extLst>
                <a:ext uri="{FF2B5EF4-FFF2-40B4-BE49-F238E27FC236}">
                  <a16:creationId xmlns:a16="http://schemas.microsoft.com/office/drawing/2014/main" id="{A83D7CBF-0966-A566-0BAA-CD95F2F65C56}"/>
                </a:ext>
              </a:extLst>
            </p:cNvPr>
            <p:cNvSpPr/>
            <p:nvPr/>
          </p:nvSpPr>
          <p:spPr>
            <a:xfrm>
              <a:off x="1502569" y="2535002"/>
              <a:ext cx="433387" cy="695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7" name="Picture 86">
              <a:extLst>
                <a:ext uri="{FF2B5EF4-FFF2-40B4-BE49-F238E27FC236}">
                  <a16:creationId xmlns:a16="http://schemas.microsoft.com/office/drawing/2014/main" id="{6FACFD66-D376-5903-FCE6-37C7C702F875}"/>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10000" b="92692" l="10000" r="90000">
                          <a14:foregroundMark x1="44889" y1="57308" x2="44889" y2="57308"/>
                          <a14:foregroundMark x1="44778" y1="56346" x2="44889" y2="45192"/>
                          <a14:foregroundMark x1="44111" y1="92692" x2="53000" y2="92692"/>
                          <a14:backgroundMark x1="49111" y1="65769" x2="50222" y2="49615"/>
                        </a14:backgroundRemoval>
                      </a14:imgEffect>
                    </a14:imgLayer>
                  </a14:imgProps>
                </a:ext>
                <a:ext uri="{28A0092B-C50C-407E-A947-70E740481C1C}">
                  <a14:useLocalDpi xmlns:a14="http://schemas.microsoft.com/office/drawing/2010/main" val="0"/>
                </a:ext>
              </a:extLst>
            </a:blip>
            <a:srcRect l="28245" r="27143"/>
            <a:stretch/>
          </p:blipFill>
          <p:spPr>
            <a:xfrm>
              <a:off x="1340073" y="1693379"/>
              <a:ext cx="779489" cy="1009549"/>
            </a:xfrm>
            <a:prstGeom prst="rect">
              <a:avLst/>
            </a:prstGeom>
            <a:noFill/>
            <a:ln w="38100">
              <a:noFill/>
            </a:ln>
          </p:spPr>
        </p:pic>
      </p:grpSp>
      <p:sp>
        <p:nvSpPr>
          <p:cNvPr id="90" name="Rectangle 89">
            <a:extLst>
              <a:ext uri="{FF2B5EF4-FFF2-40B4-BE49-F238E27FC236}">
                <a16:creationId xmlns:a16="http://schemas.microsoft.com/office/drawing/2014/main" id="{BCE2E751-315C-4ACB-99EA-A90F46A49743}"/>
              </a:ext>
            </a:extLst>
          </p:cNvPr>
          <p:cNvSpPr/>
          <p:nvPr/>
        </p:nvSpPr>
        <p:spPr>
          <a:xfrm>
            <a:off x="8905848" y="2871190"/>
            <a:ext cx="419737" cy="6361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9" name="Straight Arrow Connector 88">
            <a:extLst>
              <a:ext uri="{FF2B5EF4-FFF2-40B4-BE49-F238E27FC236}">
                <a16:creationId xmlns:a16="http://schemas.microsoft.com/office/drawing/2014/main" id="{0473622E-6EAC-425F-5DB6-27FEE3350746}"/>
              </a:ext>
            </a:extLst>
          </p:cNvPr>
          <p:cNvCxnSpPr>
            <a:cxnSpLocks/>
          </p:cNvCxnSpPr>
          <p:nvPr/>
        </p:nvCxnSpPr>
        <p:spPr>
          <a:xfrm>
            <a:off x="9115716" y="2712819"/>
            <a:ext cx="0" cy="794500"/>
          </a:xfrm>
          <a:prstGeom prst="straightConnector1">
            <a:avLst/>
          </a:prstGeom>
          <a:ln w="38100">
            <a:solidFill>
              <a:schemeClr val="tx1">
                <a:lumMod val="85000"/>
                <a:lumOff val="1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92" name="TextBox 91">
            <a:extLst>
              <a:ext uri="{FF2B5EF4-FFF2-40B4-BE49-F238E27FC236}">
                <a16:creationId xmlns:a16="http://schemas.microsoft.com/office/drawing/2014/main" id="{174519FC-FFF1-91AD-C01F-C7D4360C3C6C}"/>
              </a:ext>
            </a:extLst>
          </p:cNvPr>
          <p:cNvSpPr txBox="1"/>
          <p:nvPr/>
        </p:nvSpPr>
        <p:spPr>
          <a:xfrm>
            <a:off x="3215305" y="5487257"/>
            <a:ext cx="6252977" cy="830997"/>
          </a:xfrm>
          <a:prstGeom prst="rect">
            <a:avLst/>
          </a:prstGeom>
          <a:noFill/>
        </p:spPr>
        <p:txBody>
          <a:bodyPr wrap="square" rtlCol="0">
            <a:spAutoFit/>
          </a:bodyPr>
          <a:lstStyle/>
          <a:p>
            <a:pPr algn="ctr"/>
            <a:r>
              <a:rPr lang="en-US" sz="2400" b="1"/>
              <a:t>Quân cờ có thể di chuyển sang phải hoặc xuống dưới</a:t>
            </a:r>
          </a:p>
        </p:txBody>
      </p:sp>
    </p:spTree>
    <p:extLst>
      <p:ext uri="{BB962C8B-B14F-4D97-AF65-F5344CB8AC3E}">
        <p14:creationId xmlns:p14="http://schemas.microsoft.com/office/powerpoint/2010/main" val="85148710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FC970A5-0346-53C8-ED97-41FB92DD4AB0}"/>
              </a:ext>
            </a:extLst>
          </p:cNvPr>
          <p:cNvSpPr txBox="1"/>
          <p:nvPr/>
        </p:nvSpPr>
        <p:spPr>
          <a:xfrm>
            <a:off x="676759" y="1536174"/>
            <a:ext cx="5199087" cy="3785652"/>
          </a:xfrm>
          <a:prstGeom prst="rect">
            <a:avLst/>
          </a:prstGeom>
          <a:noFill/>
        </p:spPr>
        <p:txBody>
          <a:bodyPr wrap="square" rtlCol="0">
            <a:spAutoFit/>
          </a:bodyPr>
          <a:lstStyle/>
          <a:p>
            <a:r>
              <a:rPr lang="en-US" sz="2000" b="1"/>
              <a:t>int UCLN(int a, int b)</a:t>
            </a:r>
          </a:p>
          <a:p>
            <a:r>
              <a:rPr lang="en-US" sz="2000" b="1"/>
              <a:t>{</a:t>
            </a:r>
          </a:p>
          <a:p>
            <a:r>
              <a:rPr lang="en-US" sz="2000" b="1"/>
              <a:t>	if (a == b)</a:t>
            </a:r>
          </a:p>
          <a:p>
            <a:r>
              <a:rPr lang="en-US" sz="2000" b="1"/>
              <a:t>		return a;</a:t>
            </a:r>
          </a:p>
          <a:p>
            <a:r>
              <a:rPr lang="en-US" sz="2000" b="1"/>
              <a:t>	if (a &gt; b) </a:t>
            </a:r>
          </a:p>
          <a:p>
            <a:r>
              <a:rPr lang="en-US" sz="2000" b="1"/>
              <a:t>		return UCLN(a - b, b);</a:t>
            </a:r>
          </a:p>
          <a:p>
            <a:r>
              <a:rPr lang="en-US" sz="2000" b="1"/>
              <a:t>	return UCLN(a, b - a);</a:t>
            </a:r>
          </a:p>
          <a:p>
            <a:r>
              <a:rPr lang="en-US" sz="2000" b="1"/>
              <a:t>}</a:t>
            </a:r>
          </a:p>
          <a:p>
            <a:r>
              <a:rPr lang="en-US" sz="2000" b="1"/>
              <a:t>int main()</a:t>
            </a:r>
          </a:p>
          <a:p>
            <a:r>
              <a:rPr lang="en-US" sz="2000" b="1"/>
              <a:t>{</a:t>
            </a:r>
          </a:p>
          <a:p>
            <a:r>
              <a:rPr lang="en-US" sz="2000" b="1"/>
              <a:t>	printf(“%d\n”, UCLN(6, 15));</a:t>
            </a:r>
          </a:p>
          <a:p>
            <a:r>
              <a:rPr lang="en-US" sz="2000" b="1"/>
              <a:t>}</a:t>
            </a:r>
          </a:p>
        </p:txBody>
      </p:sp>
      <p:sp>
        <p:nvSpPr>
          <p:cNvPr id="6" name="Rectangle 5">
            <a:extLst>
              <a:ext uri="{FF2B5EF4-FFF2-40B4-BE49-F238E27FC236}">
                <a16:creationId xmlns:a16="http://schemas.microsoft.com/office/drawing/2014/main" id="{C1E1BB82-DC76-3D1D-4752-51715EC1A994}"/>
              </a:ext>
            </a:extLst>
          </p:cNvPr>
          <p:cNvSpPr/>
          <p:nvPr/>
        </p:nvSpPr>
        <p:spPr>
          <a:xfrm>
            <a:off x="8214102" y="263471"/>
            <a:ext cx="3301139" cy="6292312"/>
          </a:xfrm>
          <a:prstGeom prst="rect">
            <a:avLst/>
          </a:prstGeom>
          <a:no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D3516288-C057-BAB5-E269-4549754A4309}"/>
              </a:ext>
            </a:extLst>
          </p:cNvPr>
          <p:cNvSpPr/>
          <p:nvPr/>
        </p:nvSpPr>
        <p:spPr>
          <a:xfrm>
            <a:off x="8415580" y="5576340"/>
            <a:ext cx="2898182" cy="824459"/>
          </a:xfrm>
          <a:prstGeom prst="rect">
            <a:avLst/>
          </a:prstGeom>
          <a:solidFill>
            <a:schemeClr val="tx1">
              <a:lumMod val="75000"/>
              <a:lumOff val="2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Main()</a:t>
            </a:r>
          </a:p>
        </p:txBody>
      </p:sp>
      <p:sp>
        <p:nvSpPr>
          <p:cNvPr id="2" name="Arrow: Right 1">
            <a:extLst>
              <a:ext uri="{FF2B5EF4-FFF2-40B4-BE49-F238E27FC236}">
                <a16:creationId xmlns:a16="http://schemas.microsoft.com/office/drawing/2014/main" id="{E409C310-C0EF-E44D-560F-2C0D0BD6C33F}"/>
              </a:ext>
            </a:extLst>
          </p:cNvPr>
          <p:cNvSpPr/>
          <p:nvPr/>
        </p:nvSpPr>
        <p:spPr>
          <a:xfrm>
            <a:off x="119921" y="2878112"/>
            <a:ext cx="556838" cy="239843"/>
          </a:xfrm>
          <a:prstGeom prst="rightArrow">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426AD1F-F678-782F-EE96-1BC93949B5F3}"/>
              </a:ext>
            </a:extLst>
          </p:cNvPr>
          <p:cNvSpPr/>
          <p:nvPr/>
        </p:nvSpPr>
        <p:spPr>
          <a:xfrm>
            <a:off x="8415580" y="4596897"/>
            <a:ext cx="2898182" cy="824460"/>
          </a:xfrm>
          <a:prstGeom prst="rect">
            <a:avLst/>
          </a:prstGeom>
          <a:solidFill>
            <a:schemeClr val="tx1">
              <a:lumMod val="75000"/>
              <a:lumOff val="2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UCLN(6, 15)</a:t>
            </a:r>
          </a:p>
        </p:txBody>
      </p:sp>
    </p:spTree>
    <p:extLst>
      <p:ext uri="{BB962C8B-B14F-4D97-AF65-F5344CB8AC3E}">
        <p14:creationId xmlns:p14="http://schemas.microsoft.com/office/powerpoint/2010/main" val="79944902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FC970A5-0346-53C8-ED97-41FB92DD4AB0}"/>
              </a:ext>
            </a:extLst>
          </p:cNvPr>
          <p:cNvSpPr txBox="1"/>
          <p:nvPr/>
        </p:nvSpPr>
        <p:spPr>
          <a:xfrm>
            <a:off x="676759" y="1536174"/>
            <a:ext cx="5199087" cy="3785652"/>
          </a:xfrm>
          <a:prstGeom prst="rect">
            <a:avLst/>
          </a:prstGeom>
          <a:noFill/>
        </p:spPr>
        <p:txBody>
          <a:bodyPr wrap="square" rtlCol="0">
            <a:spAutoFit/>
          </a:bodyPr>
          <a:lstStyle/>
          <a:p>
            <a:r>
              <a:rPr lang="en-US" sz="2000" b="1"/>
              <a:t>int UCLN(int a, int b)</a:t>
            </a:r>
          </a:p>
          <a:p>
            <a:r>
              <a:rPr lang="en-US" sz="2000" b="1"/>
              <a:t>{</a:t>
            </a:r>
          </a:p>
          <a:p>
            <a:r>
              <a:rPr lang="en-US" sz="2000" b="1"/>
              <a:t>	if (a == b)</a:t>
            </a:r>
          </a:p>
          <a:p>
            <a:r>
              <a:rPr lang="en-US" sz="2000" b="1"/>
              <a:t>		return a;</a:t>
            </a:r>
          </a:p>
          <a:p>
            <a:r>
              <a:rPr lang="en-US" sz="2000" b="1"/>
              <a:t>	if (a &gt; b) </a:t>
            </a:r>
          </a:p>
          <a:p>
            <a:r>
              <a:rPr lang="en-US" sz="2000" b="1"/>
              <a:t>		return UCLN(a - b, b);</a:t>
            </a:r>
          </a:p>
          <a:p>
            <a:r>
              <a:rPr lang="en-US" sz="2000" b="1"/>
              <a:t>	return UCLN(a, b - a);</a:t>
            </a:r>
          </a:p>
          <a:p>
            <a:r>
              <a:rPr lang="en-US" sz="2000" b="1"/>
              <a:t>}</a:t>
            </a:r>
          </a:p>
          <a:p>
            <a:r>
              <a:rPr lang="en-US" sz="2000" b="1"/>
              <a:t>int main()</a:t>
            </a:r>
          </a:p>
          <a:p>
            <a:r>
              <a:rPr lang="en-US" sz="2000" b="1"/>
              <a:t>{</a:t>
            </a:r>
          </a:p>
          <a:p>
            <a:r>
              <a:rPr lang="en-US" sz="2000" b="1"/>
              <a:t>	printf(“%d\n”, UCLN(6, 15));</a:t>
            </a:r>
          </a:p>
          <a:p>
            <a:r>
              <a:rPr lang="en-US" sz="2000" b="1"/>
              <a:t>}</a:t>
            </a:r>
          </a:p>
        </p:txBody>
      </p:sp>
      <p:sp>
        <p:nvSpPr>
          <p:cNvPr id="6" name="Rectangle 5">
            <a:extLst>
              <a:ext uri="{FF2B5EF4-FFF2-40B4-BE49-F238E27FC236}">
                <a16:creationId xmlns:a16="http://schemas.microsoft.com/office/drawing/2014/main" id="{C1E1BB82-DC76-3D1D-4752-51715EC1A994}"/>
              </a:ext>
            </a:extLst>
          </p:cNvPr>
          <p:cNvSpPr/>
          <p:nvPr/>
        </p:nvSpPr>
        <p:spPr>
          <a:xfrm>
            <a:off x="8214102" y="263471"/>
            <a:ext cx="3301139" cy="6292312"/>
          </a:xfrm>
          <a:prstGeom prst="rect">
            <a:avLst/>
          </a:prstGeom>
          <a:no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D3516288-C057-BAB5-E269-4549754A4309}"/>
              </a:ext>
            </a:extLst>
          </p:cNvPr>
          <p:cNvSpPr/>
          <p:nvPr/>
        </p:nvSpPr>
        <p:spPr>
          <a:xfrm>
            <a:off x="8415580" y="5576340"/>
            <a:ext cx="2898182" cy="824459"/>
          </a:xfrm>
          <a:prstGeom prst="rect">
            <a:avLst/>
          </a:prstGeom>
          <a:solidFill>
            <a:schemeClr val="tx1">
              <a:lumMod val="75000"/>
              <a:lumOff val="2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Main()</a:t>
            </a:r>
          </a:p>
        </p:txBody>
      </p:sp>
      <p:sp>
        <p:nvSpPr>
          <p:cNvPr id="2" name="Arrow: Right 1">
            <a:extLst>
              <a:ext uri="{FF2B5EF4-FFF2-40B4-BE49-F238E27FC236}">
                <a16:creationId xmlns:a16="http://schemas.microsoft.com/office/drawing/2014/main" id="{E409C310-C0EF-E44D-560F-2C0D0BD6C33F}"/>
              </a:ext>
            </a:extLst>
          </p:cNvPr>
          <p:cNvSpPr/>
          <p:nvPr/>
        </p:nvSpPr>
        <p:spPr>
          <a:xfrm>
            <a:off x="119921" y="3485213"/>
            <a:ext cx="556838" cy="239843"/>
          </a:xfrm>
          <a:prstGeom prst="rightArrow">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6BD13136-92D0-3412-9181-FAAA26FDC17A}"/>
              </a:ext>
            </a:extLst>
          </p:cNvPr>
          <p:cNvSpPr/>
          <p:nvPr/>
        </p:nvSpPr>
        <p:spPr>
          <a:xfrm>
            <a:off x="8415580" y="4596897"/>
            <a:ext cx="2898182" cy="824460"/>
          </a:xfrm>
          <a:prstGeom prst="rect">
            <a:avLst/>
          </a:prstGeom>
          <a:solidFill>
            <a:schemeClr val="tx1">
              <a:lumMod val="75000"/>
              <a:lumOff val="2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UCLN(6, 15)</a:t>
            </a:r>
          </a:p>
        </p:txBody>
      </p:sp>
      <p:sp>
        <p:nvSpPr>
          <p:cNvPr id="9" name="Rectangle 8">
            <a:extLst>
              <a:ext uri="{FF2B5EF4-FFF2-40B4-BE49-F238E27FC236}">
                <a16:creationId xmlns:a16="http://schemas.microsoft.com/office/drawing/2014/main" id="{2CEF98C8-D3E0-F8A3-7AFD-771AF51C6F93}"/>
              </a:ext>
            </a:extLst>
          </p:cNvPr>
          <p:cNvSpPr/>
          <p:nvPr/>
        </p:nvSpPr>
        <p:spPr>
          <a:xfrm>
            <a:off x="8415580" y="3610087"/>
            <a:ext cx="2898182" cy="824460"/>
          </a:xfrm>
          <a:prstGeom prst="rect">
            <a:avLst/>
          </a:prstGeom>
          <a:solidFill>
            <a:schemeClr val="tx1">
              <a:lumMod val="75000"/>
              <a:lumOff val="2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UCLN(6, 9)</a:t>
            </a:r>
          </a:p>
        </p:txBody>
      </p:sp>
    </p:spTree>
    <p:extLst>
      <p:ext uri="{BB962C8B-B14F-4D97-AF65-F5344CB8AC3E}">
        <p14:creationId xmlns:p14="http://schemas.microsoft.com/office/powerpoint/2010/main" val="364307077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FC970A5-0346-53C8-ED97-41FB92DD4AB0}"/>
              </a:ext>
            </a:extLst>
          </p:cNvPr>
          <p:cNvSpPr txBox="1"/>
          <p:nvPr/>
        </p:nvSpPr>
        <p:spPr>
          <a:xfrm>
            <a:off x="676759" y="1536174"/>
            <a:ext cx="5199087" cy="3785652"/>
          </a:xfrm>
          <a:prstGeom prst="rect">
            <a:avLst/>
          </a:prstGeom>
          <a:noFill/>
        </p:spPr>
        <p:txBody>
          <a:bodyPr wrap="square" rtlCol="0">
            <a:spAutoFit/>
          </a:bodyPr>
          <a:lstStyle/>
          <a:p>
            <a:r>
              <a:rPr lang="en-US" sz="2000" b="1"/>
              <a:t>int UCLN(int a, int b)</a:t>
            </a:r>
          </a:p>
          <a:p>
            <a:r>
              <a:rPr lang="en-US" sz="2000" b="1"/>
              <a:t>{</a:t>
            </a:r>
          </a:p>
          <a:p>
            <a:r>
              <a:rPr lang="en-US" sz="2000" b="1"/>
              <a:t>	if (a == b)</a:t>
            </a:r>
          </a:p>
          <a:p>
            <a:r>
              <a:rPr lang="en-US" sz="2000" b="1"/>
              <a:t>		return a;</a:t>
            </a:r>
          </a:p>
          <a:p>
            <a:r>
              <a:rPr lang="en-US" sz="2000" b="1"/>
              <a:t>	if (a &gt; b) </a:t>
            </a:r>
          </a:p>
          <a:p>
            <a:r>
              <a:rPr lang="en-US" sz="2000" b="1"/>
              <a:t>		return UCLN(a - b, b);</a:t>
            </a:r>
          </a:p>
          <a:p>
            <a:r>
              <a:rPr lang="en-US" sz="2000" b="1"/>
              <a:t>	return UCLN(a, b - a);</a:t>
            </a:r>
          </a:p>
          <a:p>
            <a:r>
              <a:rPr lang="en-US" sz="2000" b="1"/>
              <a:t>}</a:t>
            </a:r>
          </a:p>
          <a:p>
            <a:r>
              <a:rPr lang="en-US" sz="2000" b="1"/>
              <a:t>int main()</a:t>
            </a:r>
          </a:p>
          <a:p>
            <a:r>
              <a:rPr lang="en-US" sz="2000" b="1"/>
              <a:t>{</a:t>
            </a:r>
          </a:p>
          <a:p>
            <a:r>
              <a:rPr lang="en-US" sz="2000" b="1"/>
              <a:t>	printf(“%d\n”, UCLN(6, 15));</a:t>
            </a:r>
          </a:p>
          <a:p>
            <a:r>
              <a:rPr lang="en-US" sz="2000" b="1"/>
              <a:t>}</a:t>
            </a:r>
          </a:p>
        </p:txBody>
      </p:sp>
      <p:sp>
        <p:nvSpPr>
          <p:cNvPr id="6" name="Rectangle 5">
            <a:extLst>
              <a:ext uri="{FF2B5EF4-FFF2-40B4-BE49-F238E27FC236}">
                <a16:creationId xmlns:a16="http://schemas.microsoft.com/office/drawing/2014/main" id="{C1E1BB82-DC76-3D1D-4752-51715EC1A994}"/>
              </a:ext>
            </a:extLst>
          </p:cNvPr>
          <p:cNvSpPr/>
          <p:nvPr/>
        </p:nvSpPr>
        <p:spPr>
          <a:xfrm>
            <a:off x="8214102" y="263471"/>
            <a:ext cx="3301139" cy="6292312"/>
          </a:xfrm>
          <a:prstGeom prst="rect">
            <a:avLst/>
          </a:prstGeom>
          <a:no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D3516288-C057-BAB5-E269-4549754A4309}"/>
              </a:ext>
            </a:extLst>
          </p:cNvPr>
          <p:cNvSpPr/>
          <p:nvPr/>
        </p:nvSpPr>
        <p:spPr>
          <a:xfrm>
            <a:off x="8415580" y="5576340"/>
            <a:ext cx="2898182" cy="824459"/>
          </a:xfrm>
          <a:prstGeom prst="rect">
            <a:avLst/>
          </a:prstGeom>
          <a:solidFill>
            <a:schemeClr val="tx1">
              <a:lumMod val="75000"/>
              <a:lumOff val="2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Main()</a:t>
            </a:r>
          </a:p>
        </p:txBody>
      </p:sp>
      <p:sp>
        <p:nvSpPr>
          <p:cNvPr id="2" name="Arrow: Right 1">
            <a:extLst>
              <a:ext uri="{FF2B5EF4-FFF2-40B4-BE49-F238E27FC236}">
                <a16:creationId xmlns:a16="http://schemas.microsoft.com/office/drawing/2014/main" id="{E409C310-C0EF-E44D-560F-2C0D0BD6C33F}"/>
              </a:ext>
            </a:extLst>
          </p:cNvPr>
          <p:cNvSpPr/>
          <p:nvPr/>
        </p:nvSpPr>
        <p:spPr>
          <a:xfrm>
            <a:off x="92143" y="1641422"/>
            <a:ext cx="556838" cy="239843"/>
          </a:xfrm>
          <a:prstGeom prst="rightArrow">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6BD13136-92D0-3412-9181-FAAA26FDC17A}"/>
              </a:ext>
            </a:extLst>
          </p:cNvPr>
          <p:cNvSpPr/>
          <p:nvPr/>
        </p:nvSpPr>
        <p:spPr>
          <a:xfrm>
            <a:off x="8415580" y="4596897"/>
            <a:ext cx="2898182" cy="824460"/>
          </a:xfrm>
          <a:prstGeom prst="rect">
            <a:avLst/>
          </a:prstGeom>
          <a:solidFill>
            <a:schemeClr val="tx1">
              <a:lumMod val="75000"/>
              <a:lumOff val="2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UCLN(6, 15)</a:t>
            </a:r>
          </a:p>
        </p:txBody>
      </p:sp>
      <p:sp>
        <p:nvSpPr>
          <p:cNvPr id="9" name="Rectangle 8">
            <a:extLst>
              <a:ext uri="{FF2B5EF4-FFF2-40B4-BE49-F238E27FC236}">
                <a16:creationId xmlns:a16="http://schemas.microsoft.com/office/drawing/2014/main" id="{2CEF98C8-D3E0-F8A3-7AFD-771AF51C6F93}"/>
              </a:ext>
            </a:extLst>
          </p:cNvPr>
          <p:cNvSpPr/>
          <p:nvPr/>
        </p:nvSpPr>
        <p:spPr>
          <a:xfrm>
            <a:off x="8415580" y="3610087"/>
            <a:ext cx="2898182" cy="824460"/>
          </a:xfrm>
          <a:prstGeom prst="rect">
            <a:avLst/>
          </a:prstGeom>
          <a:solidFill>
            <a:schemeClr val="tx1">
              <a:lumMod val="75000"/>
              <a:lumOff val="2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UCLN(6, 9)</a:t>
            </a:r>
          </a:p>
        </p:txBody>
      </p:sp>
    </p:spTree>
    <p:extLst>
      <p:ext uri="{BB962C8B-B14F-4D97-AF65-F5344CB8AC3E}">
        <p14:creationId xmlns:p14="http://schemas.microsoft.com/office/powerpoint/2010/main" val="372615876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FC970A5-0346-53C8-ED97-41FB92DD4AB0}"/>
              </a:ext>
            </a:extLst>
          </p:cNvPr>
          <p:cNvSpPr txBox="1"/>
          <p:nvPr/>
        </p:nvSpPr>
        <p:spPr>
          <a:xfrm>
            <a:off x="676759" y="1536174"/>
            <a:ext cx="5199087" cy="3785652"/>
          </a:xfrm>
          <a:prstGeom prst="rect">
            <a:avLst/>
          </a:prstGeom>
          <a:noFill/>
        </p:spPr>
        <p:txBody>
          <a:bodyPr wrap="square" rtlCol="0">
            <a:spAutoFit/>
          </a:bodyPr>
          <a:lstStyle/>
          <a:p>
            <a:r>
              <a:rPr lang="en-US" sz="2000" b="1"/>
              <a:t>int UCLN(int a, int b)</a:t>
            </a:r>
          </a:p>
          <a:p>
            <a:r>
              <a:rPr lang="en-US" sz="2000" b="1"/>
              <a:t>{</a:t>
            </a:r>
          </a:p>
          <a:p>
            <a:r>
              <a:rPr lang="en-US" sz="2000" b="1"/>
              <a:t>	if (a == b)</a:t>
            </a:r>
          </a:p>
          <a:p>
            <a:r>
              <a:rPr lang="en-US" sz="2000" b="1"/>
              <a:t>		return a;</a:t>
            </a:r>
          </a:p>
          <a:p>
            <a:r>
              <a:rPr lang="en-US" sz="2000" b="1"/>
              <a:t>	if (a &gt; b) </a:t>
            </a:r>
          </a:p>
          <a:p>
            <a:r>
              <a:rPr lang="en-US" sz="2000" b="1"/>
              <a:t>		return UCLN(a - b, b);</a:t>
            </a:r>
          </a:p>
          <a:p>
            <a:r>
              <a:rPr lang="en-US" sz="2000" b="1"/>
              <a:t>	return UCLN(a, b - a);</a:t>
            </a:r>
          </a:p>
          <a:p>
            <a:r>
              <a:rPr lang="en-US" sz="2000" b="1"/>
              <a:t>}</a:t>
            </a:r>
          </a:p>
          <a:p>
            <a:r>
              <a:rPr lang="en-US" sz="2000" b="1"/>
              <a:t>int main()</a:t>
            </a:r>
          </a:p>
          <a:p>
            <a:r>
              <a:rPr lang="en-US" sz="2000" b="1"/>
              <a:t>{</a:t>
            </a:r>
          </a:p>
          <a:p>
            <a:r>
              <a:rPr lang="en-US" sz="2000" b="1"/>
              <a:t>	printf(“%d\n”, UCLN(6, 15));</a:t>
            </a:r>
          </a:p>
          <a:p>
            <a:r>
              <a:rPr lang="en-US" sz="2000" b="1"/>
              <a:t>}</a:t>
            </a:r>
          </a:p>
        </p:txBody>
      </p:sp>
      <p:sp>
        <p:nvSpPr>
          <p:cNvPr id="6" name="Rectangle 5">
            <a:extLst>
              <a:ext uri="{FF2B5EF4-FFF2-40B4-BE49-F238E27FC236}">
                <a16:creationId xmlns:a16="http://schemas.microsoft.com/office/drawing/2014/main" id="{C1E1BB82-DC76-3D1D-4752-51715EC1A994}"/>
              </a:ext>
            </a:extLst>
          </p:cNvPr>
          <p:cNvSpPr/>
          <p:nvPr/>
        </p:nvSpPr>
        <p:spPr>
          <a:xfrm>
            <a:off x="8214102" y="263471"/>
            <a:ext cx="3301139" cy="6292312"/>
          </a:xfrm>
          <a:prstGeom prst="rect">
            <a:avLst/>
          </a:prstGeom>
          <a:no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D3516288-C057-BAB5-E269-4549754A4309}"/>
              </a:ext>
            </a:extLst>
          </p:cNvPr>
          <p:cNvSpPr/>
          <p:nvPr/>
        </p:nvSpPr>
        <p:spPr>
          <a:xfrm>
            <a:off x="8415580" y="5576340"/>
            <a:ext cx="2898182" cy="824459"/>
          </a:xfrm>
          <a:prstGeom prst="rect">
            <a:avLst/>
          </a:prstGeom>
          <a:solidFill>
            <a:schemeClr val="tx1">
              <a:lumMod val="75000"/>
              <a:lumOff val="2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Main()</a:t>
            </a:r>
          </a:p>
        </p:txBody>
      </p:sp>
      <p:sp>
        <p:nvSpPr>
          <p:cNvPr id="2" name="Arrow: Right 1">
            <a:extLst>
              <a:ext uri="{FF2B5EF4-FFF2-40B4-BE49-F238E27FC236}">
                <a16:creationId xmlns:a16="http://schemas.microsoft.com/office/drawing/2014/main" id="{E409C310-C0EF-E44D-560F-2C0D0BD6C33F}"/>
              </a:ext>
            </a:extLst>
          </p:cNvPr>
          <p:cNvSpPr/>
          <p:nvPr/>
        </p:nvSpPr>
        <p:spPr>
          <a:xfrm>
            <a:off x="119921" y="2271008"/>
            <a:ext cx="556838" cy="239843"/>
          </a:xfrm>
          <a:prstGeom prst="rightArrow">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6BD13136-92D0-3412-9181-FAAA26FDC17A}"/>
              </a:ext>
            </a:extLst>
          </p:cNvPr>
          <p:cNvSpPr/>
          <p:nvPr/>
        </p:nvSpPr>
        <p:spPr>
          <a:xfrm>
            <a:off x="8415580" y="4596897"/>
            <a:ext cx="2898182" cy="824460"/>
          </a:xfrm>
          <a:prstGeom prst="rect">
            <a:avLst/>
          </a:prstGeom>
          <a:solidFill>
            <a:schemeClr val="tx1">
              <a:lumMod val="75000"/>
              <a:lumOff val="2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UCLN(6, 15)</a:t>
            </a:r>
          </a:p>
        </p:txBody>
      </p:sp>
      <p:sp>
        <p:nvSpPr>
          <p:cNvPr id="9" name="Rectangle 8">
            <a:extLst>
              <a:ext uri="{FF2B5EF4-FFF2-40B4-BE49-F238E27FC236}">
                <a16:creationId xmlns:a16="http://schemas.microsoft.com/office/drawing/2014/main" id="{2CEF98C8-D3E0-F8A3-7AFD-771AF51C6F93}"/>
              </a:ext>
            </a:extLst>
          </p:cNvPr>
          <p:cNvSpPr/>
          <p:nvPr/>
        </p:nvSpPr>
        <p:spPr>
          <a:xfrm>
            <a:off x="8415580" y="3610087"/>
            <a:ext cx="2898182" cy="824460"/>
          </a:xfrm>
          <a:prstGeom prst="rect">
            <a:avLst/>
          </a:prstGeom>
          <a:solidFill>
            <a:schemeClr val="tx1">
              <a:lumMod val="75000"/>
              <a:lumOff val="2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UCLN(6, 9)</a:t>
            </a:r>
          </a:p>
        </p:txBody>
      </p:sp>
    </p:spTree>
    <p:extLst>
      <p:ext uri="{BB962C8B-B14F-4D97-AF65-F5344CB8AC3E}">
        <p14:creationId xmlns:p14="http://schemas.microsoft.com/office/powerpoint/2010/main" val="115511358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FC970A5-0346-53C8-ED97-41FB92DD4AB0}"/>
              </a:ext>
            </a:extLst>
          </p:cNvPr>
          <p:cNvSpPr txBox="1"/>
          <p:nvPr/>
        </p:nvSpPr>
        <p:spPr>
          <a:xfrm>
            <a:off x="676759" y="1536174"/>
            <a:ext cx="5199087" cy="3785652"/>
          </a:xfrm>
          <a:prstGeom prst="rect">
            <a:avLst/>
          </a:prstGeom>
          <a:noFill/>
        </p:spPr>
        <p:txBody>
          <a:bodyPr wrap="square" rtlCol="0">
            <a:spAutoFit/>
          </a:bodyPr>
          <a:lstStyle/>
          <a:p>
            <a:r>
              <a:rPr lang="en-US" sz="2000" b="1"/>
              <a:t>int UCLN(int a, int b)</a:t>
            </a:r>
          </a:p>
          <a:p>
            <a:r>
              <a:rPr lang="en-US" sz="2000" b="1"/>
              <a:t>{</a:t>
            </a:r>
          </a:p>
          <a:p>
            <a:r>
              <a:rPr lang="en-US" sz="2000" b="1"/>
              <a:t>	if (a == b)</a:t>
            </a:r>
          </a:p>
          <a:p>
            <a:r>
              <a:rPr lang="en-US" sz="2000" b="1"/>
              <a:t>		return a;</a:t>
            </a:r>
          </a:p>
          <a:p>
            <a:r>
              <a:rPr lang="en-US" sz="2000" b="1"/>
              <a:t>	if (a &gt; b) </a:t>
            </a:r>
          </a:p>
          <a:p>
            <a:r>
              <a:rPr lang="en-US" sz="2000" b="1"/>
              <a:t>		return UCLN(a - b, b);</a:t>
            </a:r>
          </a:p>
          <a:p>
            <a:r>
              <a:rPr lang="en-US" sz="2000" b="1"/>
              <a:t>	return UCLN(a, b - a);</a:t>
            </a:r>
          </a:p>
          <a:p>
            <a:r>
              <a:rPr lang="en-US" sz="2000" b="1"/>
              <a:t>}</a:t>
            </a:r>
          </a:p>
          <a:p>
            <a:r>
              <a:rPr lang="en-US" sz="2000" b="1"/>
              <a:t>int main()</a:t>
            </a:r>
          </a:p>
          <a:p>
            <a:r>
              <a:rPr lang="en-US" sz="2000" b="1"/>
              <a:t>{</a:t>
            </a:r>
          </a:p>
          <a:p>
            <a:r>
              <a:rPr lang="en-US" sz="2000" b="1"/>
              <a:t>	printf(“%d\n”, UCLN(6, 15));</a:t>
            </a:r>
          </a:p>
          <a:p>
            <a:r>
              <a:rPr lang="en-US" sz="2000" b="1"/>
              <a:t>}</a:t>
            </a:r>
          </a:p>
        </p:txBody>
      </p:sp>
      <p:sp>
        <p:nvSpPr>
          <p:cNvPr id="6" name="Rectangle 5">
            <a:extLst>
              <a:ext uri="{FF2B5EF4-FFF2-40B4-BE49-F238E27FC236}">
                <a16:creationId xmlns:a16="http://schemas.microsoft.com/office/drawing/2014/main" id="{C1E1BB82-DC76-3D1D-4752-51715EC1A994}"/>
              </a:ext>
            </a:extLst>
          </p:cNvPr>
          <p:cNvSpPr/>
          <p:nvPr/>
        </p:nvSpPr>
        <p:spPr>
          <a:xfrm>
            <a:off x="8214102" y="263471"/>
            <a:ext cx="3301139" cy="6292312"/>
          </a:xfrm>
          <a:prstGeom prst="rect">
            <a:avLst/>
          </a:prstGeom>
          <a:no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D3516288-C057-BAB5-E269-4549754A4309}"/>
              </a:ext>
            </a:extLst>
          </p:cNvPr>
          <p:cNvSpPr/>
          <p:nvPr/>
        </p:nvSpPr>
        <p:spPr>
          <a:xfrm>
            <a:off x="8415580" y="5576340"/>
            <a:ext cx="2898182" cy="824459"/>
          </a:xfrm>
          <a:prstGeom prst="rect">
            <a:avLst/>
          </a:prstGeom>
          <a:solidFill>
            <a:schemeClr val="tx1">
              <a:lumMod val="75000"/>
              <a:lumOff val="2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Main()</a:t>
            </a:r>
          </a:p>
        </p:txBody>
      </p:sp>
      <p:sp>
        <p:nvSpPr>
          <p:cNvPr id="2" name="Arrow: Right 1">
            <a:extLst>
              <a:ext uri="{FF2B5EF4-FFF2-40B4-BE49-F238E27FC236}">
                <a16:creationId xmlns:a16="http://schemas.microsoft.com/office/drawing/2014/main" id="{E409C310-C0EF-E44D-560F-2C0D0BD6C33F}"/>
              </a:ext>
            </a:extLst>
          </p:cNvPr>
          <p:cNvSpPr/>
          <p:nvPr/>
        </p:nvSpPr>
        <p:spPr>
          <a:xfrm>
            <a:off x="119921" y="2878109"/>
            <a:ext cx="556838" cy="239843"/>
          </a:xfrm>
          <a:prstGeom prst="rightArrow">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6BD13136-92D0-3412-9181-FAAA26FDC17A}"/>
              </a:ext>
            </a:extLst>
          </p:cNvPr>
          <p:cNvSpPr/>
          <p:nvPr/>
        </p:nvSpPr>
        <p:spPr>
          <a:xfrm>
            <a:off x="8415580" y="4596897"/>
            <a:ext cx="2898182" cy="824460"/>
          </a:xfrm>
          <a:prstGeom prst="rect">
            <a:avLst/>
          </a:prstGeom>
          <a:solidFill>
            <a:schemeClr val="tx1">
              <a:lumMod val="75000"/>
              <a:lumOff val="2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UCLN(6, 15)</a:t>
            </a:r>
          </a:p>
        </p:txBody>
      </p:sp>
      <p:sp>
        <p:nvSpPr>
          <p:cNvPr id="9" name="Rectangle 8">
            <a:extLst>
              <a:ext uri="{FF2B5EF4-FFF2-40B4-BE49-F238E27FC236}">
                <a16:creationId xmlns:a16="http://schemas.microsoft.com/office/drawing/2014/main" id="{2CEF98C8-D3E0-F8A3-7AFD-771AF51C6F93}"/>
              </a:ext>
            </a:extLst>
          </p:cNvPr>
          <p:cNvSpPr/>
          <p:nvPr/>
        </p:nvSpPr>
        <p:spPr>
          <a:xfrm>
            <a:off x="8415580" y="3610087"/>
            <a:ext cx="2898182" cy="824460"/>
          </a:xfrm>
          <a:prstGeom prst="rect">
            <a:avLst/>
          </a:prstGeom>
          <a:solidFill>
            <a:schemeClr val="tx1">
              <a:lumMod val="75000"/>
              <a:lumOff val="2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UCLN(6, 9)</a:t>
            </a:r>
          </a:p>
        </p:txBody>
      </p:sp>
    </p:spTree>
    <p:extLst>
      <p:ext uri="{BB962C8B-B14F-4D97-AF65-F5344CB8AC3E}">
        <p14:creationId xmlns:p14="http://schemas.microsoft.com/office/powerpoint/2010/main" val="206050559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FC970A5-0346-53C8-ED97-41FB92DD4AB0}"/>
              </a:ext>
            </a:extLst>
          </p:cNvPr>
          <p:cNvSpPr txBox="1"/>
          <p:nvPr/>
        </p:nvSpPr>
        <p:spPr>
          <a:xfrm>
            <a:off x="676759" y="1536174"/>
            <a:ext cx="5199087" cy="3785652"/>
          </a:xfrm>
          <a:prstGeom prst="rect">
            <a:avLst/>
          </a:prstGeom>
          <a:noFill/>
        </p:spPr>
        <p:txBody>
          <a:bodyPr wrap="square" rtlCol="0">
            <a:spAutoFit/>
          </a:bodyPr>
          <a:lstStyle/>
          <a:p>
            <a:r>
              <a:rPr lang="en-US" sz="2000" b="1"/>
              <a:t>int UCLN(int a, int b)</a:t>
            </a:r>
          </a:p>
          <a:p>
            <a:r>
              <a:rPr lang="en-US" sz="2000" b="1"/>
              <a:t>{</a:t>
            </a:r>
          </a:p>
          <a:p>
            <a:r>
              <a:rPr lang="en-US" sz="2000" b="1"/>
              <a:t>	if (a == b)</a:t>
            </a:r>
          </a:p>
          <a:p>
            <a:r>
              <a:rPr lang="en-US" sz="2000" b="1"/>
              <a:t>		return a;</a:t>
            </a:r>
          </a:p>
          <a:p>
            <a:r>
              <a:rPr lang="en-US" sz="2000" b="1"/>
              <a:t>	if (a &gt; b) </a:t>
            </a:r>
          </a:p>
          <a:p>
            <a:r>
              <a:rPr lang="en-US" sz="2000" b="1"/>
              <a:t>		return UCLN(a - b, b);</a:t>
            </a:r>
          </a:p>
          <a:p>
            <a:r>
              <a:rPr lang="en-US" sz="2000" b="1"/>
              <a:t>	return UCLN(a, b - a);</a:t>
            </a:r>
          </a:p>
          <a:p>
            <a:r>
              <a:rPr lang="en-US" sz="2000" b="1"/>
              <a:t>}</a:t>
            </a:r>
          </a:p>
          <a:p>
            <a:r>
              <a:rPr lang="en-US" sz="2000" b="1"/>
              <a:t>int main()</a:t>
            </a:r>
          </a:p>
          <a:p>
            <a:r>
              <a:rPr lang="en-US" sz="2000" b="1"/>
              <a:t>{</a:t>
            </a:r>
          </a:p>
          <a:p>
            <a:r>
              <a:rPr lang="en-US" sz="2000" b="1"/>
              <a:t>	printf(“%d\n”, UCLN(6, 15));</a:t>
            </a:r>
          </a:p>
          <a:p>
            <a:r>
              <a:rPr lang="en-US" sz="2000" b="1"/>
              <a:t>}</a:t>
            </a:r>
          </a:p>
        </p:txBody>
      </p:sp>
      <p:sp>
        <p:nvSpPr>
          <p:cNvPr id="6" name="Rectangle 5">
            <a:extLst>
              <a:ext uri="{FF2B5EF4-FFF2-40B4-BE49-F238E27FC236}">
                <a16:creationId xmlns:a16="http://schemas.microsoft.com/office/drawing/2014/main" id="{C1E1BB82-DC76-3D1D-4752-51715EC1A994}"/>
              </a:ext>
            </a:extLst>
          </p:cNvPr>
          <p:cNvSpPr/>
          <p:nvPr/>
        </p:nvSpPr>
        <p:spPr>
          <a:xfrm>
            <a:off x="8214102" y="263471"/>
            <a:ext cx="3301139" cy="6292312"/>
          </a:xfrm>
          <a:prstGeom prst="rect">
            <a:avLst/>
          </a:prstGeom>
          <a:no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D3516288-C057-BAB5-E269-4549754A4309}"/>
              </a:ext>
            </a:extLst>
          </p:cNvPr>
          <p:cNvSpPr/>
          <p:nvPr/>
        </p:nvSpPr>
        <p:spPr>
          <a:xfrm>
            <a:off x="8415580" y="5576340"/>
            <a:ext cx="2898182" cy="824459"/>
          </a:xfrm>
          <a:prstGeom prst="rect">
            <a:avLst/>
          </a:prstGeom>
          <a:solidFill>
            <a:schemeClr val="tx1">
              <a:lumMod val="75000"/>
              <a:lumOff val="2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Main()</a:t>
            </a:r>
          </a:p>
        </p:txBody>
      </p:sp>
      <p:sp>
        <p:nvSpPr>
          <p:cNvPr id="2" name="Arrow: Right 1">
            <a:extLst>
              <a:ext uri="{FF2B5EF4-FFF2-40B4-BE49-F238E27FC236}">
                <a16:creationId xmlns:a16="http://schemas.microsoft.com/office/drawing/2014/main" id="{E409C310-C0EF-E44D-560F-2C0D0BD6C33F}"/>
              </a:ext>
            </a:extLst>
          </p:cNvPr>
          <p:cNvSpPr/>
          <p:nvPr/>
        </p:nvSpPr>
        <p:spPr>
          <a:xfrm>
            <a:off x="119921" y="3490165"/>
            <a:ext cx="556838" cy="239843"/>
          </a:xfrm>
          <a:prstGeom prst="rightArrow">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6BD13136-92D0-3412-9181-FAAA26FDC17A}"/>
              </a:ext>
            </a:extLst>
          </p:cNvPr>
          <p:cNvSpPr/>
          <p:nvPr/>
        </p:nvSpPr>
        <p:spPr>
          <a:xfrm>
            <a:off x="8415580" y="4596897"/>
            <a:ext cx="2898182" cy="824460"/>
          </a:xfrm>
          <a:prstGeom prst="rect">
            <a:avLst/>
          </a:prstGeom>
          <a:solidFill>
            <a:schemeClr val="tx1">
              <a:lumMod val="75000"/>
              <a:lumOff val="2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UCLN(6, 15)</a:t>
            </a:r>
          </a:p>
        </p:txBody>
      </p:sp>
      <p:sp>
        <p:nvSpPr>
          <p:cNvPr id="9" name="Rectangle 8">
            <a:extLst>
              <a:ext uri="{FF2B5EF4-FFF2-40B4-BE49-F238E27FC236}">
                <a16:creationId xmlns:a16="http://schemas.microsoft.com/office/drawing/2014/main" id="{2CEF98C8-D3E0-F8A3-7AFD-771AF51C6F93}"/>
              </a:ext>
            </a:extLst>
          </p:cNvPr>
          <p:cNvSpPr/>
          <p:nvPr/>
        </p:nvSpPr>
        <p:spPr>
          <a:xfrm>
            <a:off x="8415580" y="3610087"/>
            <a:ext cx="2898182" cy="824460"/>
          </a:xfrm>
          <a:prstGeom prst="rect">
            <a:avLst/>
          </a:prstGeom>
          <a:solidFill>
            <a:schemeClr val="tx1">
              <a:lumMod val="75000"/>
              <a:lumOff val="2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UCLN(6, 9)</a:t>
            </a:r>
          </a:p>
        </p:txBody>
      </p:sp>
      <p:sp>
        <p:nvSpPr>
          <p:cNvPr id="10" name="Rectangle 9">
            <a:extLst>
              <a:ext uri="{FF2B5EF4-FFF2-40B4-BE49-F238E27FC236}">
                <a16:creationId xmlns:a16="http://schemas.microsoft.com/office/drawing/2014/main" id="{2F4BF356-C53E-A2E7-4039-89308E2DB38E}"/>
              </a:ext>
            </a:extLst>
          </p:cNvPr>
          <p:cNvSpPr/>
          <p:nvPr/>
        </p:nvSpPr>
        <p:spPr>
          <a:xfrm>
            <a:off x="8415580" y="2623277"/>
            <a:ext cx="2898182" cy="824460"/>
          </a:xfrm>
          <a:prstGeom prst="rect">
            <a:avLst/>
          </a:prstGeom>
          <a:solidFill>
            <a:schemeClr val="tx1">
              <a:lumMod val="75000"/>
              <a:lumOff val="2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UCLN(6, 3)</a:t>
            </a:r>
          </a:p>
        </p:txBody>
      </p:sp>
    </p:spTree>
    <p:extLst>
      <p:ext uri="{BB962C8B-B14F-4D97-AF65-F5344CB8AC3E}">
        <p14:creationId xmlns:p14="http://schemas.microsoft.com/office/powerpoint/2010/main" val="326483605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FC970A5-0346-53C8-ED97-41FB92DD4AB0}"/>
              </a:ext>
            </a:extLst>
          </p:cNvPr>
          <p:cNvSpPr txBox="1"/>
          <p:nvPr/>
        </p:nvSpPr>
        <p:spPr>
          <a:xfrm>
            <a:off x="676759" y="1536174"/>
            <a:ext cx="5199087" cy="3785652"/>
          </a:xfrm>
          <a:prstGeom prst="rect">
            <a:avLst/>
          </a:prstGeom>
          <a:noFill/>
        </p:spPr>
        <p:txBody>
          <a:bodyPr wrap="square" rtlCol="0">
            <a:spAutoFit/>
          </a:bodyPr>
          <a:lstStyle/>
          <a:p>
            <a:r>
              <a:rPr lang="en-US" sz="2000" b="1"/>
              <a:t>int UCLN(int a, int b)</a:t>
            </a:r>
          </a:p>
          <a:p>
            <a:r>
              <a:rPr lang="en-US" sz="2000" b="1"/>
              <a:t>{</a:t>
            </a:r>
          </a:p>
          <a:p>
            <a:r>
              <a:rPr lang="en-US" sz="2000" b="1"/>
              <a:t>	if (a == b)</a:t>
            </a:r>
          </a:p>
          <a:p>
            <a:r>
              <a:rPr lang="en-US" sz="2000" b="1"/>
              <a:t>		return a;</a:t>
            </a:r>
          </a:p>
          <a:p>
            <a:r>
              <a:rPr lang="en-US" sz="2000" b="1"/>
              <a:t>	if (a &gt; b) </a:t>
            </a:r>
          </a:p>
          <a:p>
            <a:r>
              <a:rPr lang="en-US" sz="2000" b="1"/>
              <a:t>		return UCLN(a - b, b);</a:t>
            </a:r>
          </a:p>
          <a:p>
            <a:r>
              <a:rPr lang="en-US" sz="2000" b="1"/>
              <a:t>	return UCLN(a, b - a);</a:t>
            </a:r>
          </a:p>
          <a:p>
            <a:r>
              <a:rPr lang="en-US" sz="2000" b="1"/>
              <a:t>}</a:t>
            </a:r>
          </a:p>
          <a:p>
            <a:r>
              <a:rPr lang="en-US" sz="2000" b="1"/>
              <a:t>int main()</a:t>
            </a:r>
          </a:p>
          <a:p>
            <a:r>
              <a:rPr lang="en-US" sz="2000" b="1"/>
              <a:t>{</a:t>
            </a:r>
          </a:p>
          <a:p>
            <a:r>
              <a:rPr lang="en-US" sz="2000" b="1"/>
              <a:t>	printf(“%d\n”, UCLN(6, 15));</a:t>
            </a:r>
          </a:p>
          <a:p>
            <a:r>
              <a:rPr lang="en-US" sz="2000" b="1"/>
              <a:t>}</a:t>
            </a:r>
          </a:p>
        </p:txBody>
      </p:sp>
      <p:sp>
        <p:nvSpPr>
          <p:cNvPr id="6" name="Rectangle 5">
            <a:extLst>
              <a:ext uri="{FF2B5EF4-FFF2-40B4-BE49-F238E27FC236}">
                <a16:creationId xmlns:a16="http://schemas.microsoft.com/office/drawing/2014/main" id="{C1E1BB82-DC76-3D1D-4752-51715EC1A994}"/>
              </a:ext>
            </a:extLst>
          </p:cNvPr>
          <p:cNvSpPr/>
          <p:nvPr/>
        </p:nvSpPr>
        <p:spPr>
          <a:xfrm>
            <a:off x="8214102" y="263471"/>
            <a:ext cx="3301139" cy="6292312"/>
          </a:xfrm>
          <a:prstGeom prst="rect">
            <a:avLst/>
          </a:prstGeom>
          <a:no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D3516288-C057-BAB5-E269-4549754A4309}"/>
              </a:ext>
            </a:extLst>
          </p:cNvPr>
          <p:cNvSpPr/>
          <p:nvPr/>
        </p:nvSpPr>
        <p:spPr>
          <a:xfrm>
            <a:off x="8415580" y="5576340"/>
            <a:ext cx="2898182" cy="824459"/>
          </a:xfrm>
          <a:prstGeom prst="rect">
            <a:avLst/>
          </a:prstGeom>
          <a:solidFill>
            <a:schemeClr val="tx1">
              <a:lumMod val="75000"/>
              <a:lumOff val="2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Main()</a:t>
            </a:r>
          </a:p>
        </p:txBody>
      </p:sp>
      <p:sp>
        <p:nvSpPr>
          <p:cNvPr id="2" name="Arrow: Right 1">
            <a:extLst>
              <a:ext uri="{FF2B5EF4-FFF2-40B4-BE49-F238E27FC236}">
                <a16:creationId xmlns:a16="http://schemas.microsoft.com/office/drawing/2014/main" id="{E409C310-C0EF-E44D-560F-2C0D0BD6C33F}"/>
              </a:ext>
            </a:extLst>
          </p:cNvPr>
          <p:cNvSpPr/>
          <p:nvPr/>
        </p:nvSpPr>
        <p:spPr>
          <a:xfrm>
            <a:off x="119921" y="1646375"/>
            <a:ext cx="556838" cy="239843"/>
          </a:xfrm>
          <a:prstGeom prst="rightArrow">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6BD13136-92D0-3412-9181-FAAA26FDC17A}"/>
              </a:ext>
            </a:extLst>
          </p:cNvPr>
          <p:cNvSpPr/>
          <p:nvPr/>
        </p:nvSpPr>
        <p:spPr>
          <a:xfrm>
            <a:off x="8415580" y="4596897"/>
            <a:ext cx="2898182" cy="824460"/>
          </a:xfrm>
          <a:prstGeom prst="rect">
            <a:avLst/>
          </a:prstGeom>
          <a:solidFill>
            <a:schemeClr val="tx1">
              <a:lumMod val="75000"/>
              <a:lumOff val="2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UCLN(6, 15)</a:t>
            </a:r>
          </a:p>
        </p:txBody>
      </p:sp>
      <p:sp>
        <p:nvSpPr>
          <p:cNvPr id="9" name="Rectangle 8">
            <a:extLst>
              <a:ext uri="{FF2B5EF4-FFF2-40B4-BE49-F238E27FC236}">
                <a16:creationId xmlns:a16="http://schemas.microsoft.com/office/drawing/2014/main" id="{2CEF98C8-D3E0-F8A3-7AFD-771AF51C6F93}"/>
              </a:ext>
            </a:extLst>
          </p:cNvPr>
          <p:cNvSpPr/>
          <p:nvPr/>
        </p:nvSpPr>
        <p:spPr>
          <a:xfrm>
            <a:off x="8415580" y="3610087"/>
            <a:ext cx="2898182" cy="824460"/>
          </a:xfrm>
          <a:prstGeom prst="rect">
            <a:avLst/>
          </a:prstGeom>
          <a:solidFill>
            <a:schemeClr val="tx1">
              <a:lumMod val="75000"/>
              <a:lumOff val="2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UCLN(6, 9)</a:t>
            </a:r>
          </a:p>
        </p:txBody>
      </p:sp>
      <p:sp>
        <p:nvSpPr>
          <p:cNvPr id="10" name="Rectangle 9">
            <a:extLst>
              <a:ext uri="{FF2B5EF4-FFF2-40B4-BE49-F238E27FC236}">
                <a16:creationId xmlns:a16="http://schemas.microsoft.com/office/drawing/2014/main" id="{2F4BF356-C53E-A2E7-4039-89308E2DB38E}"/>
              </a:ext>
            </a:extLst>
          </p:cNvPr>
          <p:cNvSpPr/>
          <p:nvPr/>
        </p:nvSpPr>
        <p:spPr>
          <a:xfrm>
            <a:off x="8415580" y="2623277"/>
            <a:ext cx="2898182" cy="824460"/>
          </a:xfrm>
          <a:prstGeom prst="rect">
            <a:avLst/>
          </a:prstGeom>
          <a:solidFill>
            <a:schemeClr val="tx1">
              <a:lumMod val="75000"/>
              <a:lumOff val="2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UCLN(6, 3)</a:t>
            </a:r>
          </a:p>
        </p:txBody>
      </p:sp>
    </p:spTree>
    <p:extLst>
      <p:ext uri="{BB962C8B-B14F-4D97-AF65-F5344CB8AC3E}">
        <p14:creationId xmlns:p14="http://schemas.microsoft.com/office/powerpoint/2010/main" val="91154435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FC970A5-0346-53C8-ED97-41FB92DD4AB0}"/>
              </a:ext>
            </a:extLst>
          </p:cNvPr>
          <p:cNvSpPr txBox="1"/>
          <p:nvPr/>
        </p:nvSpPr>
        <p:spPr>
          <a:xfrm>
            <a:off x="676759" y="1536174"/>
            <a:ext cx="5199087" cy="3785652"/>
          </a:xfrm>
          <a:prstGeom prst="rect">
            <a:avLst/>
          </a:prstGeom>
          <a:noFill/>
        </p:spPr>
        <p:txBody>
          <a:bodyPr wrap="square" rtlCol="0">
            <a:spAutoFit/>
          </a:bodyPr>
          <a:lstStyle/>
          <a:p>
            <a:r>
              <a:rPr lang="en-US" sz="2000" b="1"/>
              <a:t>int UCLN(int a, int b)</a:t>
            </a:r>
          </a:p>
          <a:p>
            <a:r>
              <a:rPr lang="en-US" sz="2000" b="1"/>
              <a:t>{</a:t>
            </a:r>
          </a:p>
          <a:p>
            <a:r>
              <a:rPr lang="en-US" sz="2000" b="1"/>
              <a:t>	if (a == b)</a:t>
            </a:r>
          </a:p>
          <a:p>
            <a:r>
              <a:rPr lang="en-US" sz="2000" b="1"/>
              <a:t>		return a;</a:t>
            </a:r>
          </a:p>
          <a:p>
            <a:r>
              <a:rPr lang="en-US" sz="2000" b="1"/>
              <a:t>	if (a &gt; b) </a:t>
            </a:r>
          </a:p>
          <a:p>
            <a:r>
              <a:rPr lang="en-US" sz="2000" b="1"/>
              <a:t>		return UCLN(a - b, b);</a:t>
            </a:r>
          </a:p>
          <a:p>
            <a:r>
              <a:rPr lang="en-US" sz="2000" b="1"/>
              <a:t>	return UCLN(a, b - a);</a:t>
            </a:r>
          </a:p>
          <a:p>
            <a:r>
              <a:rPr lang="en-US" sz="2000" b="1"/>
              <a:t>}</a:t>
            </a:r>
          </a:p>
          <a:p>
            <a:r>
              <a:rPr lang="en-US" sz="2000" b="1"/>
              <a:t>int main()</a:t>
            </a:r>
          </a:p>
          <a:p>
            <a:r>
              <a:rPr lang="en-US" sz="2000" b="1"/>
              <a:t>{</a:t>
            </a:r>
          </a:p>
          <a:p>
            <a:r>
              <a:rPr lang="en-US" sz="2000" b="1"/>
              <a:t>	printf(“%d\n”, UCLN(6, 15));</a:t>
            </a:r>
          </a:p>
          <a:p>
            <a:r>
              <a:rPr lang="en-US" sz="2000" b="1"/>
              <a:t>}</a:t>
            </a:r>
          </a:p>
        </p:txBody>
      </p:sp>
      <p:sp>
        <p:nvSpPr>
          <p:cNvPr id="6" name="Rectangle 5">
            <a:extLst>
              <a:ext uri="{FF2B5EF4-FFF2-40B4-BE49-F238E27FC236}">
                <a16:creationId xmlns:a16="http://schemas.microsoft.com/office/drawing/2014/main" id="{C1E1BB82-DC76-3D1D-4752-51715EC1A994}"/>
              </a:ext>
            </a:extLst>
          </p:cNvPr>
          <p:cNvSpPr/>
          <p:nvPr/>
        </p:nvSpPr>
        <p:spPr>
          <a:xfrm>
            <a:off x="8214102" y="263471"/>
            <a:ext cx="3301139" cy="6292312"/>
          </a:xfrm>
          <a:prstGeom prst="rect">
            <a:avLst/>
          </a:prstGeom>
          <a:no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D3516288-C057-BAB5-E269-4549754A4309}"/>
              </a:ext>
            </a:extLst>
          </p:cNvPr>
          <p:cNvSpPr/>
          <p:nvPr/>
        </p:nvSpPr>
        <p:spPr>
          <a:xfrm>
            <a:off x="8415580" y="5576340"/>
            <a:ext cx="2898182" cy="824459"/>
          </a:xfrm>
          <a:prstGeom prst="rect">
            <a:avLst/>
          </a:prstGeom>
          <a:solidFill>
            <a:schemeClr val="tx1">
              <a:lumMod val="75000"/>
              <a:lumOff val="2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Main()</a:t>
            </a:r>
          </a:p>
        </p:txBody>
      </p:sp>
      <p:sp>
        <p:nvSpPr>
          <p:cNvPr id="2" name="Arrow: Right 1">
            <a:extLst>
              <a:ext uri="{FF2B5EF4-FFF2-40B4-BE49-F238E27FC236}">
                <a16:creationId xmlns:a16="http://schemas.microsoft.com/office/drawing/2014/main" id="{E409C310-C0EF-E44D-560F-2C0D0BD6C33F}"/>
              </a:ext>
            </a:extLst>
          </p:cNvPr>
          <p:cNvSpPr/>
          <p:nvPr/>
        </p:nvSpPr>
        <p:spPr>
          <a:xfrm>
            <a:off x="119921" y="2230992"/>
            <a:ext cx="556838" cy="239843"/>
          </a:xfrm>
          <a:prstGeom prst="rightArrow">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6BD13136-92D0-3412-9181-FAAA26FDC17A}"/>
              </a:ext>
            </a:extLst>
          </p:cNvPr>
          <p:cNvSpPr/>
          <p:nvPr/>
        </p:nvSpPr>
        <p:spPr>
          <a:xfrm>
            <a:off x="8415580" y="4596897"/>
            <a:ext cx="2898182" cy="824460"/>
          </a:xfrm>
          <a:prstGeom prst="rect">
            <a:avLst/>
          </a:prstGeom>
          <a:solidFill>
            <a:schemeClr val="tx1">
              <a:lumMod val="75000"/>
              <a:lumOff val="2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UCLN(6, 15)</a:t>
            </a:r>
          </a:p>
        </p:txBody>
      </p:sp>
      <p:sp>
        <p:nvSpPr>
          <p:cNvPr id="9" name="Rectangle 8">
            <a:extLst>
              <a:ext uri="{FF2B5EF4-FFF2-40B4-BE49-F238E27FC236}">
                <a16:creationId xmlns:a16="http://schemas.microsoft.com/office/drawing/2014/main" id="{2CEF98C8-D3E0-F8A3-7AFD-771AF51C6F93}"/>
              </a:ext>
            </a:extLst>
          </p:cNvPr>
          <p:cNvSpPr/>
          <p:nvPr/>
        </p:nvSpPr>
        <p:spPr>
          <a:xfrm>
            <a:off x="8415580" y="3610087"/>
            <a:ext cx="2898182" cy="824460"/>
          </a:xfrm>
          <a:prstGeom prst="rect">
            <a:avLst/>
          </a:prstGeom>
          <a:solidFill>
            <a:schemeClr val="tx1">
              <a:lumMod val="75000"/>
              <a:lumOff val="2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UCLN(6, 9)</a:t>
            </a:r>
          </a:p>
        </p:txBody>
      </p:sp>
      <p:sp>
        <p:nvSpPr>
          <p:cNvPr id="10" name="Rectangle 9">
            <a:extLst>
              <a:ext uri="{FF2B5EF4-FFF2-40B4-BE49-F238E27FC236}">
                <a16:creationId xmlns:a16="http://schemas.microsoft.com/office/drawing/2014/main" id="{2F4BF356-C53E-A2E7-4039-89308E2DB38E}"/>
              </a:ext>
            </a:extLst>
          </p:cNvPr>
          <p:cNvSpPr/>
          <p:nvPr/>
        </p:nvSpPr>
        <p:spPr>
          <a:xfrm>
            <a:off x="8415580" y="2623277"/>
            <a:ext cx="2898182" cy="824460"/>
          </a:xfrm>
          <a:prstGeom prst="rect">
            <a:avLst/>
          </a:prstGeom>
          <a:solidFill>
            <a:schemeClr val="tx1">
              <a:lumMod val="75000"/>
              <a:lumOff val="2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UCLN(6, 3)</a:t>
            </a:r>
          </a:p>
        </p:txBody>
      </p:sp>
    </p:spTree>
    <p:extLst>
      <p:ext uri="{BB962C8B-B14F-4D97-AF65-F5344CB8AC3E}">
        <p14:creationId xmlns:p14="http://schemas.microsoft.com/office/powerpoint/2010/main" val="50441432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FC970A5-0346-53C8-ED97-41FB92DD4AB0}"/>
              </a:ext>
            </a:extLst>
          </p:cNvPr>
          <p:cNvSpPr txBox="1"/>
          <p:nvPr/>
        </p:nvSpPr>
        <p:spPr>
          <a:xfrm>
            <a:off x="676759" y="1536174"/>
            <a:ext cx="5199087" cy="3785652"/>
          </a:xfrm>
          <a:prstGeom prst="rect">
            <a:avLst/>
          </a:prstGeom>
          <a:noFill/>
        </p:spPr>
        <p:txBody>
          <a:bodyPr wrap="square" rtlCol="0">
            <a:spAutoFit/>
          </a:bodyPr>
          <a:lstStyle/>
          <a:p>
            <a:r>
              <a:rPr lang="en-US" sz="2000" b="1"/>
              <a:t>int UCLN(int a, int b)</a:t>
            </a:r>
          </a:p>
          <a:p>
            <a:r>
              <a:rPr lang="en-US" sz="2000" b="1"/>
              <a:t>{</a:t>
            </a:r>
          </a:p>
          <a:p>
            <a:r>
              <a:rPr lang="en-US" sz="2000" b="1"/>
              <a:t>	if (a == b)</a:t>
            </a:r>
          </a:p>
          <a:p>
            <a:r>
              <a:rPr lang="en-US" sz="2000" b="1"/>
              <a:t>		return a;</a:t>
            </a:r>
          </a:p>
          <a:p>
            <a:r>
              <a:rPr lang="en-US" sz="2000" b="1"/>
              <a:t>	if (a &gt; b) </a:t>
            </a:r>
          </a:p>
          <a:p>
            <a:r>
              <a:rPr lang="en-US" sz="2000" b="1"/>
              <a:t>		return UCLN(a - b, b);</a:t>
            </a:r>
          </a:p>
          <a:p>
            <a:r>
              <a:rPr lang="en-US" sz="2000" b="1"/>
              <a:t>	return UCLN(a, b - a);</a:t>
            </a:r>
          </a:p>
          <a:p>
            <a:r>
              <a:rPr lang="en-US" sz="2000" b="1"/>
              <a:t>}</a:t>
            </a:r>
          </a:p>
          <a:p>
            <a:r>
              <a:rPr lang="en-US" sz="2000" b="1"/>
              <a:t>int main()</a:t>
            </a:r>
          </a:p>
          <a:p>
            <a:r>
              <a:rPr lang="en-US" sz="2000" b="1"/>
              <a:t>{</a:t>
            </a:r>
          </a:p>
          <a:p>
            <a:r>
              <a:rPr lang="en-US" sz="2000" b="1"/>
              <a:t>	printf(“%d\n”, UCLN(6, 15));</a:t>
            </a:r>
          </a:p>
          <a:p>
            <a:r>
              <a:rPr lang="en-US" sz="2000" b="1"/>
              <a:t>}</a:t>
            </a:r>
          </a:p>
        </p:txBody>
      </p:sp>
      <p:sp>
        <p:nvSpPr>
          <p:cNvPr id="6" name="Rectangle 5">
            <a:extLst>
              <a:ext uri="{FF2B5EF4-FFF2-40B4-BE49-F238E27FC236}">
                <a16:creationId xmlns:a16="http://schemas.microsoft.com/office/drawing/2014/main" id="{C1E1BB82-DC76-3D1D-4752-51715EC1A994}"/>
              </a:ext>
            </a:extLst>
          </p:cNvPr>
          <p:cNvSpPr/>
          <p:nvPr/>
        </p:nvSpPr>
        <p:spPr>
          <a:xfrm>
            <a:off x="8214102" y="263471"/>
            <a:ext cx="3301139" cy="6292312"/>
          </a:xfrm>
          <a:prstGeom prst="rect">
            <a:avLst/>
          </a:prstGeom>
          <a:no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D3516288-C057-BAB5-E269-4549754A4309}"/>
              </a:ext>
            </a:extLst>
          </p:cNvPr>
          <p:cNvSpPr/>
          <p:nvPr/>
        </p:nvSpPr>
        <p:spPr>
          <a:xfrm>
            <a:off x="8415580" y="5576340"/>
            <a:ext cx="2898182" cy="824459"/>
          </a:xfrm>
          <a:prstGeom prst="rect">
            <a:avLst/>
          </a:prstGeom>
          <a:solidFill>
            <a:schemeClr val="tx1">
              <a:lumMod val="75000"/>
              <a:lumOff val="2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Main()</a:t>
            </a:r>
          </a:p>
        </p:txBody>
      </p:sp>
      <p:sp>
        <p:nvSpPr>
          <p:cNvPr id="2" name="Arrow: Right 1">
            <a:extLst>
              <a:ext uri="{FF2B5EF4-FFF2-40B4-BE49-F238E27FC236}">
                <a16:creationId xmlns:a16="http://schemas.microsoft.com/office/drawing/2014/main" id="{E409C310-C0EF-E44D-560F-2C0D0BD6C33F}"/>
              </a:ext>
            </a:extLst>
          </p:cNvPr>
          <p:cNvSpPr/>
          <p:nvPr/>
        </p:nvSpPr>
        <p:spPr>
          <a:xfrm>
            <a:off x="119921" y="2853083"/>
            <a:ext cx="556838" cy="239843"/>
          </a:xfrm>
          <a:prstGeom prst="rightArrow">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6BD13136-92D0-3412-9181-FAAA26FDC17A}"/>
              </a:ext>
            </a:extLst>
          </p:cNvPr>
          <p:cNvSpPr/>
          <p:nvPr/>
        </p:nvSpPr>
        <p:spPr>
          <a:xfrm>
            <a:off x="8415580" y="4596897"/>
            <a:ext cx="2898182" cy="824460"/>
          </a:xfrm>
          <a:prstGeom prst="rect">
            <a:avLst/>
          </a:prstGeom>
          <a:solidFill>
            <a:schemeClr val="tx1">
              <a:lumMod val="75000"/>
              <a:lumOff val="2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UCLN(6, 15)</a:t>
            </a:r>
          </a:p>
        </p:txBody>
      </p:sp>
      <p:sp>
        <p:nvSpPr>
          <p:cNvPr id="9" name="Rectangle 8">
            <a:extLst>
              <a:ext uri="{FF2B5EF4-FFF2-40B4-BE49-F238E27FC236}">
                <a16:creationId xmlns:a16="http://schemas.microsoft.com/office/drawing/2014/main" id="{2CEF98C8-D3E0-F8A3-7AFD-771AF51C6F93}"/>
              </a:ext>
            </a:extLst>
          </p:cNvPr>
          <p:cNvSpPr/>
          <p:nvPr/>
        </p:nvSpPr>
        <p:spPr>
          <a:xfrm>
            <a:off x="8415580" y="3610087"/>
            <a:ext cx="2898182" cy="824460"/>
          </a:xfrm>
          <a:prstGeom prst="rect">
            <a:avLst/>
          </a:prstGeom>
          <a:solidFill>
            <a:schemeClr val="tx1">
              <a:lumMod val="75000"/>
              <a:lumOff val="2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UCLN(6, 9)</a:t>
            </a:r>
          </a:p>
        </p:txBody>
      </p:sp>
      <p:sp>
        <p:nvSpPr>
          <p:cNvPr id="10" name="Rectangle 9">
            <a:extLst>
              <a:ext uri="{FF2B5EF4-FFF2-40B4-BE49-F238E27FC236}">
                <a16:creationId xmlns:a16="http://schemas.microsoft.com/office/drawing/2014/main" id="{2F4BF356-C53E-A2E7-4039-89308E2DB38E}"/>
              </a:ext>
            </a:extLst>
          </p:cNvPr>
          <p:cNvSpPr/>
          <p:nvPr/>
        </p:nvSpPr>
        <p:spPr>
          <a:xfrm>
            <a:off x="8415580" y="2623277"/>
            <a:ext cx="2898182" cy="824460"/>
          </a:xfrm>
          <a:prstGeom prst="rect">
            <a:avLst/>
          </a:prstGeom>
          <a:solidFill>
            <a:schemeClr val="tx1">
              <a:lumMod val="75000"/>
              <a:lumOff val="2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UCLN(6, 3)</a:t>
            </a:r>
          </a:p>
        </p:txBody>
      </p:sp>
    </p:spTree>
    <p:extLst>
      <p:ext uri="{BB962C8B-B14F-4D97-AF65-F5344CB8AC3E}">
        <p14:creationId xmlns:p14="http://schemas.microsoft.com/office/powerpoint/2010/main" val="229154770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FC970A5-0346-53C8-ED97-41FB92DD4AB0}"/>
              </a:ext>
            </a:extLst>
          </p:cNvPr>
          <p:cNvSpPr txBox="1"/>
          <p:nvPr/>
        </p:nvSpPr>
        <p:spPr>
          <a:xfrm>
            <a:off x="676759" y="1536174"/>
            <a:ext cx="5199087" cy="3785652"/>
          </a:xfrm>
          <a:prstGeom prst="rect">
            <a:avLst/>
          </a:prstGeom>
          <a:noFill/>
        </p:spPr>
        <p:txBody>
          <a:bodyPr wrap="square" rtlCol="0">
            <a:spAutoFit/>
          </a:bodyPr>
          <a:lstStyle/>
          <a:p>
            <a:r>
              <a:rPr lang="en-US" sz="2000" b="1"/>
              <a:t>int UCLN(int a, int b)</a:t>
            </a:r>
          </a:p>
          <a:p>
            <a:r>
              <a:rPr lang="en-US" sz="2000" b="1"/>
              <a:t>{</a:t>
            </a:r>
          </a:p>
          <a:p>
            <a:r>
              <a:rPr lang="en-US" sz="2000" b="1"/>
              <a:t>	if (a == b)</a:t>
            </a:r>
          </a:p>
          <a:p>
            <a:r>
              <a:rPr lang="en-US" sz="2000" b="1"/>
              <a:t>		return a;</a:t>
            </a:r>
          </a:p>
          <a:p>
            <a:r>
              <a:rPr lang="en-US" sz="2000" b="1"/>
              <a:t>	if (a &gt; b) </a:t>
            </a:r>
          </a:p>
          <a:p>
            <a:r>
              <a:rPr lang="en-US" sz="2000" b="1"/>
              <a:t>		return UCLN(a - b, b);</a:t>
            </a:r>
          </a:p>
          <a:p>
            <a:r>
              <a:rPr lang="en-US" sz="2000" b="1"/>
              <a:t>	return UCLN(a, b - a);</a:t>
            </a:r>
          </a:p>
          <a:p>
            <a:r>
              <a:rPr lang="en-US" sz="2000" b="1"/>
              <a:t>}</a:t>
            </a:r>
          </a:p>
          <a:p>
            <a:r>
              <a:rPr lang="en-US" sz="2000" b="1"/>
              <a:t>int main()</a:t>
            </a:r>
          </a:p>
          <a:p>
            <a:r>
              <a:rPr lang="en-US" sz="2000" b="1"/>
              <a:t>{</a:t>
            </a:r>
          </a:p>
          <a:p>
            <a:r>
              <a:rPr lang="en-US" sz="2000" b="1"/>
              <a:t>	printf(“%d\n”, UCLN(6, 15));</a:t>
            </a:r>
          </a:p>
          <a:p>
            <a:r>
              <a:rPr lang="en-US" sz="2000" b="1"/>
              <a:t>}</a:t>
            </a:r>
          </a:p>
        </p:txBody>
      </p:sp>
      <p:sp>
        <p:nvSpPr>
          <p:cNvPr id="6" name="Rectangle 5">
            <a:extLst>
              <a:ext uri="{FF2B5EF4-FFF2-40B4-BE49-F238E27FC236}">
                <a16:creationId xmlns:a16="http://schemas.microsoft.com/office/drawing/2014/main" id="{C1E1BB82-DC76-3D1D-4752-51715EC1A994}"/>
              </a:ext>
            </a:extLst>
          </p:cNvPr>
          <p:cNvSpPr/>
          <p:nvPr/>
        </p:nvSpPr>
        <p:spPr>
          <a:xfrm>
            <a:off x="8214102" y="263471"/>
            <a:ext cx="3301139" cy="6292312"/>
          </a:xfrm>
          <a:prstGeom prst="rect">
            <a:avLst/>
          </a:prstGeom>
          <a:no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D3516288-C057-BAB5-E269-4549754A4309}"/>
              </a:ext>
            </a:extLst>
          </p:cNvPr>
          <p:cNvSpPr/>
          <p:nvPr/>
        </p:nvSpPr>
        <p:spPr>
          <a:xfrm>
            <a:off x="8415580" y="5576340"/>
            <a:ext cx="2898182" cy="824459"/>
          </a:xfrm>
          <a:prstGeom prst="rect">
            <a:avLst/>
          </a:prstGeom>
          <a:solidFill>
            <a:schemeClr val="tx1">
              <a:lumMod val="75000"/>
              <a:lumOff val="2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Main()</a:t>
            </a:r>
          </a:p>
        </p:txBody>
      </p:sp>
      <p:sp>
        <p:nvSpPr>
          <p:cNvPr id="2" name="Arrow: Right 1">
            <a:extLst>
              <a:ext uri="{FF2B5EF4-FFF2-40B4-BE49-F238E27FC236}">
                <a16:creationId xmlns:a16="http://schemas.microsoft.com/office/drawing/2014/main" id="{E409C310-C0EF-E44D-560F-2C0D0BD6C33F}"/>
              </a:ext>
            </a:extLst>
          </p:cNvPr>
          <p:cNvSpPr/>
          <p:nvPr/>
        </p:nvSpPr>
        <p:spPr>
          <a:xfrm>
            <a:off x="119921" y="3189157"/>
            <a:ext cx="556838" cy="239843"/>
          </a:xfrm>
          <a:prstGeom prst="rightArrow">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6BD13136-92D0-3412-9181-FAAA26FDC17A}"/>
              </a:ext>
            </a:extLst>
          </p:cNvPr>
          <p:cNvSpPr/>
          <p:nvPr/>
        </p:nvSpPr>
        <p:spPr>
          <a:xfrm>
            <a:off x="8415580" y="4596897"/>
            <a:ext cx="2898182" cy="824460"/>
          </a:xfrm>
          <a:prstGeom prst="rect">
            <a:avLst/>
          </a:prstGeom>
          <a:solidFill>
            <a:schemeClr val="tx1">
              <a:lumMod val="75000"/>
              <a:lumOff val="2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UCLN(6, 15)</a:t>
            </a:r>
          </a:p>
        </p:txBody>
      </p:sp>
      <p:sp>
        <p:nvSpPr>
          <p:cNvPr id="9" name="Rectangle 8">
            <a:extLst>
              <a:ext uri="{FF2B5EF4-FFF2-40B4-BE49-F238E27FC236}">
                <a16:creationId xmlns:a16="http://schemas.microsoft.com/office/drawing/2014/main" id="{2CEF98C8-D3E0-F8A3-7AFD-771AF51C6F93}"/>
              </a:ext>
            </a:extLst>
          </p:cNvPr>
          <p:cNvSpPr/>
          <p:nvPr/>
        </p:nvSpPr>
        <p:spPr>
          <a:xfrm>
            <a:off x="8415580" y="3610087"/>
            <a:ext cx="2898182" cy="824460"/>
          </a:xfrm>
          <a:prstGeom prst="rect">
            <a:avLst/>
          </a:prstGeom>
          <a:solidFill>
            <a:schemeClr val="tx1">
              <a:lumMod val="75000"/>
              <a:lumOff val="2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UCLN(6, 9)</a:t>
            </a:r>
          </a:p>
        </p:txBody>
      </p:sp>
      <p:sp>
        <p:nvSpPr>
          <p:cNvPr id="10" name="Rectangle 9">
            <a:extLst>
              <a:ext uri="{FF2B5EF4-FFF2-40B4-BE49-F238E27FC236}">
                <a16:creationId xmlns:a16="http://schemas.microsoft.com/office/drawing/2014/main" id="{2F4BF356-C53E-A2E7-4039-89308E2DB38E}"/>
              </a:ext>
            </a:extLst>
          </p:cNvPr>
          <p:cNvSpPr/>
          <p:nvPr/>
        </p:nvSpPr>
        <p:spPr>
          <a:xfrm>
            <a:off x="8415580" y="2623277"/>
            <a:ext cx="2898182" cy="824460"/>
          </a:xfrm>
          <a:prstGeom prst="rect">
            <a:avLst/>
          </a:prstGeom>
          <a:solidFill>
            <a:schemeClr val="tx1">
              <a:lumMod val="75000"/>
              <a:lumOff val="2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UCLN(6, 3)</a:t>
            </a:r>
          </a:p>
        </p:txBody>
      </p:sp>
      <p:sp>
        <p:nvSpPr>
          <p:cNvPr id="11" name="Rectangle 10">
            <a:extLst>
              <a:ext uri="{FF2B5EF4-FFF2-40B4-BE49-F238E27FC236}">
                <a16:creationId xmlns:a16="http://schemas.microsoft.com/office/drawing/2014/main" id="{DC282698-FF4B-E8A4-E8B3-BFA5D2480CC7}"/>
              </a:ext>
            </a:extLst>
          </p:cNvPr>
          <p:cNvSpPr/>
          <p:nvPr/>
        </p:nvSpPr>
        <p:spPr>
          <a:xfrm>
            <a:off x="8415580" y="1636467"/>
            <a:ext cx="2898182" cy="824460"/>
          </a:xfrm>
          <a:prstGeom prst="rect">
            <a:avLst/>
          </a:prstGeom>
          <a:solidFill>
            <a:schemeClr val="tx1">
              <a:lumMod val="75000"/>
              <a:lumOff val="2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UCLN(3, 3)</a:t>
            </a:r>
          </a:p>
        </p:txBody>
      </p:sp>
    </p:spTree>
    <p:extLst>
      <p:ext uri="{BB962C8B-B14F-4D97-AF65-F5344CB8AC3E}">
        <p14:creationId xmlns:p14="http://schemas.microsoft.com/office/powerpoint/2010/main" val="39061762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a:extLst>
              <a:ext uri="{FF2B5EF4-FFF2-40B4-BE49-F238E27FC236}">
                <a16:creationId xmlns:a16="http://schemas.microsoft.com/office/drawing/2014/main" id="{CF6096F3-34DD-B5EC-3276-0CE0FE2A4473}"/>
              </a:ext>
            </a:extLst>
          </p:cNvPr>
          <p:cNvSpPr txBox="1"/>
          <p:nvPr/>
        </p:nvSpPr>
        <p:spPr>
          <a:xfrm>
            <a:off x="1549372" y="4554793"/>
            <a:ext cx="8624667" cy="1200329"/>
          </a:xfrm>
          <a:prstGeom prst="rect">
            <a:avLst/>
          </a:prstGeom>
          <a:noFill/>
        </p:spPr>
        <p:txBody>
          <a:bodyPr wrap="square" rtlCol="0">
            <a:spAutoFit/>
          </a:bodyPr>
          <a:lstStyle/>
          <a:p>
            <a:r>
              <a:rPr lang="en-US" sz="2400" b="1"/>
              <a:t>Đây là đích đến</a:t>
            </a:r>
          </a:p>
          <a:p>
            <a:r>
              <a:rPr lang="en-US" sz="2400" b="1"/>
              <a:t>Nhiệm vụ của ta là đếm số cách đi từ điểm xuất phát đến điểm đích </a:t>
            </a:r>
          </a:p>
        </p:txBody>
      </p:sp>
      <p:cxnSp>
        <p:nvCxnSpPr>
          <p:cNvPr id="28" name="Connector: Curved 27">
            <a:extLst>
              <a:ext uri="{FF2B5EF4-FFF2-40B4-BE49-F238E27FC236}">
                <a16:creationId xmlns:a16="http://schemas.microsoft.com/office/drawing/2014/main" id="{5AE3E50A-F56B-84B9-785B-4B3BD502CCC2}"/>
              </a:ext>
            </a:extLst>
          </p:cNvPr>
          <p:cNvCxnSpPr>
            <a:cxnSpLocks/>
            <a:stCxn id="30" idx="0"/>
            <a:endCxn id="32" idx="2"/>
          </p:cNvCxnSpPr>
          <p:nvPr/>
        </p:nvCxnSpPr>
        <p:spPr>
          <a:xfrm rot="5400000" flipH="1" flipV="1">
            <a:off x="6379313" y="3135056"/>
            <a:ext cx="902131" cy="1937345"/>
          </a:xfrm>
          <a:prstGeom prst="curvedConnector3">
            <a:avLst>
              <a:gd name="adj1" fmla="val 50000"/>
            </a:avLst>
          </a:prstGeom>
          <a:ln w="3810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9" name="Rectangle: Rounded Corners 28">
            <a:extLst>
              <a:ext uri="{FF2B5EF4-FFF2-40B4-BE49-F238E27FC236}">
                <a16:creationId xmlns:a16="http://schemas.microsoft.com/office/drawing/2014/main" id="{D43EA4BF-5303-2F09-F3D4-32F12588E319}"/>
              </a:ext>
            </a:extLst>
          </p:cNvPr>
          <p:cNvSpPr/>
          <p:nvPr/>
        </p:nvSpPr>
        <p:spPr>
          <a:xfrm>
            <a:off x="3829393" y="2346376"/>
            <a:ext cx="1465943" cy="1306286"/>
          </a:xfrm>
          <a:prstGeom prst="roundRect">
            <a:avLst/>
          </a:prstGeom>
          <a:solidFill>
            <a:schemeClr val="bg1"/>
          </a:solidFill>
          <a:ln w="38100">
            <a:solidFill>
              <a:schemeClr val="tx1">
                <a:lumMod val="85000"/>
                <a:lumOff val="1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Rounded Corners 30">
            <a:extLst>
              <a:ext uri="{FF2B5EF4-FFF2-40B4-BE49-F238E27FC236}">
                <a16:creationId xmlns:a16="http://schemas.microsoft.com/office/drawing/2014/main" id="{568CFC5B-F5D2-D3F0-BD25-8E439293E5B3}"/>
              </a:ext>
            </a:extLst>
          </p:cNvPr>
          <p:cNvSpPr/>
          <p:nvPr/>
        </p:nvSpPr>
        <p:spPr>
          <a:xfrm>
            <a:off x="5447736" y="2346376"/>
            <a:ext cx="1465943" cy="1306286"/>
          </a:xfrm>
          <a:prstGeom prst="roundRect">
            <a:avLst/>
          </a:prstGeom>
          <a:solidFill>
            <a:schemeClr val="bg1"/>
          </a:solidFill>
          <a:ln w="38100">
            <a:solidFill>
              <a:schemeClr val="tx1">
                <a:lumMod val="85000"/>
                <a:lumOff val="1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Rounded Corners 31">
            <a:extLst>
              <a:ext uri="{FF2B5EF4-FFF2-40B4-BE49-F238E27FC236}">
                <a16:creationId xmlns:a16="http://schemas.microsoft.com/office/drawing/2014/main" id="{7F352592-A383-9E3D-5D64-F0E76086635B}"/>
              </a:ext>
            </a:extLst>
          </p:cNvPr>
          <p:cNvSpPr/>
          <p:nvPr/>
        </p:nvSpPr>
        <p:spPr>
          <a:xfrm>
            <a:off x="7066079" y="2346376"/>
            <a:ext cx="1465943" cy="1306286"/>
          </a:xfrm>
          <a:prstGeom prst="roundRect">
            <a:avLst/>
          </a:prstGeom>
          <a:solidFill>
            <a:schemeClr val="accent6"/>
          </a:solidFill>
          <a:ln w="38100">
            <a:solidFill>
              <a:schemeClr val="tx1">
                <a:lumMod val="85000"/>
                <a:lumOff val="1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Rounded Corners 32">
            <a:extLst>
              <a:ext uri="{FF2B5EF4-FFF2-40B4-BE49-F238E27FC236}">
                <a16:creationId xmlns:a16="http://schemas.microsoft.com/office/drawing/2014/main" id="{76FAD19D-F788-7C96-B5E8-1BC9004DFCD5}"/>
              </a:ext>
            </a:extLst>
          </p:cNvPr>
          <p:cNvSpPr/>
          <p:nvPr/>
        </p:nvSpPr>
        <p:spPr>
          <a:xfrm>
            <a:off x="3829393" y="894948"/>
            <a:ext cx="1465943" cy="1306286"/>
          </a:xfrm>
          <a:prstGeom prst="roundRect">
            <a:avLst/>
          </a:prstGeom>
          <a:solidFill>
            <a:schemeClr val="accent2"/>
          </a:solidFill>
          <a:ln w="38100">
            <a:solidFill>
              <a:schemeClr val="tx1">
                <a:lumMod val="85000"/>
                <a:lumOff val="1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Rounded Corners 40">
            <a:extLst>
              <a:ext uri="{FF2B5EF4-FFF2-40B4-BE49-F238E27FC236}">
                <a16:creationId xmlns:a16="http://schemas.microsoft.com/office/drawing/2014/main" id="{7AE3E632-86FC-31DB-ECE2-64D89FCD4C3D}"/>
              </a:ext>
            </a:extLst>
          </p:cNvPr>
          <p:cNvSpPr/>
          <p:nvPr/>
        </p:nvSpPr>
        <p:spPr>
          <a:xfrm>
            <a:off x="5447736" y="894948"/>
            <a:ext cx="1465943" cy="1306286"/>
          </a:xfrm>
          <a:prstGeom prst="roundRect">
            <a:avLst/>
          </a:prstGeom>
          <a:solidFill>
            <a:schemeClr val="bg1"/>
          </a:solidFill>
          <a:ln w="38100">
            <a:solidFill>
              <a:schemeClr val="tx1">
                <a:lumMod val="85000"/>
                <a:lumOff val="1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Rounded Corners 41">
            <a:extLst>
              <a:ext uri="{FF2B5EF4-FFF2-40B4-BE49-F238E27FC236}">
                <a16:creationId xmlns:a16="http://schemas.microsoft.com/office/drawing/2014/main" id="{1D89B4A8-C902-C724-B165-51A649F3B108}"/>
              </a:ext>
            </a:extLst>
          </p:cNvPr>
          <p:cNvSpPr/>
          <p:nvPr/>
        </p:nvSpPr>
        <p:spPr>
          <a:xfrm>
            <a:off x="7066079" y="894948"/>
            <a:ext cx="1465943" cy="1306286"/>
          </a:xfrm>
          <a:prstGeom prst="roundRect">
            <a:avLst/>
          </a:prstGeom>
          <a:solidFill>
            <a:schemeClr val="bg1"/>
          </a:solidFill>
          <a:ln w="38100">
            <a:solidFill>
              <a:schemeClr val="tx1">
                <a:lumMod val="85000"/>
                <a:lumOff val="1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42">
            <a:extLst>
              <a:ext uri="{FF2B5EF4-FFF2-40B4-BE49-F238E27FC236}">
                <a16:creationId xmlns:a16="http://schemas.microsoft.com/office/drawing/2014/main" id="{5A07EB83-CDA8-5AE0-9BF8-E5F7C1BD13B1}"/>
              </a:ext>
            </a:extLst>
          </p:cNvPr>
          <p:cNvGrpSpPr/>
          <p:nvPr/>
        </p:nvGrpSpPr>
        <p:grpSpPr>
          <a:xfrm>
            <a:off x="4202303" y="1043316"/>
            <a:ext cx="779489" cy="1009549"/>
            <a:chOff x="1340073" y="1693379"/>
            <a:chExt cx="779489" cy="1009549"/>
          </a:xfrm>
        </p:grpSpPr>
        <p:sp>
          <p:nvSpPr>
            <p:cNvPr id="44" name="Rectangle 5">
              <a:extLst>
                <a:ext uri="{FF2B5EF4-FFF2-40B4-BE49-F238E27FC236}">
                  <a16:creationId xmlns:a16="http://schemas.microsoft.com/office/drawing/2014/main" id="{E40DB669-28F3-C941-E9A5-3928A0B79737}"/>
                </a:ext>
              </a:extLst>
            </p:cNvPr>
            <p:cNvSpPr/>
            <p:nvPr/>
          </p:nvSpPr>
          <p:spPr>
            <a:xfrm>
              <a:off x="1623596" y="1850231"/>
              <a:ext cx="200442" cy="152400"/>
            </a:xfrm>
            <a:custGeom>
              <a:avLst/>
              <a:gdLst>
                <a:gd name="connsiteX0" fmla="*/ 0 w 200442"/>
                <a:gd name="connsiteY0" fmla="*/ 0 h 121443"/>
                <a:gd name="connsiteX1" fmla="*/ 200442 w 200442"/>
                <a:gd name="connsiteY1" fmla="*/ 0 h 121443"/>
                <a:gd name="connsiteX2" fmla="*/ 200442 w 200442"/>
                <a:gd name="connsiteY2" fmla="*/ 121443 h 121443"/>
                <a:gd name="connsiteX3" fmla="*/ 0 w 200442"/>
                <a:gd name="connsiteY3" fmla="*/ 121443 h 121443"/>
                <a:gd name="connsiteX4" fmla="*/ 0 w 200442"/>
                <a:gd name="connsiteY4" fmla="*/ 0 h 121443"/>
                <a:gd name="connsiteX0" fmla="*/ 0 w 200442"/>
                <a:gd name="connsiteY0" fmla="*/ 30957 h 152400"/>
                <a:gd name="connsiteX1" fmla="*/ 95667 w 200442"/>
                <a:gd name="connsiteY1" fmla="*/ 0 h 152400"/>
                <a:gd name="connsiteX2" fmla="*/ 200442 w 200442"/>
                <a:gd name="connsiteY2" fmla="*/ 30957 h 152400"/>
                <a:gd name="connsiteX3" fmla="*/ 200442 w 200442"/>
                <a:gd name="connsiteY3" fmla="*/ 152400 h 152400"/>
                <a:gd name="connsiteX4" fmla="*/ 0 w 200442"/>
                <a:gd name="connsiteY4" fmla="*/ 152400 h 152400"/>
                <a:gd name="connsiteX5" fmla="*/ 0 w 200442"/>
                <a:gd name="connsiteY5" fmla="*/ 30957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0442" h="152400">
                  <a:moveTo>
                    <a:pt x="0" y="30957"/>
                  </a:moveTo>
                  <a:cubicBezTo>
                    <a:pt x="31889" y="30163"/>
                    <a:pt x="63778" y="794"/>
                    <a:pt x="95667" y="0"/>
                  </a:cubicBezTo>
                  <a:lnTo>
                    <a:pt x="200442" y="30957"/>
                  </a:lnTo>
                  <a:lnTo>
                    <a:pt x="200442" y="152400"/>
                  </a:lnTo>
                  <a:lnTo>
                    <a:pt x="0" y="152400"/>
                  </a:lnTo>
                  <a:lnTo>
                    <a:pt x="0" y="3095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5">
              <a:extLst>
                <a:ext uri="{FF2B5EF4-FFF2-40B4-BE49-F238E27FC236}">
                  <a16:creationId xmlns:a16="http://schemas.microsoft.com/office/drawing/2014/main" id="{2C455026-6BD1-8E9F-66ED-D5B612C32EE6}"/>
                </a:ext>
              </a:extLst>
            </p:cNvPr>
            <p:cNvSpPr/>
            <p:nvPr/>
          </p:nvSpPr>
          <p:spPr>
            <a:xfrm>
              <a:off x="1597819" y="2021682"/>
              <a:ext cx="250031" cy="47624"/>
            </a:xfrm>
            <a:custGeom>
              <a:avLst/>
              <a:gdLst>
                <a:gd name="connsiteX0" fmla="*/ 0 w 200442"/>
                <a:gd name="connsiteY0" fmla="*/ 0 h 121443"/>
                <a:gd name="connsiteX1" fmla="*/ 200442 w 200442"/>
                <a:gd name="connsiteY1" fmla="*/ 0 h 121443"/>
                <a:gd name="connsiteX2" fmla="*/ 200442 w 200442"/>
                <a:gd name="connsiteY2" fmla="*/ 121443 h 121443"/>
                <a:gd name="connsiteX3" fmla="*/ 0 w 200442"/>
                <a:gd name="connsiteY3" fmla="*/ 121443 h 121443"/>
                <a:gd name="connsiteX4" fmla="*/ 0 w 200442"/>
                <a:gd name="connsiteY4" fmla="*/ 0 h 121443"/>
                <a:gd name="connsiteX0" fmla="*/ 0 w 200442"/>
                <a:gd name="connsiteY0" fmla="*/ 30957 h 152400"/>
                <a:gd name="connsiteX1" fmla="*/ 95667 w 200442"/>
                <a:gd name="connsiteY1" fmla="*/ 0 h 152400"/>
                <a:gd name="connsiteX2" fmla="*/ 200442 w 200442"/>
                <a:gd name="connsiteY2" fmla="*/ 30957 h 152400"/>
                <a:gd name="connsiteX3" fmla="*/ 200442 w 200442"/>
                <a:gd name="connsiteY3" fmla="*/ 152400 h 152400"/>
                <a:gd name="connsiteX4" fmla="*/ 0 w 200442"/>
                <a:gd name="connsiteY4" fmla="*/ 152400 h 152400"/>
                <a:gd name="connsiteX5" fmla="*/ 0 w 200442"/>
                <a:gd name="connsiteY5" fmla="*/ 30957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0442" h="152400">
                  <a:moveTo>
                    <a:pt x="0" y="30957"/>
                  </a:moveTo>
                  <a:cubicBezTo>
                    <a:pt x="31889" y="30163"/>
                    <a:pt x="63778" y="794"/>
                    <a:pt x="95667" y="0"/>
                  </a:cubicBezTo>
                  <a:lnTo>
                    <a:pt x="200442" y="30957"/>
                  </a:lnTo>
                  <a:lnTo>
                    <a:pt x="200442" y="152400"/>
                  </a:lnTo>
                  <a:lnTo>
                    <a:pt x="0" y="152400"/>
                  </a:lnTo>
                  <a:lnTo>
                    <a:pt x="0" y="3095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6">
              <a:extLst>
                <a:ext uri="{FF2B5EF4-FFF2-40B4-BE49-F238E27FC236}">
                  <a16:creationId xmlns:a16="http://schemas.microsoft.com/office/drawing/2014/main" id="{FE5BE058-4ED7-7917-01E1-70BF7DD3B829}"/>
                </a:ext>
              </a:extLst>
            </p:cNvPr>
            <p:cNvSpPr/>
            <p:nvPr/>
          </p:nvSpPr>
          <p:spPr>
            <a:xfrm>
              <a:off x="1605944" y="2069306"/>
              <a:ext cx="221874" cy="419976"/>
            </a:xfrm>
            <a:custGeom>
              <a:avLst/>
              <a:gdLst>
                <a:gd name="connsiteX0" fmla="*/ 0 w 181392"/>
                <a:gd name="connsiteY0" fmla="*/ 0 h 422358"/>
                <a:gd name="connsiteX1" fmla="*/ 181392 w 181392"/>
                <a:gd name="connsiteY1" fmla="*/ 0 h 422358"/>
                <a:gd name="connsiteX2" fmla="*/ 181392 w 181392"/>
                <a:gd name="connsiteY2" fmla="*/ 422358 h 422358"/>
                <a:gd name="connsiteX3" fmla="*/ 0 w 181392"/>
                <a:gd name="connsiteY3" fmla="*/ 422358 h 422358"/>
                <a:gd name="connsiteX4" fmla="*/ 0 w 181392"/>
                <a:gd name="connsiteY4" fmla="*/ 0 h 422358"/>
                <a:gd name="connsiteX0" fmla="*/ 26194 w 207586"/>
                <a:gd name="connsiteY0" fmla="*/ 0 h 422358"/>
                <a:gd name="connsiteX1" fmla="*/ 207586 w 207586"/>
                <a:gd name="connsiteY1" fmla="*/ 0 h 422358"/>
                <a:gd name="connsiteX2" fmla="*/ 207586 w 207586"/>
                <a:gd name="connsiteY2" fmla="*/ 422358 h 422358"/>
                <a:gd name="connsiteX3" fmla="*/ 0 w 207586"/>
                <a:gd name="connsiteY3" fmla="*/ 417595 h 422358"/>
                <a:gd name="connsiteX4" fmla="*/ 26194 w 207586"/>
                <a:gd name="connsiteY4" fmla="*/ 0 h 422358"/>
                <a:gd name="connsiteX0" fmla="*/ 26194 w 221874"/>
                <a:gd name="connsiteY0" fmla="*/ 0 h 419976"/>
                <a:gd name="connsiteX1" fmla="*/ 207586 w 221874"/>
                <a:gd name="connsiteY1" fmla="*/ 0 h 419976"/>
                <a:gd name="connsiteX2" fmla="*/ 221874 w 221874"/>
                <a:gd name="connsiteY2" fmla="*/ 419976 h 419976"/>
                <a:gd name="connsiteX3" fmla="*/ 0 w 221874"/>
                <a:gd name="connsiteY3" fmla="*/ 417595 h 419976"/>
                <a:gd name="connsiteX4" fmla="*/ 26194 w 221874"/>
                <a:gd name="connsiteY4" fmla="*/ 0 h 4199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874" h="419976">
                  <a:moveTo>
                    <a:pt x="26194" y="0"/>
                  </a:moveTo>
                  <a:lnTo>
                    <a:pt x="207586" y="0"/>
                  </a:lnTo>
                  <a:lnTo>
                    <a:pt x="221874" y="419976"/>
                  </a:lnTo>
                  <a:lnTo>
                    <a:pt x="0" y="417595"/>
                  </a:lnTo>
                  <a:lnTo>
                    <a:pt x="26194"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429DE061-D18D-844B-9A20-B00690D6D2A0}"/>
                </a:ext>
              </a:extLst>
            </p:cNvPr>
            <p:cNvSpPr/>
            <p:nvPr/>
          </p:nvSpPr>
          <p:spPr>
            <a:xfrm>
              <a:off x="1557338" y="2489282"/>
              <a:ext cx="345281"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703514A7-4BE3-0851-EDBC-7A9F0E029ACE}"/>
                </a:ext>
              </a:extLst>
            </p:cNvPr>
            <p:cNvSpPr/>
            <p:nvPr/>
          </p:nvSpPr>
          <p:spPr>
            <a:xfrm>
              <a:off x="1502569" y="2535002"/>
              <a:ext cx="433387" cy="695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9" name="Picture 48">
              <a:extLst>
                <a:ext uri="{FF2B5EF4-FFF2-40B4-BE49-F238E27FC236}">
                  <a16:creationId xmlns:a16="http://schemas.microsoft.com/office/drawing/2014/main" id="{ED82406C-059E-1E0E-28D0-A792F05161C9}"/>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10000" b="92692" l="10000" r="90000">
                          <a14:foregroundMark x1="44889" y1="57308" x2="44889" y2="57308"/>
                          <a14:foregroundMark x1="44778" y1="56346" x2="44889" y2="45192"/>
                          <a14:foregroundMark x1="44111" y1="92692" x2="53000" y2="92692"/>
                          <a14:backgroundMark x1="49111" y1="65769" x2="50222" y2="49615"/>
                        </a14:backgroundRemoval>
                      </a14:imgEffect>
                    </a14:imgLayer>
                  </a14:imgProps>
                </a:ext>
                <a:ext uri="{28A0092B-C50C-407E-A947-70E740481C1C}">
                  <a14:useLocalDpi xmlns:a14="http://schemas.microsoft.com/office/drawing/2010/main" val="0"/>
                </a:ext>
              </a:extLst>
            </a:blip>
            <a:srcRect l="28245" r="27143"/>
            <a:stretch/>
          </p:blipFill>
          <p:spPr>
            <a:xfrm>
              <a:off x="1340073" y="1693379"/>
              <a:ext cx="779489" cy="1009549"/>
            </a:xfrm>
            <a:prstGeom prst="rect">
              <a:avLst/>
            </a:prstGeom>
            <a:noFill/>
            <a:ln w="38100">
              <a:noFill/>
            </a:ln>
          </p:spPr>
        </p:pic>
      </p:grpSp>
    </p:spTree>
    <p:extLst>
      <p:ext uri="{BB962C8B-B14F-4D97-AF65-F5344CB8AC3E}">
        <p14:creationId xmlns:p14="http://schemas.microsoft.com/office/powerpoint/2010/main" val="234652390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FC970A5-0346-53C8-ED97-41FB92DD4AB0}"/>
              </a:ext>
            </a:extLst>
          </p:cNvPr>
          <p:cNvSpPr txBox="1"/>
          <p:nvPr/>
        </p:nvSpPr>
        <p:spPr>
          <a:xfrm>
            <a:off x="676759" y="1536174"/>
            <a:ext cx="5199087" cy="3785652"/>
          </a:xfrm>
          <a:prstGeom prst="rect">
            <a:avLst/>
          </a:prstGeom>
          <a:noFill/>
        </p:spPr>
        <p:txBody>
          <a:bodyPr wrap="square" rtlCol="0">
            <a:spAutoFit/>
          </a:bodyPr>
          <a:lstStyle/>
          <a:p>
            <a:r>
              <a:rPr lang="en-US" sz="2000" b="1"/>
              <a:t>int UCLN(int a, int b)</a:t>
            </a:r>
          </a:p>
          <a:p>
            <a:r>
              <a:rPr lang="en-US" sz="2000" b="1"/>
              <a:t>{</a:t>
            </a:r>
          </a:p>
          <a:p>
            <a:r>
              <a:rPr lang="en-US" sz="2000" b="1"/>
              <a:t>	if (a == b)</a:t>
            </a:r>
          </a:p>
          <a:p>
            <a:r>
              <a:rPr lang="en-US" sz="2000" b="1"/>
              <a:t>		return a;</a:t>
            </a:r>
          </a:p>
          <a:p>
            <a:r>
              <a:rPr lang="en-US" sz="2000" b="1"/>
              <a:t>	if (a &gt; b) </a:t>
            </a:r>
          </a:p>
          <a:p>
            <a:r>
              <a:rPr lang="en-US" sz="2000" b="1"/>
              <a:t>		return UCLN(a - b, b);</a:t>
            </a:r>
          </a:p>
          <a:p>
            <a:r>
              <a:rPr lang="en-US" sz="2000" b="1"/>
              <a:t>	return UCLN(a, b - a);</a:t>
            </a:r>
          </a:p>
          <a:p>
            <a:r>
              <a:rPr lang="en-US" sz="2000" b="1"/>
              <a:t>}</a:t>
            </a:r>
          </a:p>
          <a:p>
            <a:r>
              <a:rPr lang="en-US" sz="2000" b="1"/>
              <a:t>int main()</a:t>
            </a:r>
          </a:p>
          <a:p>
            <a:r>
              <a:rPr lang="en-US" sz="2000" b="1"/>
              <a:t>{</a:t>
            </a:r>
          </a:p>
          <a:p>
            <a:r>
              <a:rPr lang="en-US" sz="2000" b="1"/>
              <a:t>	printf(“%d\n”, UCLN(6, 15));</a:t>
            </a:r>
          </a:p>
          <a:p>
            <a:r>
              <a:rPr lang="en-US" sz="2000" b="1"/>
              <a:t>}</a:t>
            </a:r>
          </a:p>
        </p:txBody>
      </p:sp>
      <p:sp>
        <p:nvSpPr>
          <p:cNvPr id="6" name="Rectangle 5">
            <a:extLst>
              <a:ext uri="{FF2B5EF4-FFF2-40B4-BE49-F238E27FC236}">
                <a16:creationId xmlns:a16="http://schemas.microsoft.com/office/drawing/2014/main" id="{C1E1BB82-DC76-3D1D-4752-51715EC1A994}"/>
              </a:ext>
            </a:extLst>
          </p:cNvPr>
          <p:cNvSpPr/>
          <p:nvPr/>
        </p:nvSpPr>
        <p:spPr>
          <a:xfrm>
            <a:off x="8214102" y="263471"/>
            <a:ext cx="3301139" cy="6292312"/>
          </a:xfrm>
          <a:prstGeom prst="rect">
            <a:avLst/>
          </a:prstGeom>
          <a:no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D3516288-C057-BAB5-E269-4549754A4309}"/>
              </a:ext>
            </a:extLst>
          </p:cNvPr>
          <p:cNvSpPr/>
          <p:nvPr/>
        </p:nvSpPr>
        <p:spPr>
          <a:xfrm>
            <a:off x="8415580" y="5576340"/>
            <a:ext cx="2898182" cy="824459"/>
          </a:xfrm>
          <a:prstGeom prst="rect">
            <a:avLst/>
          </a:prstGeom>
          <a:solidFill>
            <a:schemeClr val="tx1">
              <a:lumMod val="75000"/>
              <a:lumOff val="2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Main()</a:t>
            </a:r>
          </a:p>
        </p:txBody>
      </p:sp>
      <p:sp>
        <p:nvSpPr>
          <p:cNvPr id="2" name="Arrow: Right 1">
            <a:extLst>
              <a:ext uri="{FF2B5EF4-FFF2-40B4-BE49-F238E27FC236}">
                <a16:creationId xmlns:a16="http://schemas.microsoft.com/office/drawing/2014/main" id="{E409C310-C0EF-E44D-560F-2C0D0BD6C33F}"/>
              </a:ext>
            </a:extLst>
          </p:cNvPr>
          <p:cNvSpPr/>
          <p:nvPr/>
        </p:nvSpPr>
        <p:spPr>
          <a:xfrm>
            <a:off x="119921" y="1636467"/>
            <a:ext cx="556838" cy="239843"/>
          </a:xfrm>
          <a:prstGeom prst="rightArrow">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6BD13136-92D0-3412-9181-FAAA26FDC17A}"/>
              </a:ext>
            </a:extLst>
          </p:cNvPr>
          <p:cNvSpPr/>
          <p:nvPr/>
        </p:nvSpPr>
        <p:spPr>
          <a:xfrm>
            <a:off x="8415580" y="4596897"/>
            <a:ext cx="2898182" cy="824460"/>
          </a:xfrm>
          <a:prstGeom prst="rect">
            <a:avLst/>
          </a:prstGeom>
          <a:solidFill>
            <a:schemeClr val="tx1">
              <a:lumMod val="75000"/>
              <a:lumOff val="2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UCLN(6, 15)</a:t>
            </a:r>
          </a:p>
        </p:txBody>
      </p:sp>
      <p:sp>
        <p:nvSpPr>
          <p:cNvPr id="9" name="Rectangle 8">
            <a:extLst>
              <a:ext uri="{FF2B5EF4-FFF2-40B4-BE49-F238E27FC236}">
                <a16:creationId xmlns:a16="http://schemas.microsoft.com/office/drawing/2014/main" id="{2CEF98C8-D3E0-F8A3-7AFD-771AF51C6F93}"/>
              </a:ext>
            </a:extLst>
          </p:cNvPr>
          <p:cNvSpPr/>
          <p:nvPr/>
        </p:nvSpPr>
        <p:spPr>
          <a:xfrm>
            <a:off x="8415580" y="3610087"/>
            <a:ext cx="2898182" cy="824460"/>
          </a:xfrm>
          <a:prstGeom prst="rect">
            <a:avLst/>
          </a:prstGeom>
          <a:solidFill>
            <a:schemeClr val="tx1">
              <a:lumMod val="75000"/>
              <a:lumOff val="2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UCLN(6, 9)</a:t>
            </a:r>
          </a:p>
        </p:txBody>
      </p:sp>
      <p:sp>
        <p:nvSpPr>
          <p:cNvPr id="10" name="Rectangle 9">
            <a:extLst>
              <a:ext uri="{FF2B5EF4-FFF2-40B4-BE49-F238E27FC236}">
                <a16:creationId xmlns:a16="http://schemas.microsoft.com/office/drawing/2014/main" id="{2F4BF356-C53E-A2E7-4039-89308E2DB38E}"/>
              </a:ext>
            </a:extLst>
          </p:cNvPr>
          <p:cNvSpPr/>
          <p:nvPr/>
        </p:nvSpPr>
        <p:spPr>
          <a:xfrm>
            <a:off x="8415580" y="2623277"/>
            <a:ext cx="2898182" cy="824460"/>
          </a:xfrm>
          <a:prstGeom prst="rect">
            <a:avLst/>
          </a:prstGeom>
          <a:solidFill>
            <a:schemeClr val="tx1">
              <a:lumMod val="75000"/>
              <a:lumOff val="2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UCLN(6, 3)</a:t>
            </a:r>
          </a:p>
        </p:txBody>
      </p:sp>
      <p:sp>
        <p:nvSpPr>
          <p:cNvPr id="11" name="Rectangle 10">
            <a:extLst>
              <a:ext uri="{FF2B5EF4-FFF2-40B4-BE49-F238E27FC236}">
                <a16:creationId xmlns:a16="http://schemas.microsoft.com/office/drawing/2014/main" id="{DC282698-FF4B-E8A4-E8B3-BFA5D2480CC7}"/>
              </a:ext>
            </a:extLst>
          </p:cNvPr>
          <p:cNvSpPr/>
          <p:nvPr/>
        </p:nvSpPr>
        <p:spPr>
          <a:xfrm>
            <a:off x="8415580" y="1636467"/>
            <a:ext cx="2898182" cy="824460"/>
          </a:xfrm>
          <a:prstGeom prst="rect">
            <a:avLst/>
          </a:prstGeom>
          <a:solidFill>
            <a:schemeClr val="tx1">
              <a:lumMod val="75000"/>
              <a:lumOff val="2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UCLN(3, 3)</a:t>
            </a:r>
          </a:p>
        </p:txBody>
      </p:sp>
    </p:spTree>
    <p:extLst>
      <p:ext uri="{BB962C8B-B14F-4D97-AF65-F5344CB8AC3E}">
        <p14:creationId xmlns:p14="http://schemas.microsoft.com/office/powerpoint/2010/main" val="4414493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FC970A5-0346-53C8-ED97-41FB92DD4AB0}"/>
              </a:ext>
            </a:extLst>
          </p:cNvPr>
          <p:cNvSpPr txBox="1"/>
          <p:nvPr/>
        </p:nvSpPr>
        <p:spPr>
          <a:xfrm>
            <a:off x="676759" y="1536174"/>
            <a:ext cx="5199087" cy="3785652"/>
          </a:xfrm>
          <a:prstGeom prst="rect">
            <a:avLst/>
          </a:prstGeom>
          <a:noFill/>
        </p:spPr>
        <p:txBody>
          <a:bodyPr wrap="square" rtlCol="0">
            <a:spAutoFit/>
          </a:bodyPr>
          <a:lstStyle/>
          <a:p>
            <a:r>
              <a:rPr lang="en-US" sz="2000" b="1"/>
              <a:t>int UCLN(int a, int b)</a:t>
            </a:r>
          </a:p>
          <a:p>
            <a:r>
              <a:rPr lang="en-US" sz="2000" b="1"/>
              <a:t>{</a:t>
            </a:r>
          </a:p>
          <a:p>
            <a:r>
              <a:rPr lang="en-US" sz="2000" b="1"/>
              <a:t>	if (a == b)</a:t>
            </a:r>
          </a:p>
          <a:p>
            <a:r>
              <a:rPr lang="en-US" sz="2000" b="1"/>
              <a:t>		return a;</a:t>
            </a:r>
          </a:p>
          <a:p>
            <a:r>
              <a:rPr lang="en-US" sz="2000" b="1"/>
              <a:t>	if (a &gt; b) </a:t>
            </a:r>
          </a:p>
          <a:p>
            <a:r>
              <a:rPr lang="en-US" sz="2000" b="1"/>
              <a:t>		return UCLN(a - b, b);</a:t>
            </a:r>
          </a:p>
          <a:p>
            <a:r>
              <a:rPr lang="en-US" sz="2000" b="1"/>
              <a:t>	return UCLN(a, b - a);</a:t>
            </a:r>
          </a:p>
          <a:p>
            <a:r>
              <a:rPr lang="en-US" sz="2000" b="1"/>
              <a:t>}</a:t>
            </a:r>
          </a:p>
          <a:p>
            <a:r>
              <a:rPr lang="en-US" sz="2000" b="1"/>
              <a:t>int main()</a:t>
            </a:r>
          </a:p>
          <a:p>
            <a:r>
              <a:rPr lang="en-US" sz="2000" b="1"/>
              <a:t>{</a:t>
            </a:r>
          </a:p>
          <a:p>
            <a:r>
              <a:rPr lang="en-US" sz="2000" b="1"/>
              <a:t>	printf(“%d\n”, UCLN(6, 15));</a:t>
            </a:r>
          </a:p>
          <a:p>
            <a:r>
              <a:rPr lang="en-US" sz="2000" b="1"/>
              <a:t>}</a:t>
            </a:r>
          </a:p>
        </p:txBody>
      </p:sp>
      <p:sp>
        <p:nvSpPr>
          <p:cNvPr id="6" name="Rectangle 5">
            <a:extLst>
              <a:ext uri="{FF2B5EF4-FFF2-40B4-BE49-F238E27FC236}">
                <a16:creationId xmlns:a16="http://schemas.microsoft.com/office/drawing/2014/main" id="{C1E1BB82-DC76-3D1D-4752-51715EC1A994}"/>
              </a:ext>
            </a:extLst>
          </p:cNvPr>
          <p:cNvSpPr/>
          <p:nvPr/>
        </p:nvSpPr>
        <p:spPr>
          <a:xfrm>
            <a:off x="8214102" y="263471"/>
            <a:ext cx="3301139" cy="6292312"/>
          </a:xfrm>
          <a:prstGeom prst="rect">
            <a:avLst/>
          </a:prstGeom>
          <a:no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D3516288-C057-BAB5-E269-4549754A4309}"/>
              </a:ext>
            </a:extLst>
          </p:cNvPr>
          <p:cNvSpPr/>
          <p:nvPr/>
        </p:nvSpPr>
        <p:spPr>
          <a:xfrm>
            <a:off x="8415580" y="5576340"/>
            <a:ext cx="2898182" cy="824459"/>
          </a:xfrm>
          <a:prstGeom prst="rect">
            <a:avLst/>
          </a:prstGeom>
          <a:solidFill>
            <a:schemeClr val="tx1">
              <a:lumMod val="75000"/>
              <a:lumOff val="2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Main()</a:t>
            </a:r>
          </a:p>
        </p:txBody>
      </p:sp>
      <p:sp>
        <p:nvSpPr>
          <p:cNvPr id="2" name="Arrow: Right 1">
            <a:extLst>
              <a:ext uri="{FF2B5EF4-FFF2-40B4-BE49-F238E27FC236}">
                <a16:creationId xmlns:a16="http://schemas.microsoft.com/office/drawing/2014/main" id="{E409C310-C0EF-E44D-560F-2C0D0BD6C33F}"/>
              </a:ext>
            </a:extLst>
          </p:cNvPr>
          <p:cNvSpPr/>
          <p:nvPr/>
        </p:nvSpPr>
        <p:spPr>
          <a:xfrm>
            <a:off x="119921" y="2281042"/>
            <a:ext cx="556838" cy="239843"/>
          </a:xfrm>
          <a:prstGeom prst="rightArrow">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6BD13136-92D0-3412-9181-FAAA26FDC17A}"/>
              </a:ext>
            </a:extLst>
          </p:cNvPr>
          <p:cNvSpPr/>
          <p:nvPr/>
        </p:nvSpPr>
        <p:spPr>
          <a:xfrm>
            <a:off x="8415580" y="4596897"/>
            <a:ext cx="2898182" cy="824460"/>
          </a:xfrm>
          <a:prstGeom prst="rect">
            <a:avLst/>
          </a:prstGeom>
          <a:solidFill>
            <a:schemeClr val="tx1">
              <a:lumMod val="75000"/>
              <a:lumOff val="2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UCLN(6, 15)</a:t>
            </a:r>
          </a:p>
        </p:txBody>
      </p:sp>
      <p:sp>
        <p:nvSpPr>
          <p:cNvPr id="9" name="Rectangle 8">
            <a:extLst>
              <a:ext uri="{FF2B5EF4-FFF2-40B4-BE49-F238E27FC236}">
                <a16:creationId xmlns:a16="http://schemas.microsoft.com/office/drawing/2014/main" id="{2CEF98C8-D3E0-F8A3-7AFD-771AF51C6F93}"/>
              </a:ext>
            </a:extLst>
          </p:cNvPr>
          <p:cNvSpPr/>
          <p:nvPr/>
        </p:nvSpPr>
        <p:spPr>
          <a:xfrm>
            <a:off x="8415580" y="3610087"/>
            <a:ext cx="2898182" cy="824460"/>
          </a:xfrm>
          <a:prstGeom prst="rect">
            <a:avLst/>
          </a:prstGeom>
          <a:solidFill>
            <a:schemeClr val="tx1">
              <a:lumMod val="75000"/>
              <a:lumOff val="2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UCLN(6, 9)</a:t>
            </a:r>
          </a:p>
        </p:txBody>
      </p:sp>
      <p:sp>
        <p:nvSpPr>
          <p:cNvPr id="10" name="Rectangle 9">
            <a:extLst>
              <a:ext uri="{FF2B5EF4-FFF2-40B4-BE49-F238E27FC236}">
                <a16:creationId xmlns:a16="http://schemas.microsoft.com/office/drawing/2014/main" id="{2F4BF356-C53E-A2E7-4039-89308E2DB38E}"/>
              </a:ext>
            </a:extLst>
          </p:cNvPr>
          <p:cNvSpPr/>
          <p:nvPr/>
        </p:nvSpPr>
        <p:spPr>
          <a:xfrm>
            <a:off x="8415580" y="2623277"/>
            <a:ext cx="2898182" cy="824460"/>
          </a:xfrm>
          <a:prstGeom prst="rect">
            <a:avLst/>
          </a:prstGeom>
          <a:solidFill>
            <a:schemeClr val="tx1">
              <a:lumMod val="75000"/>
              <a:lumOff val="2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UCLN(6, 3)</a:t>
            </a:r>
          </a:p>
        </p:txBody>
      </p:sp>
      <p:sp>
        <p:nvSpPr>
          <p:cNvPr id="11" name="Rectangle 10">
            <a:extLst>
              <a:ext uri="{FF2B5EF4-FFF2-40B4-BE49-F238E27FC236}">
                <a16:creationId xmlns:a16="http://schemas.microsoft.com/office/drawing/2014/main" id="{DC282698-FF4B-E8A4-E8B3-BFA5D2480CC7}"/>
              </a:ext>
            </a:extLst>
          </p:cNvPr>
          <p:cNvSpPr/>
          <p:nvPr/>
        </p:nvSpPr>
        <p:spPr>
          <a:xfrm>
            <a:off x="8415580" y="1636467"/>
            <a:ext cx="2898182" cy="824460"/>
          </a:xfrm>
          <a:prstGeom prst="rect">
            <a:avLst/>
          </a:prstGeom>
          <a:solidFill>
            <a:schemeClr val="tx1">
              <a:lumMod val="75000"/>
              <a:lumOff val="2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UCLN(3, 3)</a:t>
            </a:r>
          </a:p>
        </p:txBody>
      </p:sp>
    </p:spTree>
    <p:extLst>
      <p:ext uri="{BB962C8B-B14F-4D97-AF65-F5344CB8AC3E}">
        <p14:creationId xmlns:p14="http://schemas.microsoft.com/office/powerpoint/2010/main" val="184249629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FC970A5-0346-53C8-ED97-41FB92DD4AB0}"/>
              </a:ext>
            </a:extLst>
          </p:cNvPr>
          <p:cNvSpPr txBox="1"/>
          <p:nvPr/>
        </p:nvSpPr>
        <p:spPr>
          <a:xfrm>
            <a:off x="676759" y="1536174"/>
            <a:ext cx="5199087" cy="3785652"/>
          </a:xfrm>
          <a:prstGeom prst="rect">
            <a:avLst/>
          </a:prstGeom>
          <a:noFill/>
        </p:spPr>
        <p:txBody>
          <a:bodyPr wrap="square" rtlCol="0">
            <a:spAutoFit/>
          </a:bodyPr>
          <a:lstStyle/>
          <a:p>
            <a:r>
              <a:rPr lang="en-US" sz="2000" b="1"/>
              <a:t>int UCLN(int a, int b)</a:t>
            </a:r>
          </a:p>
          <a:p>
            <a:r>
              <a:rPr lang="en-US" sz="2000" b="1"/>
              <a:t>{</a:t>
            </a:r>
          </a:p>
          <a:p>
            <a:r>
              <a:rPr lang="en-US" sz="2000" b="1"/>
              <a:t>	if (a == b)</a:t>
            </a:r>
          </a:p>
          <a:p>
            <a:r>
              <a:rPr lang="en-US" sz="2000" b="1"/>
              <a:t>		return a;</a:t>
            </a:r>
          </a:p>
          <a:p>
            <a:r>
              <a:rPr lang="en-US" sz="2000" b="1"/>
              <a:t>	if (a &gt; b) </a:t>
            </a:r>
          </a:p>
          <a:p>
            <a:r>
              <a:rPr lang="en-US" sz="2000" b="1"/>
              <a:t>		return UCLN(a - b, b);</a:t>
            </a:r>
          </a:p>
          <a:p>
            <a:r>
              <a:rPr lang="en-US" sz="2000" b="1"/>
              <a:t>	return UCLN(a, b - a);</a:t>
            </a:r>
          </a:p>
          <a:p>
            <a:r>
              <a:rPr lang="en-US" sz="2000" b="1"/>
              <a:t>}</a:t>
            </a:r>
          </a:p>
          <a:p>
            <a:r>
              <a:rPr lang="en-US" sz="2000" b="1"/>
              <a:t>int main()</a:t>
            </a:r>
          </a:p>
          <a:p>
            <a:r>
              <a:rPr lang="en-US" sz="2000" b="1"/>
              <a:t>{</a:t>
            </a:r>
          </a:p>
          <a:p>
            <a:r>
              <a:rPr lang="en-US" sz="2000" b="1"/>
              <a:t>	printf(“%d\n”, UCLN(6, 15));</a:t>
            </a:r>
          </a:p>
          <a:p>
            <a:r>
              <a:rPr lang="en-US" sz="2000" b="1"/>
              <a:t>}</a:t>
            </a:r>
          </a:p>
        </p:txBody>
      </p:sp>
      <p:sp>
        <p:nvSpPr>
          <p:cNvPr id="6" name="Rectangle 5">
            <a:extLst>
              <a:ext uri="{FF2B5EF4-FFF2-40B4-BE49-F238E27FC236}">
                <a16:creationId xmlns:a16="http://schemas.microsoft.com/office/drawing/2014/main" id="{C1E1BB82-DC76-3D1D-4752-51715EC1A994}"/>
              </a:ext>
            </a:extLst>
          </p:cNvPr>
          <p:cNvSpPr/>
          <p:nvPr/>
        </p:nvSpPr>
        <p:spPr>
          <a:xfrm>
            <a:off x="8214102" y="263471"/>
            <a:ext cx="3301139" cy="6292312"/>
          </a:xfrm>
          <a:prstGeom prst="rect">
            <a:avLst/>
          </a:prstGeom>
          <a:no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D3516288-C057-BAB5-E269-4549754A4309}"/>
              </a:ext>
            </a:extLst>
          </p:cNvPr>
          <p:cNvSpPr/>
          <p:nvPr/>
        </p:nvSpPr>
        <p:spPr>
          <a:xfrm>
            <a:off x="8415580" y="5576340"/>
            <a:ext cx="2898182" cy="824459"/>
          </a:xfrm>
          <a:prstGeom prst="rect">
            <a:avLst/>
          </a:prstGeom>
          <a:solidFill>
            <a:schemeClr val="tx1">
              <a:lumMod val="75000"/>
              <a:lumOff val="2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Main()</a:t>
            </a:r>
          </a:p>
        </p:txBody>
      </p:sp>
      <p:sp>
        <p:nvSpPr>
          <p:cNvPr id="2" name="Arrow: Right 1">
            <a:extLst>
              <a:ext uri="{FF2B5EF4-FFF2-40B4-BE49-F238E27FC236}">
                <a16:creationId xmlns:a16="http://schemas.microsoft.com/office/drawing/2014/main" id="{E409C310-C0EF-E44D-560F-2C0D0BD6C33F}"/>
              </a:ext>
            </a:extLst>
          </p:cNvPr>
          <p:cNvSpPr/>
          <p:nvPr/>
        </p:nvSpPr>
        <p:spPr>
          <a:xfrm>
            <a:off x="119921" y="2550863"/>
            <a:ext cx="556838" cy="239843"/>
          </a:xfrm>
          <a:prstGeom prst="rightArrow">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6BD13136-92D0-3412-9181-FAAA26FDC17A}"/>
              </a:ext>
            </a:extLst>
          </p:cNvPr>
          <p:cNvSpPr/>
          <p:nvPr/>
        </p:nvSpPr>
        <p:spPr>
          <a:xfrm>
            <a:off x="8415580" y="4596897"/>
            <a:ext cx="2898182" cy="824460"/>
          </a:xfrm>
          <a:prstGeom prst="rect">
            <a:avLst/>
          </a:prstGeom>
          <a:solidFill>
            <a:schemeClr val="tx1">
              <a:lumMod val="75000"/>
              <a:lumOff val="2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UCLN(6, 15)</a:t>
            </a:r>
          </a:p>
        </p:txBody>
      </p:sp>
      <p:sp>
        <p:nvSpPr>
          <p:cNvPr id="9" name="Rectangle 8">
            <a:extLst>
              <a:ext uri="{FF2B5EF4-FFF2-40B4-BE49-F238E27FC236}">
                <a16:creationId xmlns:a16="http://schemas.microsoft.com/office/drawing/2014/main" id="{2CEF98C8-D3E0-F8A3-7AFD-771AF51C6F93}"/>
              </a:ext>
            </a:extLst>
          </p:cNvPr>
          <p:cNvSpPr/>
          <p:nvPr/>
        </p:nvSpPr>
        <p:spPr>
          <a:xfrm>
            <a:off x="8415580" y="3610087"/>
            <a:ext cx="2898182" cy="824460"/>
          </a:xfrm>
          <a:prstGeom prst="rect">
            <a:avLst/>
          </a:prstGeom>
          <a:solidFill>
            <a:schemeClr val="tx1">
              <a:lumMod val="75000"/>
              <a:lumOff val="2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UCLN(6, 9)</a:t>
            </a:r>
          </a:p>
        </p:txBody>
      </p:sp>
      <p:sp>
        <p:nvSpPr>
          <p:cNvPr id="10" name="Rectangle 9">
            <a:extLst>
              <a:ext uri="{FF2B5EF4-FFF2-40B4-BE49-F238E27FC236}">
                <a16:creationId xmlns:a16="http://schemas.microsoft.com/office/drawing/2014/main" id="{2F4BF356-C53E-A2E7-4039-89308E2DB38E}"/>
              </a:ext>
            </a:extLst>
          </p:cNvPr>
          <p:cNvSpPr/>
          <p:nvPr/>
        </p:nvSpPr>
        <p:spPr>
          <a:xfrm>
            <a:off x="8415580" y="2623277"/>
            <a:ext cx="2898182" cy="824460"/>
          </a:xfrm>
          <a:prstGeom prst="rect">
            <a:avLst/>
          </a:prstGeom>
          <a:solidFill>
            <a:schemeClr val="tx1">
              <a:lumMod val="75000"/>
              <a:lumOff val="2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UCLN(6, 3)</a:t>
            </a:r>
          </a:p>
        </p:txBody>
      </p:sp>
      <p:sp>
        <p:nvSpPr>
          <p:cNvPr id="11" name="Rectangle 10">
            <a:extLst>
              <a:ext uri="{FF2B5EF4-FFF2-40B4-BE49-F238E27FC236}">
                <a16:creationId xmlns:a16="http://schemas.microsoft.com/office/drawing/2014/main" id="{DC282698-FF4B-E8A4-E8B3-BFA5D2480CC7}"/>
              </a:ext>
            </a:extLst>
          </p:cNvPr>
          <p:cNvSpPr/>
          <p:nvPr/>
        </p:nvSpPr>
        <p:spPr>
          <a:xfrm>
            <a:off x="8415580" y="1636467"/>
            <a:ext cx="2898182" cy="824460"/>
          </a:xfrm>
          <a:prstGeom prst="rect">
            <a:avLst/>
          </a:prstGeom>
          <a:solidFill>
            <a:schemeClr val="bg1">
              <a:lumMod val="6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UCLN(3, 3)</a:t>
            </a:r>
          </a:p>
        </p:txBody>
      </p:sp>
      <p:cxnSp>
        <p:nvCxnSpPr>
          <p:cNvPr id="4" name="Connector: Curved 3">
            <a:extLst>
              <a:ext uri="{FF2B5EF4-FFF2-40B4-BE49-F238E27FC236}">
                <a16:creationId xmlns:a16="http://schemas.microsoft.com/office/drawing/2014/main" id="{3CF5858A-F7E8-01A9-AAA5-30282317C503}"/>
              </a:ext>
            </a:extLst>
          </p:cNvPr>
          <p:cNvCxnSpPr>
            <a:stCxn id="11" idx="1"/>
            <a:endCxn id="10" idx="1"/>
          </p:cNvCxnSpPr>
          <p:nvPr/>
        </p:nvCxnSpPr>
        <p:spPr>
          <a:xfrm rot="10800000" flipV="1">
            <a:off x="8415580" y="2048697"/>
            <a:ext cx="12700" cy="986810"/>
          </a:xfrm>
          <a:prstGeom prst="curvedConnector3">
            <a:avLst>
              <a:gd name="adj1" fmla="val 5813118"/>
            </a:avLst>
          </a:prstGeom>
          <a:ln w="5715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7F69A67E-C507-14BA-823F-3A5A8EA53898}"/>
              </a:ext>
            </a:extLst>
          </p:cNvPr>
          <p:cNvSpPr txBox="1"/>
          <p:nvPr/>
        </p:nvSpPr>
        <p:spPr>
          <a:xfrm>
            <a:off x="7213981" y="2249714"/>
            <a:ext cx="410690" cy="584775"/>
          </a:xfrm>
          <a:prstGeom prst="rect">
            <a:avLst/>
          </a:prstGeom>
          <a:noFill/>
        </p:spPr>
        <p:txBody>
          <a:bodyPr wrap="none" rtlCol="0">
            <a:spAutoFit/>
          </a:bodyPr>
          <a:lstStyle/>
          <a:p>
            <a:r>
              <a:rPr lang="en-US" sz="3200" b="1"/>
              <a:t>3</a:t>
            </a:r>
          </a:p>
        </p:txBody>
      </p:sp>
    </p:spTree>
    <p:extLst>
      <p:ext uri="{BB962C8B-B14F-4D97-AF65-F5344CB8AC3E}">
        <p14:creationId xmlns:p14="http://schemas.microsoft.com/office/powerpoint/2010/main" val="38303895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FC970A5-0346-53C8-ED97-41FB92DD4AB0}"/>
              </a:ext>
            </a:extLst>
          </p:cNvPr>
          <p:cNvSpPr txBox="1"/>
          <p:nvPr/>
        </p:nvSpPr>
        <p:spPr>
          <a:xfrm>
            <a:off x="676759" y="1536174"/>
            <a:ext cx="5199087" cy="3785652"/>
          </a:xfrm>
          <a:prstGeom prst="rect">
            <a:avLst/>
          </a:prstGeom>
          <a:noFill/>
        </p:spPr>
        <p:txBody>
          <a:bodyPr wrap="square" rtlCol="0">
            <a:spAutoFit/>
          </a:bodyPr>
          <a:lstStyle/>
          <a:p>
            <a:r>
              <a:rPr lang="en-US" sz="2000" b="1"/>
              <a:t>int UCLN(int a, int b)</a:t>
            </a:r>
          </a:p>
          <a:p>
            <a:r>
              <a:rPr lang="en-US" sz="2000" b="1"/>
              <a:t>{</a:t>
            </a:r>
          </a:p>
          <a:p>
            <a:r>
              <a:rPr lang="en-US" sz="2000" b="1"/>
              <a:t>	if (a == b)</a:t>
            </a:r>
          </a:p>
          <a:p>
            <a:r>
              <a:rPr lang="en-US" sz="2000" b="1"/>
              <a:t>		return a;</a:t>
            </a:r>
          </a:p>
          <a:p>
            <a:r>
              <a:rPr lang="en-US" sz="2000" b="1"/>
              <a:t>	if (a &gt; b) </a:t>
            </a:r>
          </a:p>
          <a:p>
            <a:r>
              <a:rPr lang="en-US" sz="2000" b="1"/>
              <a:t>		return UCLN(a - b, b);</a:t>
            </a:r>
          </a:p>
          <a:p>
            <a:r>
              <a:rPr lang="en-US" sz="2000" b="1"/>
              <a:t>	return UCLN(a, b - a);</a:t>
            </a:r>
          </a:p>
          <a:p>
            <a:r>
              <a:rPr lang="en-US" sz="2000" b="1"/>
              <a:t>}</a:t>
            </a:r>
          </a:p>
          <a:p>
            <a:r>
              <a:rPr lang="en-US" sz="2000" b="1"/>
              <a:t>int main()</a:t>
            </a:r>
          </a:p>
          <a:p>
            <a:r>
              <a:rPr lang="en-US" sz="2000" b="1"/>
              <a:t>{</a:t>
            </a:r>
          </a:p>
          <a:p>
            <a:r>
              <a:rPr lang="en-US" sz="2000" b="1"/>
              <a:t>	printf(“%d\n”, UCLN(6, 15));</a:t>
            </a:r>
          </a:p>
          <a:p>
            <a:r>
              <a:rPr lang="en-US" sz="2000" b="1"/>
              <a:t>}</a:t>
            </a:r>
          </a:p>
        </p:txBody>
      </p:sp>
      <p:sp>
        <p:nvSpPr>
          <p:cNvPr id="6" name="Rectangle 5">
            <a:extLst>
              <a:ext uri="{FF2B5EF4-FFF2-40B4-BE49-F238E27FC236}">
                <a16:creationId xmlns:a16="http://schemas.microsoft.com/office/drawing/2014/main" id="{C1E1BB82-DC76-3D1D-4752-51715EC1A994}"/>
              </a:ext>
            </a:extLst>
          </p:cNvPr>
          <p:cNvSpPr/>
          <p:nvPr/>
        </p:nvSpPr>
        <p:spPr>
          <a:xfrm>
            <a:off x="8214102" y="263471"/>
            <a:ext cx="3301139" cy="6292312"/>
          </a:xfrm>
          <a:prstGeom prst="rect">
            <a:avLst/>
          </a:prstGeom>
          <a:no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D3516288-C057-BAB5-E269-4549754A4309}"/>
              </a:ext>
            </a:extLst>
          </p:cNvPr>
          <p:cNvSpPr/>
          <p:nvPr/>
        </p:nvSpPr>
        <p:spPr>
          <a:xfrm>
            <a:off x="8415580" y="5576340"/>
            <a:ext cx="2898182" cy="824459"/>
          </a:xfrm>
          <a:prstGeom prst="rect">
            <a:avLst/>
          </a:prstGeom>
          <a:solidFill>
            <a:schemeClr val="tx1">
              <a:lumMod val="75000"/>
              <a:lumOff val="2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Main()</a:t>
            </a:r>
          </a:p>
        </p:txBody>
      </p:sp>
      <p:sp>
        <p:nvSpPr>
          <p:cNvPr id="2" name="Arrow: Right 1">
            <a:extLst>
              <a:ext uri="{FF2B5EF4-FFF2-40B4-BE49-F238E27FC236}">
                <a16:creationId xmlns:a16="http://schemas.microsoft.com/office/drawing/2014/main" id="{E409C310-C0EF-E44D-560F-2C0D0BD6C33F}"/>
              </a:ext>
            </a:extLst>
          </p:cNvPr>
          <p:cNvSpPr/>
          <p:nvPr/>
        </p:nvSpPr>
        <p:spPr>
          <a:xfrm>
            <a:off x="119921" y="3490165"/>
            <a:ext cx="556838" cy="239843"/>
          </a:xfrm>
          <a:prstGeom prst="rightArrow">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6BD13136-92D0-3412-9181-FAAA26FDC17A}"/>
              </a:ext>
            </a:extLst>
          </p:cNvPr>
          <p:cNvSpPr/>
          <p:nvPr/>
        </p:nvSpPr>
        <p:spPr>
          <a:xfrm>
            <a:off x="8415580" y="4596897"/>
            <a:ext cx="2898182" cy="824460"/>
          </a:xfrm>
          <a:prstGeom prst="rect">
            <a:avLst/>
          </a:prstGeom>
          <a:solidFill>
            <a:schemeClr val="tx1">
              <a:lumMod val="75000"/>
              <a:lumOff val="2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UCLN(6, 15)</a:t>
            </a:r>
          </a:p>
        </p:txBody>
      </p:sp>
      <p:sp>
        <p:nvSpPr>
          <p:cNvPr id="9" name="Rectangle 8">
            <a:extLst>
              <a:ext uri="{FF2B5EF4-FFF2-40B4-BE49-F238E27FC236}">
                <a16:creationId xmlns:a16="http://schemas.microsoft.com/office/drawing/2014/main" id="{2CEF98C8-D3E0-F8A3-7AFD-771AF51C6F93}"/>
              </a:ext>
            </a:extLst>
          </p:cNvPr>
          <p:cNvSpPr/>
          <p:nvPr/>
        </p:nvSpPr>
        <p:spPr>
          <a:xfrm>
            <a:off x="8415580" y="3610087"/>
            <a:ext cx="2898182" cy="824460"/>
          </a:xfrm>
          <a:prstGeom prst="rect">
            <a:avLst/>
          </a:prstGeom>
          <a:solidFill>
            <a:schemeClr val="tx1">
              <a:lumMod val="75000"/>
              <a:lumOff val="2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UCLN(6, 9)</a:t>
            </a:r>
          </a:p>
        </p:txBody>
      </p:sp>
      <p:sp>
        <p:nvSpPr>
          <p:cNvPr id="10" name="Rectangle 9">
            <a:extLst>
              <a:ext uri="{FF2B5EF4-FFF2-40B4-BE49-F238E27FC236}">
                <a16:creationId xmlns:a16="http://schemas.microsoft.com/office/drawing/2014/main" id="{2F4BF356-C53E-A2E7-4039-89308E2DB38E}"/>
              </a:ext>
            </a:extLst>
          </p:cNvPr>
          <p:cNvSpPr/>
          <p:nvPr/>
        </p:nvSpPr>
        <p:spPr>
          <a:xfrm>
            <a:off x="8415580" y="2623277"/>
            <a:ext cx="2898182" cy="824460"/>
          </a:xfrm>
          <a:prstGeom prst="rect">
            <a:avLst/>
          </a:prstGeom>
          <a:solidFill>
            <a:schemeClr val="bg1">
              <a:lumMod val="6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UCLN(6, 3)</a:t>
            </a:r>
          </a:p>
        </p:txBody>
      </p:sp>
      <p:cxnSp>
        <p:nvCxnSpPr>
          <p:cNvPr id="4" name="Connector: Curved 3">
            <a:extLst>
              <a:ext uri="{FF2B5EF4-FFF2-40B4-BE49-F238E27FC236}">
                <a16:creationId xmlns:a16="http://schemas.microsoft.com/office/drawing/2014/main" id="{3CF5858A-F7E8-01A9-AAA5-30282317C503}"/>
              </a:ext>
            </a:extLst>
          </p:cNvPr>
          <p:cNvCxnSpPr>
            <a:cxnSpLocks/>
          </p:cNvCxnSpPr>
          <p:nvPr/>
        </p:nvCxnSpPr>
        <p:spPr>
          <a:xfrm rot="10800000" flipV="1">
            <a:off x="8415580" y="3031824"/>
            <a:ext cx="12700" cy="986810"/>
          </a:xfrm>
          <a:prstGeom prst="curvedConnector3">
            <a:avLst>
              <a:gd name="adj1" fmla="val 5813118"/>
            </a:avLst>
          </a:prstGeom>
          <a:ln w="5715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7F69A67E-C507-14BA-823F-3A5A8EA53898}"/>
              </a:ext>
            </a:extLst>
          </p:cNvPr>
          <p:cNvSpPr txBox="1"/>
          <p:nvPr/>
        </p:nvSpPr>
        <p:spPr>
          <a:xfrm>
            <a:off x="7207228" y="3232841"/>
            <a:ext cx="410690" cy="584775"/>
          </a:xfrm>
          <a:prstGeom prst="rect">
            <a:avLst/>
          </a:prstGeom>
          <a:noFill/>
        </p:spPr>
        <p:txBody>
          <a:bodyPr wrap="none" rtlCol="0">
            <a:spAutoFit/>
          </a:bodyPr>
          <a:lstStyle/>
          <a:p>
            <a:r>
              <a:rPr lang="en-US" sz="3200" b="1"/>
              <a:t>3</a:t>
            </a:r>
          </a:p>
        </p:txBody>
      </p:sp>
    </p:spTree>
    <p:extLst>
      <p:ext uri="{BB962C8B-B14F-4D97-AF65-F5344CB8AC3E}">
        <p14:creationId xmlns:p14="http://schemas.microsoft.com/office/powerpoint/2010/main" val="36838487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FC970A5-0346-53C8-ED97-41FB92DD4AB0}"/>
              </a:ext>
            </a:extLst>
          </p:cNvPr>
          <p:cNvSpPr txBox="1"/>
          <p:nvPr/>
        </p:nvSpPr>
        <p:spPr>
          <a:xfrm>
            <a:off x="676759" y="1536174"/>
            <a:ext cx="5199087" cy="3785652"/>
          </a:xfrm>
          <a:prstGeom prst="rect">
            <a:avLst/>
          </a:prstGeom>
          <a:noFill/>
        </p:spPr>
        <p:txBody>
          <a:bodyPr wrap="square" rtlCol="0">
            <a:spAutoFit/>
          </a:bodyPr>
          <a:lstStyle/>
          <a:p>
            <a:r>
              <a:rPr lang="en-US" sz="2000" b="1"/>
              <a:t>int UCLN(int a, int b)</a:t>
            </a:r>
          </a:p>
          <a:p>
            <a:r>
              <a:rPr lang="en-US" sz="2000" b="1"/>
              <a:t>{</a:t>
            </a:r>
          </a:p>
          <a:p>
            <a:r>
              <a:rPr lang="en-US" sz="2000" b="1"/>
              <a:t>	if (a == b)</a:t>
            </a:r>
          </a:p>
          <a:p>
            <a:r>
              <a:rPr lang="en-US" sz="2000" b="1"/>
              <a:t>		return a;</a:t>
            </a:r>
          </a:p>
          <a:p>
            <a:r>
              <a:rPr lang="en-US" sz="2000" b="1"/>
              <a:t>	if (a &gt; b) </a:t>
            </a:r>
          </a:p>
          <a:p>
            <a:r>
              <a:rPr lang="en-US" sz="2000" b="1"/>
              <a:t>		return UCLN(a - b, b);</a:t>
            </a:r>
          </a:p>
          <a:p>
            <a:r>
              <a:rPr lang="en-US" sz="2000" b="1"/>
              <a:t>	return UCLN(a, b - a);</a:t>
            </a:r>
          </a:p>
          <a:p>
            <a:r>
              <a:rPr lang="en-US" sz="2000" b="1"/>
              <a:t>}</a:t>
            </a:r>
          </a:p>
          <a:p>
            <a:r>
              <a:rPr lang="en-US" sz="2000" b="1"/>
              <a:t>int main()</a:t>
            </a:r>
          </a:p>
          <a:p>
            <a:r>
              <a:rPr lang="en-US" sz="2000" b="1"/>
              <a:t>{</a:t>
            </a:r>
          </a:p>
          <a:p>
            <a:r>
              <a:rPr lang="en-US" sz="2000" b="1"/>
              <a:t>	printf(“%d\n”, UCLN(6, 15));</a:t>
            </a:r>
          </a:p>
          <a:p>
            <a:r>
              <a:rPr lang="en-US" sz="2000" b="1"/>
              <a:t>}</a:t>
            </a:r>
          </a:p>
        </p:txBody>
      </p:sp>
      <p:sp>
        <p:nvSpPr>
          <p:cNvPr id="6" name="Rectangle 5">
            <a:extLst>
              <a:ext uri="{FF2B5EF4-FFF2-40B4-BE49-F238E27FC236}">
                <a16:creationId xmlns:a16="http://schemas.microsoft.com/office/drawing/2014/main" id="{C1E1BB82-DC76-3D1D-4752-51715EC1A994}"/>
              </a:ext>
            </a:extLst>
          </p:cNvPr>
          <p:cNvSpPr/>
          <p:nvPr/>
        </p:nvSpPr>
        <p:spPr>
          <a:xfrm>
            <a:off x="8214102" y="263471"/>
            <a:ext cx="3301139" cy="6292312"/>
          </a:xfrm>
          <a:prstGeom prst="rect">
            <a:avLst/>
          </a:prstGeom>
          <a:no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D3516288-C057-BAB5-E269-4549754A4309}"/>
              </a:ext>
            </a:extLst>
          </p:cNvPr>
          <p:cNvSpPr/>
          <p:nvPr/>
        </p:nvSpPr>
        <p:spPr>
          <a:xfrm>
            <a:off x="8415580" y="5576340"/>
            <a:ext cx="2898182" cy="824459"/>
          </a:xfrm>
          <a:prstGeom prst="rect">
            <a:avLst/>
          </a:prstGeom>
          <a:solidFill>
            <a:schemeClr val="tx1">
              <a:lumMod val="75000"/>
              <a:lumOff val="2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Main()</a:t>
            </a:r>
          </a:p>
        </p:txBody>
      </p:sp>
      <p:sp>
        <p:nvSpPr>
          <p:cNvPr id="2" name="Arrow: Right 1">
            <a:extLst>
              <a:ext uri="{FF2B5EF4-FFF2-40B4-BE49-F238E27FC236}">
                <a16:creationId xmlns:a16="http://schemas.microsoft.com/office/drawing/2014/main" id="{E409C310-C0EF-E44D-560F-2C0D0BD6C33F}"/>
              </a:ext>
            </a:extLst>
          </p:cNvPr>
          <p:cNvSpPr/>
          <p:nvPr/>
        </p:nvSpPr>
        <p:spPr>
          <a:xfrm>
            <a:off x="119921" y="3490165"/>
            <a:ext cx="556838" cy="239843"/>
          </a:xfrm>
          <a:prstGeom prst="rightArrow">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6BD13136-92D0-3412-9181-FAAA26FDC17A}"/>
              </a:ext>
            </a:extLst>
          </p:cNvPr>
          <p:cNvSpPr/>
          <p:nvPr/>
        </p:nvSpPr>
        <p:spPr>
          <a:xfrm>
            <a:off x="8415580" y="4596897"/>
            <a:ext cx="2898182" cy="824460"/>
          </a:xfrm>
          <a:prstGeom prst="rect">
            <a:avLst/>
          </a:prstGeom>
          <a:solidFill>
            <a:schemeClr val="tx1">
              <a:lumMod val="75000"/>
              <a:lumOff val="2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UCLN(6, 15)</a:t>
            </a:r>
          </a:p>
        </p:txBody>
      </p:sp>
      <p:sp>
        <p:nvSpPr>
          <p:cNvPr id="9" name="Rectangle 8">
            <a:extLst>
              <a:ext uri="{FF2B5EF4-FFF2-40B4-BE49-F238E27FC236}">
                <a16:creationId xmlns:a16="http://schemas.microsoft.com/office/drawing/2014/main" id="{2CEF98C8-D3E0-F8A3-7AFD-771AF51C6F93}"/>
              </a:ext>
            </a:extLst>
          </p:cNvPr>
          <p:cNvSpPr/>
          <p:nvPr/>
        </p:nvSpPr>
        <p:spPr>
          <a:xfrm>
            <a:off x="8415580" y="3610087"/>
            <a:ext cx="2898182" cy="824460"/>
          </a:xfrm>
          <a:prstGeom prst="rect">
            <a:avLst/>
          </a:prstGeom>
          <a:solidFill>
            <a:schemeClr val="bg1">
              <a:lumMod val="6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UCLN(6, 9)</a:t>
            </a:r>
          </a:p>
        </p:txBody>
      </p:sp>
      <p:grpSp>
        <p:nvGrpSpPr>
          <p:cNvPr id="3" name="Group 2">
            <a:extLst>
              <a:ext uri="{FF2B5EF4-FFF2-40B4-BE49-F238E27FC236}">
                <a16:creationId xmlns:a16="http://schemas.microsoft.com/office/drawing/2014/main" id="{BFDEE18F-5358-D9D9-92EA-943E63A51238}"/>
              </a:ext>
            </a:extLst>
          </p:cNvPr>
          <p:cNvGrpSpPr/>
          <p:nvPr/>
        </p:nvGrpSpPr>
        <p:grpSpPr>
          <a:xfrm>
            <a:off x="7194528" y="4026001"/>
            <a:ext cx="1221052" cy="986810"/>
            <a:chOff x="7207228" y="3031824"/>
            <a:chExt cx="1221052" cy="986810"/>
          </a:xfrm>
        </p:grpSpPr>
        <p:cxnSp>
          <p:nvCxnSpPr>
            <p:cNvPr id="4" name="Connector: Curved 3">
              <a:extLst>
                <a:ext uri="{FF2B5EF4-FFF2-40B4-BE49-F238E27FC236}">
                  <a16:creationId xmlns:a16="http://schemas.microsoft.com/office/drawing/2014/main" id="{3CF5858A-F7E8-01A9-AAA5-30282317C503}"/>
                </a:ext>
              </a:extLst>
            </p:cNvPr>
            <p:cNvCxnSpPr>
              <a:cxnSpLocks/>
            </p:cNvCxnSpPr>
            <p:nvPr/>
          </p:nvCxnSpPr>
          <p:spPr>
            <a:xfrm rot="10800000" flipV="1">
              <a:off x="8415580" y="3031824"/>
              <a:ext cx="12700" cy="986810"/>
            </a:xfrm>
            <a:prstGeom prst="curvedConnector3">
              <a:avLst>
                <a:gd name="adj1" fmla="val 5813118"/>
              </a:avLst>
            </a:prstGeom>
            <a:ln w="5715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7F69A67E-C507-14BA-823F-3A5A8EA53898}"/>
                </a:ext>
              </a:extLst>
            </p:cNvPr>
            <p:cNvSpPr txBox="1"/>
            <p:nvPr/>
          </p:nvSpPr>
          <p:spPr>
            <a:xfrm>
              <a:off x="7207228" y="3232841"/>
              <a:ext cx="410690" cy="584775"/>
            </a:xfrm>
            <a:prstGeom prst="rect">
              <a:avLst/>
            </a:prstGeom>
            <a:noFill/>
          </p:spPr>
          <p:txBody>
            <a:bodyPr wrap="none" rtlCol="0">
              <a:spAutoFit/>
            </a:bodyPr>
            <a:lstStyle/>
            <a:p>
              <a:r>
                <a:rPr lang="en-US" sz="3200" b="1"/>
                <a:t>3</a:t>
              </a:r>
            </a:p>
          </p:txBody>
        </p:sp>
      </p:grpSp>
    </p:spTree>
    <p:extLst>
      <p:ext uri="{BB962C8B-B14F-4D97-AF65-F5344CB8AC3E}">
        <p14:creationId xmlns:p14="http://schemas.microsoft.com/office/powerpoint/2010/main" val="85357270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FC970A5-0346-53C8-ED97-41FB92DD4AB0}"/>
              </a:ext>
            </a:extLst>
          </p:cNvPr>
          <p:cNvSpPr txBox="1"/>
          <p:nvPr/>
        </p:nvSpPr>
        <p:spPr>
          <a:xfrm>
            <a:off x="676759" y="1536174"/>
            <a:ext cx="5199087" cy="3785652"/>
          </a:xfrm>
          <a:prstGeom prst="rect">
            <a:avLst/>
          </a:prstGeom>
          <a:noFill/>
        </p:spPr>
        <p:txBody>
          <a:bodyPr wrap="square" rtlCol="0">
            <a:spAutoFit/>
          </a:bodyPr>
          <a:lstStyle/>
          <a:p>
            <a:r>
              <a:rPr lang="en-US" sz="2000" b="1"/>
              <a:t>int UCLN(int a, int b)</a:t>
            </a:r>
          </a:p>
          <a:p>
            <a:r>
              <a:rPr lang="en-US" sz="2000" b="1"/>
              <a:t>{</a:t>
            </a:r>
          </a:p>
          <a:p>
            <a:r>
              <a:rPr lang="en-US" sz="2000" b="1"/>
              <a:t>	if (a == b)</a:t>
            </a:r>
          </a:p>
          <a:p>
            <a:r>
              <a:rPr lang="en-US" sz="2000" b="1"/>
              <a:t>		return a;</a:t>
            </a:r>
          </a:p>
          <a:p>
            <a:r>
              <a:rPr lang="en-US" sz="2000" b="1"/>
              <a:t>	if (a &gt; b) </a:t>
            </a:r>
          </a:p>
          <a:p>
            <a:r>
              <a:rPr lang="en-US" sz="2000" b="1"/>
              <a:t>		return UCLN(a - b, b);</a:t>
            </a:r>
          </a:p>
          <a:p>
            <a:r>
              <a:rPr lang="en-US" sz="2000" b="1"/>
              <a:t>	return UCLN(a, b - a);</a:t>
            </a:r>
          </a:p>
          <a:p>
            <a:r>
              <a:rPr lang="en-US" sz="2000" b="1"/>
              <a:t>}</a:t>
            </a:r>
          </a:p>
          <a:p>
            <a:r>
              <a:rPr lang="en-US" sz="2000" b="1"/>
              <a:t>int main()</a:t>
            </a:r>
          </a:p>
          <a:p>
            <a:r>
              <a:rPr lang="en-US" sz="2000" b="1"/>
              <a:t>{</a:t>
            </a:r>
          </a:p>
          <a:p>
            <a:r>
              <a:rPr lang="en-US" sz="2000" b="1"/>
              <a:t>	printf(“%d\n”, UCLN(6, 15));</a:t>
            </a:r>
          </a:p>
          <a:p>
            <a:r>
              <a:rPr lang="en-US" sz="2000" b="1"/>
              <a:t>}</a:t>
            </a:r>
          </a:p>
        </p:txBody>
      </p:sp>
      <p:sp>
        <p:nvSpPr>
          <p:cNvPr id="6" name="Rectangle 5">
            <a:extLst>
              <a:ext uri="{FF2B5EF4-FFF2-40B4-BE49-F238E27FC236}">
                <a16:creationId xmlns:a16="http://schemas.microsoft.com/office/drawing/2014/main" id="{C1E1BB82-DC76-3D1D-4752-51715EC1A994}"/>
              </a:ext>
            </a:extLst>
          </p:cNvPr>
          <p:cNvSpPr/>
          <p:nvPr/>
        </p:nvSpPr>
        <p:spPr>
          <a:xfrm>
            <a:off x="8214102" y="263471"/>
            <a:ext cx="3301139" cy="6292312"/>
          </a:xfrm>
          <a:prstGeom prst="rect">
            <a:avLst/>
          </a:prstGeom>
          <a:no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D3516288-C057-BAB5-E269-4549754A4309}"/>
              </a:ext>
            </a:extLst>
          </p:cNvPr>
          <p:cNvSpPr/>
          <p:nvPr/>
        </p:nvSpPr>
        <p:spPr>
          <a:xfrm>
            <a:off x="8415580" y="5576340"/>
            <a:ext cx="2898182" cy="824459"/>
          </a:xfrm>
          <a:prstGeom prst="rect">
            <a:avLst/>
          </a:prstGeom>
          <a:solidFill>
            <a:schemeClr val="tx1">
              <a:lumMod val="75000"/>
              <a:lumOff val="2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Main()</a:t>
            </a:r>
          </a:p>
        </p:txBody>
      </p:sp>
      <p:sp>
        <p:nvSpPr>
          <p:cNvPr id="2" name="Arrow: Right 1">
            <a:extLst>
              <a:ext uri="{FF2B5EF4-FFF2-40B4-BE49-F238E27FC236}">
                <a16:creationId xmlns:a16="http://schemas.microsoft.com/office/drawing/2014/main" id="{E409C310-C0EF-E44D-560F-2C0D0BD6C33F}"/>
              </a:ext>
            </a:extLst>
          </p:cNvPr>
          <p:cNvSpPr/>
          <p:nvPr/>
        </p:nvSpPr>
        <p:spPr>
          <a:xfrm>
            <a:off x="119921" y="3490165"/>
            <a:ext cx="556838" cy="239843"/>
          </a:xfrm>
          <a:prstGeom prst="rightArrow">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6BD13136-92D0-3412-9181-FAAA26FDC17A}"/>
              </a:ext>
            </a:extLst>
          </p:cNvPr>
          <p:cNvSpPr/>
          <p:nvPr/>
        </p:nvSpPr>
        <p:spPr>
          <a:xfrm>
            <a:off x="8415580" y="4596897"/>
            <a:ext cx="2898182" cy="824460"/>
          </a:xfrm>
          <a:prstGeom prst="rect">
            <a:avLst/>
          </a:prstGeom>
          <a:solidFill>
            <a:schemeClr val="tx1">
              <a:lumMod val="75000"/>
              <a:lumOff val="2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UCLN(6, 15)</a:t>
            </a:r>
          </a:p>
        </p:txBody>
      </p:sp>
      <p:grpSp>
        <p:nvGrpSpPr>
          <p:cNvPr id="3" name="Group 2">
            <a:extLst>
              <a:ext uri="{FF2B5EF4-FFF2-40B4-BE49-F238E27FC236}">
                <a16:creationId xmlns:a16="http://schemas.microsoft.com/office/drawing/2014/main" id="{BFDEE18F-5358-D9D9-92EA-943E63A51238}"/>
              </a:ext>
            </a:extLst>
          </p:cNvPr>
          <p:cNvGrpSpPr/>
          <p:nvPr/>
        </p:nvGrpSpPr>
        <p:grpSpPr>
          <a:xfrm>
            <a:off x="7194528" y="5005444"/>
            <a:ext cx="1221052" cy="986810"/>
            <a:chOff x="7207228" y="3031824"/>
            <a:chExt cx="1221052" cy="986810"/>
          </a:xfrm>
        </p:grpSpPr>
        <p:cxnSp>
          <p:nvCxnSpPr>
            <p:cNvPr id="4" name="Connector: Curved 3">
              <a:extLst>
                <a:ext uri="{FF2B5EF4-FFF2-40B4-BE49-F238E27FC236}">
                  <a16:creationId xmlns:a16="http://schemas.microsoft.com/office/drawing/2014/main" id="{3CF5858A-F7E8-01A9-AAA5-30282317C503}"/>
                </a:ext>
              </a:extLst>
            </p:cNvPr>
            <p:cNvCxnSpPr>
              <a:cxnSpLocks/>
            </p:cNvCxnSpPr>
            <p:nvPr/>
          </p:nvCxnSpPr>
          <p:spPr>
            <a:xfrm rot="10800000" flipV="1">
              <a:off x="8415580" y="3031824"/>
              <a:ext cx="12700" cy="986810"/>
            </a:xfrm>
            <a:prstGeom prst="curvedConnector3">
              <a:avLst>
                <a:gd name="adj1" fmla="val 5813118"/>
              </a:avLst>
            </a:prstGeom>
            <a:ln w="5715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7F69A67E-C507-14BA-823F-3A5A8EA53898}"/>
                </a:ext>
              </a:extLst>
            </p:cNvPr>
            <p:cNvSpPr txBox="1"/>
            <p:nvPr/>
          </p:nvSpPr>
          <p:spPr>
            <a:xfrm>
              <a:off x="7207228" y="3232841"/>
              <a:ext cx="410690" cy="584775"/>
            </a:xfrm>
            <a:prstGeom prst="rect">
              <a:avLst/>
            </a:prstGeom>
            <a:noFill/>
          </p:spPr>
          <p:txBody>
            <a:bodyPr wrap="none" rtlCol="0">
              <a:spAutoFit/>
            </a:bodyPr>
            <a:lstStyle/>
            <a:p>
              <a:r>
                <a:rPr lang="en-US" sz="3200" b="1"/>
                <a:t>3</a:t>
              </a:r>
            </a:p>
          </p:txBody>
        </p:sp>
      </p:grpSp>
    </p:spTree>
    <p:extLst>
      <p:ext uri="{BB962C8B-B14F-4D97-AF65-F5344CB8AC3E}">
        <p14:creationId xmlns:p14="http://schemas.microsoft.com/office/powerpoint/2010/main" val="411879916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FC970A5-0346-53C8-ED97-41FB92DD4AB0}"/>
              </a:ext>
            </a:extLst>
          </p:cNvPr>
          <p:cNvSpPr txBox="1"/>
          <p:nvPr/>
        </p:nvSpPr>
        <p:spPr>
          <a:xfrm>
            <a:off x="676759" y="1536174"/>
            <a:ext cx="5199087" cy="3785652"/>
          </a:xfrm>
          <a:prstGeom prst="rect">
            <a:avLst/>
          </a:prstGeom>
          <a:noFill/>
        </p:spPr>
        <p:txBody>
          <a:bodyPr wrap="square" rtlCol="0">
            <a:spAutoFit/>
          </a:bodyPr>
          <a:lstStyle/>
          <a:p>
            <a:r>
              <a:rPr lang="en-US" sz="2000" b="1"/>
              <a:t>int UCLN(int a, int b)</a:t>
            </a:r>
          </a:p>
          <a:p>
            <a:r>
              <a:rPr lang="en-US" sz="2000" b="1"/>
              <a:t>{</a:t>
            </a:r>
          </a:p>
          <a:p>
            <a:r>
              <a:rPr lang="en-US" sz="2000" b="1"/>
              <a:t>	if (a == b)</a:t>
            </a:r>
          </a:p>
          <a:p>
            <a:r>
              <a:rPr lang="en-US" sz="2000" b="1"/>
              <a:t>		return a;</a:t>
            </a:r>
          </a:p>
          <a:p>
            <a:r>
              <a:rPr lang="en-US" sz="2000" b="1"/>
              <a:t>	if (a &gt; b) </a:t>
            </a:r>
          </a:p>
          <a:p>
            <a:r>
              <a:rPr lang="en-US" sz="2000" b="1"/>
              <a:t>		return UCLN(a - b, b);</a:t>
            </a:r>
          </a:p>
          <a:p>
            <a:r>
              <a:rPr lang="en-US" sz="2000" b="1"/>
              <a:t>	return UCLN(a, b - a);</a:t>
            </a:r>
          </a:p>
          <a:p>
            <a:r>
              <a:rPr lang="en-US" sz="2000" b="1"/>
              <a:t>}</a:t>
            </a:r>
          </a:p>
          <a:p>
            <a:r>
              <a:rPr lang="en-US" sz="2000" b="1"/>
              <a:t>int main()</a:t>
            </a:r>
          </a:p>
          <a:p>
            <a:r>
              <a:rPr lang="en-US" sz="2000" b="1"/>
              <a:t>{</a:t>
            </a:r>
          </a:p>
          <a:p>
            <a:r>
              <a:rPr lang="en-US" sz="2000" b="1"/>
              <a:t>	printf(“%d\n”, UCLN(6, 15));</a:t>
            </a:r>
          </a:p>
          <a:p>
            <a:r>
              <a:rPr lang="en-US" sz="2000" b="1"/>
              <a:t>}</a:t>
            </a:r>
          </a:p>
        </p:txBody>
      </p:sp>
      <p:sp>
        <p:nvSpPr>
          <p:cNvPr id="6" name="Rectangle 5">
            <a:extLst>
              <a:ext uri="{FF2B5EF4-FFF2-40B4-BE49-F238E27FC236}">
                <a16:creationId xmlns:a16="http://schemas.microsoft.com/office/drawing/2014/main" id="{C1E1BB82-DC76-3D1D-4752-51715EC1A994}"/>
              </a:ext>
            </a:extLst>
          </p:cNvPr>
          <p:cNvSpPr/>
          <p:nvPr/>
        </p:nvSpPr>
        <p:spPr>
          <a:xfrm>
            <a:off x="8214102" y="263471"/>
            <a:ext cx="3301139" cy="6292312"/>
          </a:xfrm>
          <a:prstGeom prst="rect">
            <a:avLst/>
          </a:prstGeom>
          <a:no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D3516288-C057-BAB5-E269-4549754A4309}"/>
              </a:ext>
            </a:extLst>
          </p:cNvPr>
          <p:cNvSpPr/>
          <p:nvPr/>
        </p:nvSpPr>
        <p:spPr>
          <a:xfrm>
            <a:off x="8415580" y="5576340"/>
            <a:ext cx="2898182" cy="824459"/>
          </a:xfrm>
          <a:prstGeom prst="rect">
            <a:avLst/>
          </a:prstGeom>
          <a:solidFill>
            <a:schemeClr val="tx1">
              <a:lumMod val="75000"/>
              <a:lumOff val="2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Main()</a:t>
            </a:r>
          </a:p>
        </p:txBody>
      </p:sp>
      <p:sp>
        <p:nvSpPr>
          <p:cNvPr id="2" name="Arrow: Right 1">
            <a:extLst>
              <a:ext uri="{FF2B5EF4-FFF2-40B4-BE49-F238E27FC236}">
                <a16:creationId xmlns:a16="http://schemas.microsoft.com/office/drawing/2014/main" id="{E409C310-C0EF-E44D-560F-2C0D0BD6C33F}"/>
              </a:ext>
            </a:extLst>
          </p:cNvPr>
          <p:cNvSpPr/>
          <p:nvPr/>
        </p:nvSpPr>
        <p:spPr>
          <a:xfrm>
            <a:off x="119921" y="4719359"/>
            <a:ext cx="556838" cy="239843"/>
          </a:xfrm>
          <a:prstGeom prst="rightArrow">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54552210-74B8-1811-A1B9-D370D36EE2B6}"/>
              </a:ext>
            </a:extLst>
          </p:cNvPr>
          <p:cNvSpPr txBox="1"/>
          <p:nvPr/>
        </p:nvSpPr>
        <p:spPr>
          <a:xfrm>
            <a:off x="384164" y="5757736"/>
            <a:ext cx="2892138" cy="461665"/>
          </a:xfrm>
          <a:prstGeom prst="rect">
            <a:avLst/>
          </a:prstGeom>
          <a:noFill/>
        </p:spPr>
        <p:txBody>
          <a:bodyPr wrap="none" rtlCol="0">
            <a:spAutoFit/>
          </a:bodyPr>
          <a:lstStyle/>
          <a:p>
            <a:r>
              <a:rPr lang="en-US" sz="2400" b="1">
                <a:sym typeface="Wingdings" panose="05000000000000000000" pitchFamily="2" charset="2"/>
              </a:rPr>
              <a:t> </a:t>
            </a:r>
            <a:r>
              <a:rPr lang="en-US" sz="2400" b="1"/>
              <a:t>System out: 3</a:t>
            </a:r>
          </a:p>
        </p:txBody>
      </p:sp>
    </p:spTree>
    <p:extLst>
      <p:ext uri="{BB962C8B-B14F-4D97-AF65-F5344CB8AC3E}">
        <p14:creationId xmlns:p14="http://schemas.microsoft.com/office/powerpoint/2010/main" val="69715776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7A24B98-B4DB-60FB-C3D4-B83E0DC52339}"/>
              </a:ext>
            </a:extLst>
          </p:cNvPr>
          <p:cNvSpPr txBox="1"/>
          <p:nvPr/>
        </p:nvSpPr>
        <p:spPr>
          <a:xfrm>
            <a:off x="368343" y="5320311"/>
            <a:ext cx="11455314" cy="1200329"/>
          </a:xfrm>
          <a:prstGeom prst="rect">
            <a:avLst/>
          </a:prstGeom>
          <a:noFill/>
        </p:spPr>
        <p:txBody>
          <a:bodyPr wrap="square" rtlCol="0">
            <a:spAutoFit/>
          </a:bodyPr>
          <a:lstStyle/>
          <a:p>
            <a:pPr algn="just"/>
            <a:r>
              <a:rPr lang="en-US" sz="2400" b="1"/>
              <a:t>Như vậy, mỗi lần gọi đệ quy, một hàm UCLN() mới lại được khởi tạo với đối số nhận được là các giá trị được giảm dần từ hàm số trước. </a:t>
            </a:r>
          </a:p>
          <a:p>
            <a:pPr algn="just"/>
            <a:r>
              <a:rPr lang="en-US" sz="2400" b="1"/>
              <a:t>Có thể thấy bộ nhớ stack sẽ đầy lên dần sau mỗi lần gọi đệ quy.</a:t>
            </a:r>
          </a:p>
        </p:txBody>
      </p:sp>
      <p:pic>
        <p:nvPicPr>
          <p:cNvPr id="8" name="Picture 7" descr="Text&#10;&#10;Description automatically generated with medium confidence">
            <a:extLst>
              <a:ext uri="{FF2B5EF4-FFF2-40B4-BE49-F238E27FC236}">
                <a16:creationId xmlns:a16="http://schemas.microsoft.com/office/drawing/2014/main" id="{81DF46A6-A43E-2B36-145A-9A7B03BBE8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4040" y="0"/>
            <a:ext cx="8763000" cy="4929188"/>
          </a:xfrm>
          <a:prstGeom prst="rect">
            <a:avLst/>
          </a:prstGeom>
        </p:spPr>
      </p:pic>
    </p:spTree>
    <p:extLst>
      <p:ext uri="{BB962C8B-B14F-4D97-AF65-F5344CB8AC3E}">
        <p14:creationId xmlns:p14="http://schemas.microsoft.com/office/powerpoint/2010/main" val="339816556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E4F35C9-0A8B-09E6-BF5D-8EC53CA98854}"/>
              </a:ext>
            </a:extLst>
          </p:cNvPr>
          <p:cNvSpPr/>
          <p:nvPr/>
        </p:nvSpPr>
        <p:spPr>
          <a:xfrm>
            <a:off x="1603752" y="282844"/>
            <a:ext cx="3301139" cy="6292312"/>
          </a:xfrm>
          <a:prstGeom prst="rect">
            <a:avLst/>
          </a:prstGeom>
          <a:no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DD81325F-1DA1-06BB-42D9-59DEDB29EFA4}"/>
              </a:ext>
            </a:extLst>
          </p:cNvPr>
          <p:cNvSpPr/>
          <p:nvPr/>
        </p:nvSpPr>
        <p:spPr>
          <a:xfrm>
            <a:off x="1805230" y="5557290"/>
            <a:ext cx="2898182" cy="824459"/>
          </a:xfrm>
          <a:prstGeom prst="rect">
            <a:avLst/>
          </a:prstGeom>
          <a:solidFill>
            <a:schemeClr val="tx1">
              <a:lumMod val="75000"/>
              <a:lumOff val="2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funA()</a:t>
            </a:r>
          </a:p>
        </p:txBody>
      </p:sp>
      <p:sp>
        <p:nvSpPr>
          <p:cNvPr id="6" name="Rectangle 5">
            <a:extLst>
              <a:ext uri="{FF2B5EF4-FFF2-40B4-BE49-F238E27FC236}">
                <a16:creationId xmlns:a16="http://schemas.microsoft.com/office/drawing/2014/main" id="{68AE0716-40B2-C116-D934-74EFE39C7E81}"/>
              </a:ext>
            </a:extLst>
          </p:cNvPr>
          <p:cNvSpPr/>
          <p:nvPr/>
        </p:nvSpPr>
        <p:spPr>
          <a:xfrm>
            <a:off x="1805230" y="4583139"/>
            <a:ext cx="2898182" cy="824459"/>
          </a:xfrm>
          <a:prstGeom prst="rect">
            <a:avLst/>
          </a:prstGeom>
          <a:solidFill>
            <a:schemeClr val="tx1">
              <a:lumMod val="75000"/>
              <a:lumOff val="2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funA()</a:t>
            </a:r>
          </a:p>
        </p:txBody>
      </p:sp>
      <p:sp>
        <p:nvSpPr>
          <p:cNvPr id="7" name="Rectangle 6">
            <a:extLst>
              <a:ext uri="{FF2B5EF4-FFF2-40B4-BE49-F238E27FC236}">
                <a16:creationId xmlns:a16="http://schemas.microsoft.com/office/drawing/2014/main" id="{C5406EFD-2B76-E961-21AC-D2ED6D5C18A9}"/>
              </a:ext>
            </a:extLst>
          </p:cNvPr>
          <p:cNvSpPr/>
          <p:nvPr/>
        </p:nvSpPr>
        <p:spPr>
          <a:xfrm>
            <a:off x="1805230" y="3608988"/>
            <a:ext cx="2898182" cy="824459"/>
          </a:xfrm>
          <a:prstGeom prst="rect">
            <a:avLst/>
          </a:prstGeom>
          <a:solidFill>
            <a:schemeClr val="tx1">
              <a:lumMod val="75000"/>
              <a:lumOff val="2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funA()</a:t>
            </a:r>
          </a:p>
        </p:txBody>
      </p:sp>
      <p:sp>
        <p:nvSpPr>
          <p:cNvPr id="8" name="Rectangle 7">
            <a:extLst>
              <a:ext uri="{FF2B5EF4-FFF2-40B4-BE49-F238E27FC236}">
                <a16:creationId xmlns:a16="http://schemas.microsoft.com/office/drawing/2014/main" id="{83DBA0D1-D9F7-9F2B-213F-4BBA7A9ACE22}"/>
              </a:ext>
            </a:extLst>
          </p:cNvPr>
          <p:cNvSpPr/>
          <p:nvPr/>
        </p:nvSpPr>
        <p:spPr>
          <a:xfrm>
            <a:off x="1805230" y="1406687"/>
            <a:ext cx="2898182" cy="824459"/>
          </a:xfrm>
          <a:prstGeom prst="rect">
            <a:avLst/>
          </a:prstGeom>
          <a:solidFill>
            <a:schemeClr val="tx1">
              <a:lumMod val="75000"/>
              <a:lumOff val="2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funA()</a:t>
            </a:r>
          </a:p>
        </p:txBody>
      </p:sp>
      <p:sp>
        <p:nvSpPr>
          <p:cNvPr id="9" name="Rectangle 8">
            <a:extLst>
              <a:ext uri="{FF2B5EF4-FFF2-40B4-BE49-F238E27FC236}">
                <a16:creationId xmlns:a16="http://schemas.microsoft.com/office/drawing/2014/main" id="{5260D723-89CD-D543-C82F-AF54C5FB52D0}"/>
              </a:ext>
            </a:extLst>
          </p:cNvPr>
          <p:cNvSpPr/>
          <p:nvPr/>
        </p:nvSpPr>
        <p:spPr>
          <a:xfrm>
            <a:off x="1805230" y="402240"/>
            <a:ext cx="2898182" cy="824459"/>
          </a:xfrm>
          <a:prstGeom prst="rect">
            <a:avLst/>
          </a:prstGeom>
          <a:solidFill>
            <a:schemeClr val="tx1">
              <a:lumMod val="75000"/>
              <a:lumOff val="2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funA()</a:t>
            </a:r>
          </a:p>
        </p:txBody>
      </p:sp>
      <p:sp>
        <p:nvSpPr>
          <p:cNvPr id="10" name="TextBox 9">
            <a:extLst>
              <a:ext uri="{FF2B5EF4-FFF2-40B4-BE49-F238E27FC236}">
                <a16:creationId xmlns:a16="http://schemas.microsoft.com/office/drawing/2014/main" id="{E426C2F5-6D9F-1D62-19C4-3BBCB7CB3C7A}"/>
              </a:ext>
            </a:extLst>
          </p:cNvPr>
          <p:cNvSpPr txBox="1"/>
          <p:nvPr/>
        </p:nvSpPr>
        <p:spPr>
          <a:xfrm>
            <a:off x="3098669" y="2424553"/>
            <a:ext cx="311304" cy="923330"/>
          </a:xfrm>
          <a:prstGeom prst="rect">
            <a:avLst/>
          </a:prstGeom>
          <a:noFill/>
        </p:spPr>
        <p:txBody>
          <a:bodyPr wrap="none" rtlCol="0">
            <a:spAutoFit/>
          </a:bodyPr>
          <a:lstStyle/>
          <a:p>
            <a:r>
              <a:rPr lang="en-US" b="1"/>
              <a:t>.</a:t>
            </a:r>
          </a:p>
          <a:p>
            <a:r>
              <a:rPr lang="en-US" b="1"/>
              <a:t>.</a:t>
            </a:r>
          </a:p>
          <a:p>
            <a:r>
              <a:rPr lang="en-US" b="1"/>
              <a:t>.</a:t>
            </a:r>
          </a:p>
        </p:txBody>
      </p:sp>
      <p:sp>
        <p:nvSpPr>
          <p:cNvPr id="11" name="Arrow: Right 10">
            <a:extLst>
              <a:ext uri="{FF2B5EF4-FFF2-40B4-BE49-F238E27FC236}">
                <a16:creationId xmlns:a16="http://schemas.microsoft.com/office/drawing/2014/main" id="{371CB8A0-2F39-359F-1EDC-79474224C50D}"/>
              </a:ext>
            </a:extLst>
          </p:cNvPr>
          <p:cNvSpPr/>
          <p:nvPr/>
        </p:nvSpPr>
        <p:spPr>
          <a:xfrm>
            <a:off x="5419241" y="4583138"/>
            <a:ext cx="2429359" cy="824459"/>
          </a:xfrm>
          <a:prstGeom prst="rightArrow">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4C291B4F-ACF2-0F03-8C71-6BB42F397853}"/>
              </a:ext>
            </a:extLst>
          </p:cNvPr>
          <p:cNvSpPr txBox="1"/>
          <p:nvPr/>
        </p:nvSpPr>
        <p:spPr>
          <a:xfrm>
            <a:off x="8362950" y="4733757"/>
            <a:ext cx="2945037" cy="523220"/>
          </a:xfrm>
          <a:prstGeom prst="rect">
            <a:avLst/>
          </a:prstGeom>
          <a:noFill/>
        </p:spPr>
        <p:txBody>
          <a:bodyPr wrap="none" rtlCol="0">
            <a:spAutoFit/>
          </a:bodyPr>
          <a:lstStyle/>
          <a:p>
            <a:r>
              <a:rPr lang="en-US" sz="2800" b="1"/>
              <a:t>Stack Overflow</a:t>
            </a:r>
          </a:p>
        </p:txBody>
      </p:sp>
      <p:sp>
        <p:nvSpPr>
          <p:cNvPr id="13" name="TextBox 12">
            <a:extLst>
              <a:ext uri="{FF2B5EF4-FFF2-40B4-BE49-F238E27FC236}">
                <a16:creationId xmlns:a16="http://schemas.microsoft.com/office/drawing/2014/main" id="{7F404D08-AB95-3407-51D6-5D47C8D2B048}"/>
              </a:ext>
            </a:extLst>
          </p:cNvPr>
          <p:cNvSpPr txBox="1"/>
          <p:nvPr/>
        </p:nvSpPr>
        <p:spPr>
          <a:xfrm>
            <a:off x="6096000" y="631527"/>
            <a:ext cx="5493395" cy="1938992"/>
          </a:xfrm>
          <a:prstGeom prst="rect">
            <a:avLst/>
          </a:prstGeom>
          <a:noFill/>
        </p:spPr>
        <p:txBody>
          <a:bodyPr wrap="square" rtlCol="0">
            <a:spAutoFit/>
          </a:bodyPr>
          <a:lstStyle/>
          <a:p>
            <a:pPr algn="just"/>
            <a:r>
              <a:rPr lang="en-US" sz="2400" b="1"/>
              <a:t>Nếu một hàm đệ quy mà hoạt động không hiệu quả, để gọi đệ quy tràn làn dẫn đến đầy bộ nhớ stack, chương trình sẽ gặp lỗi stack overflow.</a:t>
            </a:r>
          </a:p>
        </p:txBody>
      </p:sp>
    </p:spTree>
    <p:extLst>
      <p:ext uri="{BB962C8B-B14F-4D97-AF65-F5344CB8AC3E}">
        <p14:creationId xmlns:p14="http://schemas.microsoft.com/office/powerpoint/2010/main" val="150751521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46CAD86-EE21-7DCC-8128-D410411C5FF3}"/>
              </a:ext>
            </a:extLst>
          </p:cNvPr>
          <p:cNvSpPr txBox="1"/>
          <p:nvPr/>
        </p:nvSpPr>
        <p:spPr>
          <a:xfrm>
            <a:off x="1962113" y="2351782"/>
            <a:ext cx="8267774" cy="1077218"/>
          </a:xfrm>
          <a:prstGeom prst="rect">
            <a:avLst/>
          </a:prstGeom>
          <a:noFill/>
        </p:spPr>
        <p:txBody>
          <a:bodyPr wrap="square" rtlCol="0">
            <a:spAutoFit/>
          </a:bodyPr>
          <a:lstStyle/>
          <a:p>
            <a:pPr algn="ctr"/>
            <a:r>
              <a:rPr lang="en-US" sz="3200" b="1"/>
              <a:t>Có thể thấy, đệ quy mang lại cho ta rất nhiều lợi ích:</a:t>
            </a:r>
          </a:p>
        </p:txBody>
      </p:sp>
    </p:spTree>
    <p:extLst>
      <p:ext uri="{BB962C8B-B14F-4D97-AF65-F5344CB8AC3E}">
        <p14:creationId xmlns:p14="http://schemas.microsoft.com/office/powerpoint/2010/main" val="25538170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a:extLst>
              <a:ext uri="{FF2B5EF4-FFF2-40B4-BE49-F238E27FC236}">
                <a16:creationId xmlns:a16="http://schemas.microsoft.com/office/drawing/2014/main" id="{DCE15C57-A995-D7E2-983F-B8E3320E08EE}"/>
              </a:ext>
            </a:extLst>
          </p:cNvPr>
          <p:cNvSpPr txBox="1"/>
          <p:nvPr/>
        </p:nvSpPr>
        <p:spPr>
          <a:xfrm>
            <a:off x="1409351" y="3887631"/>
            <a:ext cx="1564852" cy="523220"/>
          </a:xfrm>
          <a:prstGeom prst="rect">
            <a:avLst/>
          </a:prstGeom>
          <a:noFill/>
        </p:spPr>
        <p:txBody>
          <a:bodyPr wrap="none" rtlCol="0">
            <a:spAutoFit/>
          </a:bodyPr>
          <a:lstStyle/>
          <a:p>
            <a:r>
              <a:rPr lang="en-US" sz="2800" b="1"/>
              <a:t>Cách 1:</a:t>
            </a:r>
          </a:p>
        </p:txBody>
      </p:sp>
      <p:sp>
        <p:nvSpPr>
          <p:cNvPr id="24" name="Rectangle: Rounded Corners 23">
            <a:extLst>
              <a:ext uri="{FF2B5EF4-FFF2-40B4-BE49-F238E27FC236}">
                <a16:creationId xmlns:a16="http://schemas.microsoft.com/office/drawing/2014/main" id="{1E1CFA20-0596-2DED-12DB-BB8C07932739}"/>
              </a:ext>
            </a:extLst>
          </p:cNvPr>
          <p:cNvSpPr/>
          <p:nvPr/>
        </p:nvSpPr>
        <p:spPr>
          <a:xfrm>
            <a:off x="3859374" y="2114747"/>
            <a:ext cx="1465943" cy="1306286"/>
          </a:xfrm>
          <a:prstGeom prst="roundRect">
            <a:avLst/>
          </a:prstGeom>
          <a:solidFill>
            <a:schemeClr val="bg1"/>
          </a:solidFill>
          <a:ln w="38100">
            <a:solidFill>
              <a:schemeClr val="tx1">
                <a:lumMod val="85000"/>
                <a:lumOff val="1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Rounded Corners 24">
            <a:extLst>
              <a:ext uri="{FF2B5EF4-FFF2-40B4-BE49-F238E27FC236}">
                <a16:creationId xmlns:a16="http://schemas.microsoft.com/office/drawing/2014/main" id="{F332BDED-BFD0-78C7-EBD4-47F751E9F799}"/>
              </a:ext>
            </a:extLst>
          </p:cNvPr>
          <p:cNvSpPr/>
          <p:nvPr/>
        </p:nvSpPr>
        <p:spPr>
          <a:xfrm>
            <a:off x="5477717" y="2114747"/>
            <a:ext cx="1465943" cy="1306286"/>
          </a:xfrm>
          <a:prstGeom prst="roundRect">
            <a:avLst/>
          </a:prstGeom>
          <a:solidFill>
            <a:schemeClr val="bg1"/>
          </a:solidFill>
          <a:ln w="38100">
            <a:solidFill>
              <a:schemeClr val="tx1">
                <a:lumMod val="85000"/>
                <a:lumOff val="1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Rounded Corners 25">
            <a:extLst>
              <a:ext uri="{FF2B5EF4-FFF2-40B4-BE49-F238E27FC236}">
                <a16:creationId xmlns:a16="http://schemas.microsoft.com/office/drawing/2014/main" id="{B877E182-6B0E-F102-0C9F-B137F43675C2}"/>
              </a:ext>
            </a:extLst>
          </p:cNvPr>
          <p:cNvSpPr/>
          <p:nvPr/>
        </p:nvSpPr>
        <p:spPr>
          <a:xfrm>
            <a:off x="7096060" y="2114747"/>
            <a:ext cx="1465943" cy="1306286"/>
          </a:xfrm>
          <a:prstGeom prst="roundRect">
            <a:avLst/>
          </a:prstGeom>
          <a:solidFill>
            <a:schemeClr val="accent6"/>
          </a:solidFill>
          <a:ln w="38100">
            <a:solidFill>
              <a:schemeClr val="tx1">
                <a:lumMod val="85000"/>
                <a:lumOff val="1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Rounded Corners 26">
            <a:extLst>
              <a:ext uri="{FF2B5EF4-FFF2-40B4-BE49-F238E27FC236}">
                <a16:creationId xmlns:a16="http://schemas.microsoft.com/office/drawing/2014/main" id="{8ACD7D92-7D93-E210-3475-66085C4B0419}"/>
              </a:ext>
            </a:extLst>
          </p:cNvPr>
          <p:cNvSpPr/>
          <p:nvPr/>
        </p:nvSpPr>
        <p:spPr>
          <a:xfrm>
            <a:off x="3859374" y="663319"/>
            <a:ext cx="1465943" cy="1306286"/>
          </a:xfrm>
          <a:prstGeom prst="roundRect">
            <a:avLst/>
          </a:prstGeom>
          <a:solidFill>
            <a:schemeClr val="accent2"/>
          </a:solidFill>
          <a:ln w="38100">
            <a:solidFill>
              <a:schemeClr val="tx1">
                <a:lumMod val="85000"/>
                <a:lumOff val="1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Rounded Corners 27">
            <a:extLst>
              <a:ext uri="{FF2B5EF4-FFF2-40B4-BE49-F238E27FC236}">
                <a16:creationId xmlns:a16="http://schemas.microsoft.com/office/drawing/2014/main" id="{0F3954EC-229C-0350-177D-E052D63D1CBB}"/>
              </a:ext>
            </a:extLst>
          </p:cNvPr>
          <p:cNvSpPr/>
          <p:nvPr/>
        </p:nvSpPr>
        <p:spPr>
          <a:xfrm>
            <a:off x="5477717" y="663319"/>
            <a:ext cx="1465943" cy="1306286"/>
          </a:xfrm>
          <a:prstGeom prst="roundRect">
            <a:avLst/>
          </a:prstGeom>
          <a:solidFill>
            <a:schemeClr val="bg1"/>
          </a:solidFill>
          <a:ln w="38100">
            <a:solidFill>
              <a:schemeClr val="tx1">
                <a:lumMod val="85000"/>
                <a:lumOff val="1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Rounded Corners 28">
            <a:extLst>
              <a:ext uri="{FF2B5EF4-FFF2-40B4-BE49-F238E27FC236}">
                <a16:creationId xmlns:a16="http://schemas.microsoft.com/office/drawing/2014/main" id="{28B522E3-D1E5-2639-4DA8-348CFB212D30}"/>
              </a:ext>
            </a:extLst>
          </p:cNvPr>
          <p:cNvSpPr/>
          <p:nvPr/>
        </p:nvSpPr>
        <p:spPr>
          <a:xfrm>
            <a:off x="7096060" y="663319"/>
            <a:ext cx="1465943" cy="1306286"/>
          </a:xfrm>
          <a:prstGeom prst="roundRect">
            <a:avLst/>
          </a:prstGeom>
          <a:solidFill>
            <a:schemeClr val="bg1"/>
          </a:solidFill>
          <a:ln w="38100">
            <a:solidFill>
              <a:schemeClr val="tx1">
                <a:lumMod val="85000"/>
                <a:lumOff val="1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B7C00A27-59E5-D8B9-0F9F-ABBDBFD08382}"/>
              </a:ext>
            </a:extLst>
          </p:cNvPr>
          <p:cNvGrpSpPr/>
          <p:nvPr/>
        </p:nvGrpSpPr>
        <p:grpSpPr>
          <a:xfrm>
            <a:off x="4232284" y="811687"/>
            <a:ext cx="779489" cy="1009549"/>
            <a:chOff x="1340073" y="1693379"/>
            <a:chExt cx="779489" cy="1009549"/>
          </a:xfrm>
        </p:grpSpPr>
        <p:sp>
          <p:nvSpPr>
            <p:cNvPr id="31" name="Rectangle 5">
              <a:extLst>
                <a:ext uri="{FF2B5EF4-FFF2-40B4-BE49-F238E27FC236}">
                  <a16:creationId xmlns:a16="http://schemas.microsoft.com/office/drawing/2014/main" id="{92CCC710-C954-C31B-A5A2-E453E9522C2D}"/>
                </a:ext>
              </a:extLst>
            </p:cNvPr>
            <p:cNvSpPr/>
            <p:nvPr/>
          </p:nvSpPr>
          <p:spPr>
            <a:xfrm>
              <a:off x="1623596" y="1850231"/>
              <a:ext cx="200442" cy="152400"/>
            </a:xfrm>
            <a:custGeom>
              <a:avLst/>
              <a:gdLst>
                <a:gd name="connsiteX0" fmla="*/ 0 w 200442"/>
                <a:gd name="connsiteY0" fmla="*/ 0 h 121443"/>
                <a:gd name="connsiteX1" fmla="*/ 200442 w 200442"/>
                <a:gd name="connsiteY1" fmla="*/ 0 h 121443"/>
                <a:gd name="connsiteX2" fmla="*/ 200442 w 200442"/>
                <a:gd name="connsiteY2" fmla="*/ 121443 h 121443"/>
                <a:gd name="connsiteX3" fmla="*/ 0 w 200442"/>
                <a:gd name="connsiteY3" fmla="*/ 121443 h 121443"/>
                <a:gd name="connsiteX4" fmla="*/ 0 w 200442"/>
                <a:gd name="connsiteY4" fmla="*/ 0 h 121443"/>
                <a:gd name="connsiteX0" fmla="*/ 0 w 200442"/>
                <a:gd name="connsiteY0" fmla="*/ 30957 h 152400"/>
                <a:gd name="connsiteX1" fmla="*/ 95667 w 200442"/>
                <a:gd name="connsiteY1" fmla="*/ 0 h 152400"/>
                <a:gd name="connsiteX2" fmla="*/ 200442 w 200442"/>
                <a:gd name="connsiteY2" fmla="*/ 30957 h 152400"/>
                <a:gd name="connsiteX3" fmla="*/ 200442 w 200442"/>
                <a:gd name="connsiteY3" fmla="*/ 152400 h 152400"/>
                <a:gd name="connsiteX4" fmla="*/ 0 w 200442"/>
                <a:gd name="connsiteY4" fmla="*/ 152400 h 152400"/>
                <a:gd name="connsiteX5" fmla="*/ 0 w 200442"/>
                <a:gd name="connsiteY5" fmla="*/ 30957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0442" h="152400">
                  <a:moveTo>
                    <a:pt x="0" y="30957"/>
                  </a:moveTo>
                  <a:cubicBezTo>
                    <a:pt x="31889" y="30163"/>
                    <a:pt x="63778" y="794"/>
                    <a:pt x="95667" y="0"/>
                  </a:cubicBezTo>
                  <a:lnTo>
                    <a:pt x="200442" y="30957"/>
                  </a:lnTo>
                  <a:lnTo>
                    <a:pt x="200442" y="152400"/>
                  </a:lnTo>
                  <a:lnTo>
                    <a:pt x="0" y="152400"/>
                  </a:lnTo>
                  <a:lnTo>
                    <a:pt x="0" y="3095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5">
              <a:extLst>
                <a:ext uri="{FF2B5EF4-FFF2-40B4-BE49-F238E27FC236}">
                  <a16:creationId xmlns:a16="http://schemas.microsoft.com/office/drawing/2014/main" id="{72A46641-028B-10BB-94A3-3C3C68F1F724}"/>
                </a:ext>
              </a:extLst>
            </p:cNvPr>
            <p:cNvSpPr/>
            <p:nvPr/>
          </p:nvSpPr>
          <p:spPr>
            <a:xfrm>
              <a:off x="1597819" y="2021682"/>
              <a:ext cx="250031" cy="47624"/>
            </a:xfrm>
            <a:custGeom>
              <a:avLst/>
              <a:gdLst>
                <a:gd name="connsiteX0" fmla="*/ 0 w 200442"/>
                <a:gd name="connsiteY0" fmla="*/ 0 h 121443"/>
                <a:gd name="connsiteX1" fmla="*/ 200442 w 200442"/>
                <a:gd name="connsiteY1" fmla="*/ 0 h 121443"/>
                <a:gd name="connsiteX2" fmla="*/ 200442 w 200442"/>
                <a:gd name="connsiteY2" fmla="*/ 121443 h 121443"/>
                <a:gd name="connsiteX3" fmla="*/ 0 w 200442"/>
                <a:gd name="connsiteY3" fmla="*/ 121443 h 121443"/>
                <a:gd name="connsiteX4" fmla="*/ 0 w 200442"/>
                <a:gd name="connsiteY4" fmla="*/ 0 h 121443"/>
                <a:gd name="connsiteX0" fmla="*/ 0 w 200442"/>
                <a:gd name="connsiteY0" fmla="*/ 30957 h 152400"/>
                <a:gd name="connsiteX1" fmla="*/ 95667 w 200442"/>
                <a:gd name="connsiteY1" fmla="*/ 0 h 152400"/>
                <a:gd name="connsiteX2" fmla="*/ 200442 w 200442"/>
                <a:gd name="connsiteY2" fmla="*/ 30957 h 152400"/>
                <a:gd name="connsiteX3" fmla="*/ 200442 w 200442"/>
                <a:gd name="connsiteY3" fmla="*/ 152400 h 152400"/>
                <a:gd name="connsiteX4" fmla="*/ 0 w 200442"/>
                <a:gd name="connsiteY4" fmla="*/ 152400 h 152400"/>
                <a:gd name="connsiteX5" fmla="*/ 0 w 200442"/>
                <a:gd name="connsiteY5" fmla="*/ 30957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0442" h="152400">
                  <a:moveTo>
                    <a:pt x="0" y="30957"/>
                  </a:moveTo>
                  <a:cubicBezTo>
                    <a:pt x="31889" y="30163"/>
                    <a:pt x="63778" y="794"/>
                    <a:pt x="95667" y="0"/>
                  </a:cubicBezTo>
                  <a:lnTo>
                    <a:pt x="200442" y="30957"/>
                  </a:lnTo>
                  <a:lnTo>
                    <a:pt x="200442" y="152400"/>
                  </a:lnTo>
                  <a:lnTo>
                    <a:pt x="0" y="152400"/>
                  </a:lnTo>
                  <a:lnTo>
                    <a:pt x="0" y="3095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6">
              <a:extLst>
                <a:ext uri="{FF2B5EF4-FFF2-40B4-BE49-F238E27FC236}">
                  <a16:creationId xmlns:a16="http://schemas.microsoft.com/office/drawing/2014/main" id="{CDFF24D7-1B32-EEF7-F22D-08087542C51D}"/>
                </a:ext>
              </a:extLst>
            </p:cNvPr>
            <p:cNvSpPr/>
            <p:nvPr/>
          </p:nvSpPr>
          <p:spPr>
            <a:xfrm>
              <a:off x="1605944" y="2069306"/>
              <a:ext cx="221874" cy="419976"/>
            </a:xfrm>
            <a:custGeom>
              <a:avLst/>
              <a:gdLst>
                <a:gd name="connsiteX0" fmla="*/ 0 w 181392"/>
                <a:gd name="connsiteY0" fmla="*/ 0 h 422358"/>
                <a:gd name="connsiteX1" fmla="*/ 181392 w 181392"/>
                <a:gd name="connsiteY1" fmla="*/ 0 h 422358"/>
                <a:gd name="connsiteX2" fmla="*/ 181392 w 181392"/>
                <a:gd name="connsiteY2" fmla="*/ 422358 h 422358"/>
                <a:gd name="connsiteX3" fmla="*/ 0 w 181392"/>
                <a:gd name="connsiteY3" fmla="*/ 422358 h 422358"/>
                <a:gd name="connsiteX4" fmla="*/ 0 w 181392"/>
                <a:gd name="connsiteY4" fmla="*/ 0 h 422358"/>
                <a:gd name="connsiteX0" fmla="*/ 26194 w 207586"/>
                <a:gd name="connsiteY0" fmla="*/ 0 h 422358"/>
                <a:gd name="connsiteX1" fmla="*/ 207586 w 207586"/>
                <a:gd name="connsiteY1" fmla="*/ 0 h 422358"/>
                <a:gd name="connsiteX2" fmla="*/ 207586 w 207586"/>
                <a:gd name="connsiteY2" fmla="*/ 422358 h 422358"/>
                <a:gd name="connsiteX3" fmla="*/ 0 w 207586"/>
                <a:gd name="connsiteY3" fmla="*/ 417595 h 422358"/>
                <a:gd name="connsiteX4" fmla="*/ 26194 w 207586"/>
                <a:gd name="connsiteY4" fmla="*/ 0 h 422358"/>
                <a:gd name="connsiteX0" fmla="*/ 26194 w 221874"/>
                <a:gd name="connsiteY0" fmla="*/ 0 h 419976"/>
                <a:gd name="connsiteX1" fmla="*/ 207586 w 221874"/>
                <a:gd name="connsiteY1" fmla="*/ 0 h 419976"/>
                <a:gd name="connsiteX2" fmla="*/ 221874 w 221874"/>
                <a:gd name="connsiteY2" fmla="*/ 419976 h 419976"/>
                <a:gd name="connsiteX3" fmla="*/ 0 w 221874"/>
                <a:gd name="connsiteY3" fmla="*/ 417595 h 419976"/>
                <a:gd name="connsiteX4" fmla="*/ 26194 w 221874"/>
                <a:gd name="connsiteY4" fmla="*/ 0 h 4199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874" h="419976">
                  <a:moveTo>
                    <a:pt x="26194" y="0"/>
                  </a:moveTo>
                  <a:lnTo>
                    <a:pt x="207586" y="0"/>
                  </a:lnTo>
                  <a:lnTo>
                    <a:pt x="221874" y="419976"/>
                  </a:lnTo>
                  <a:lnTo>
                    <a:pt x="0" y="417595"/>
                  </a:lnTo>
                  <a:lnTo>
                    <a:pt x="26194"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38778511-CC9D-EA50-754E-CB7CE388EB21}"/>
                </a:ext>
              </a:extLst>
            </p:cNvPr>
            <p:cNvSpPr/>
            <p:nvPr/>
          </p:nvSpPr>
          <p:spPr>
            <a:xfrm>
              <a:off x="1557338" y="2489282"/>
              <a:ext cx="345281"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17555FE5-1621-753E-E258-FF99F51FCD69}"/>
                </a:ext>
              </a:extLst>
            </p:cNvPr>
            <p:cNvSpPr/>
            <p:nvPr/>
          </p:nvSpPr>
          <p:spPr>
            <a:xfrm>
              <a:off x="1502569" y="2535002"/>
              <a:ext cx="433387" cy="695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Picture 35">
              <a:extLst>
                <a:ext uri="{FF2B5EF4-FFF2-40B4-BE49-F238E27FC236}">
                  <a16:creationId xmlns:a16="http://schemas.microsoft.com/office/drawing/2014/main" id="{56C762AF-C5DF-E5F7-D4E9-C9E56E5A0DE6}"/>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10000" b="92692" l="10000" r="90000">
                          <a14:foregroundMark x1="44889" y1="57308" x2="44889" y2="57308"/>
                          <a14:foregroundMark x1="44778" y1="56346" x2="44889" y2="45192"/>
                          <a14:foregroundMark x1="44111" y1="92692" x2="53000" y2="92692"/>
                          <a14:backgroundMark x1="49111" y1="65769" x2="50222" y2="49615"/>
                        </a14:backgroundRemoval>
                      </a14:imgEffect>
                    </a14:imgLayer>
                  </a14:imgProps>
                </a:ext>
                <a:ext uri="{28A0092B-C50C-407E-A947-70E740481C1C}">
                  <a14:useLocalDpi xmlns:a14="http://schemas.microsoft.com/office/drawing/2010/main" val="0"/>
                </a:ext>
              </a:extLst>
            </a:blip>
            <a:srcRect l="28245" r="27143"/>
            <a:stretch/>
          </p:blipFill>
          <p:spPr>
            <a:xfrm>
              <a:off x="1340073" y="1693379"/>
              <a:ext cx="779489" cy="1009549"/>
            </a:xfrm>
            <a:prstGeom prst="rect">
              <a:avLst/>
            </a:prstGeom>
            <a:noFill/>
            <a:ln w="38100">
              <a:noFill/>
            </a:ln>
          </p:spPr>
        </p:pic>
      </p:grpSp>
    </p:spTree>
    <p:extLst>
      <p:ext uri="{BB962C8B-B14F-4D97-AF65-F5344CB8AC3E}">
        <p14:creationId xmlns:p14="http://schemas.microsoft.com/office/powerpoint/2010/main" val="49352442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D8504F2-279B-94AB-4A48-AA365E18CEB7}"/>
              </a:ext>
            </a:extLst>
          </p:cNvPr>
          <p:cNvSpPr txBox="1"/>
          <p:nvPr/>
        </p:nvSpPr>
        <p:spPr>
          <a:xfrm>
            <a:off x="2143635" y="1948458"/>
            <a:ext cx="7904728" cy="1938992"/>
          </a:xfrm>
          <a:prstGeom prst="rect">
            <a:avLst/>
          </a:prstGeom>
          <a:noFill/>
        </p:spPr>
        <p:txBody>
          <a:bodyPr wrap="none" rtlCol="0">
            <a:spAutoFit/>
          </a:bodyPr>
          <a:lstStyle/>
          <a:p>
            <a:r>
              <a:rPr lang="en-US" sz="2400" b="1"/>
              <a:t>int tower(int n)</a:t>
            </a:r>
          </a:p>
          <a:p>
            <a:r>
              <a:rPr lang="en-US" sz="2400" b="1"/>
              <a:t>{</a:t>
            </a:r>
          </a:p>
          <a:p>
            <a:r>
              <a:rPr lang="en-US" sz="2400" b="1"/>
              <a:t>	// Chọn giải thuật vòng lặp như thế nào?</a:t>
            </a:r>
          </a:p>
          <a:p>
            <a:r>
              <a:rPr lang="en-US" sz="2400" b="1"/>
              <a:t>}</a:t>
            </a:r>
          </a:p>
          <a:p>
            <a:endParaRPr lang="en-US" sz="2400" b="1"/>
          </a:p>
        </p:txBody>
      </p:sp>
      <p:sp>
        <p:nvSpPr>
          <p:cNvPr id="6" name="TextBox 5">
            <a:extLst>
              <a:ext uri="{FF2B5EF4-FFF2-40B4-BE49-F238E27FC236}">
                <a16:creationId xmlns:a16="http://schemas.microsoft.com/office/drawing/2014/main" id="{F5A4C16C-A46C-BF50-841D-EA99C0F5A692}"/>
              </a:ext>
            </a:extLst>
          </p:cNvPr>
          <p:cNvSpPr txBox="1"/>
          <p:nvPr/>
        </p:nvSpPr>
        <p:spPr>
          <a:xfrm>
            <a:off x="1245952" y="762269"/>
            <a:ext cx="9700091" cy="461665"/>
          </a:xfrm>
          <a:prstGeom prst="rect">
            <a:avLst/>
          </a:prstGeom>
          <a:noFill/>
        </p:spPr>
        <p:txBody>
          <a:bodyPr wrap="none" rtlCol="0">
            <a:spAutoFit/>
          </a:bodyPr>
          <a:lstStyle/>
          <a:p>
            <a:pPr algn="ctr"/>
            <a:r>
              <a:rPr lang="en-US" sz="2400" b="1"/>
              <a:t>Nếu sử dụng vòng lặp để giải quyết bài toán Tháp Hà Nội:</a:t>
            </a:r>
          </a:p>
        </p:txBody>
      </p:sp>
      <p:sp>
        <p:nvSpPr>
          <p:cNvPr id="9" name="Arrow: Down 8">
            <a:extLst>
              <a:ext uri="{FF2B5EF4-FFF2-40B4-BE49-F238E27FC236}">
                <a16:creationId xmlns:a16="http://schemas.microsoft.com/office/drawing/2014/main" id="{352C0BC4-A3A2-31C9-9B5E-0C0D3C383B4D}"/>
              </a:ext>
            </a:extLst>
          </p:cNvPr>
          <p:cNvSpPr/>
          <p:nvPr/>
        </p:nvSpPr>
        <p:spPr>
          <a:xfrm>
            <a:off x="5661284" y="3687579"/>
            <a:ext cx="869429" cy="1234461"/>
          </a:xfrm>
          <a:prstGeom prst="downArrow">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2D19BA6A-5B3C-D433-B5F7-E4BF4A687D6E}"/>
              </a:ext>
            </a:extLst>
          </p:cNvPr>
          <p:cNvSpPr txBox="1"/>
          <p:nvPr/>
        </p:nvSpPr>
        <p:spPr>
          <a:xfrm>
            <a:off x="1275934" y="5336498"/>
            <a:ext cx="9700091" cy="830997"/>
          </a:xfrm>
          <a:prstGeom prst="rect">
            <a:avLst/>
          </a:prstGeom>
          <a:noFill/>
        </p:spPr>
        <p:txBody>
          <a:bodyPr wrap="square" rtlCol="0">
            <a:spAutoFit/>
          </a:bodyPr>
          <a:lstStyle/>
          <a:p>
            <a:pPr algn="just"/>
            <a:r>
              <a:rPr lang="en-US" sz="2400" b="1"/>
              <a:t>Rất khó để nghĩ ra một giải thuật cho nó. Nếu có, giải thuật cũng sẽ cực kỳ phức tạp!</a:t>
            </a:r>
          </a:p>
        </p:txBody>
      </p:sp>
    </p:spTree>
    <p:extLst>
      <p:ext uri="{BB962C8B-B14F-4D97-AF65-F5344CB8AC3E}">
        <p14:creationId xmlns:p14="http://schemas.microsoft.com/office/powerpoint/2010/main" val="1547428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animBg="1"/>
      <p:bldP spid="10"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D8504F2-279B-94AB-4A48-AA365E18CEB7}"/>
              </a:ext>
            </a:extLst>
          </p:cNvPr>
          <p:cNvSpPr txBox="1"/>
          <p:nvPr/>
        </p:nvSpPr>
        <p:spPr>
          <a:xfrm>
            <a:off x="5794684" y="3699133"/>
            <a:ext cx="5911121" cy="1938992"/>
          </a:xfrm>
          <a:prstGeom prst="rect">
            <a:avLst/>
          </a:prstGeom>
          <a:noFill/>
        </p:spPr>
        <p:txBody>
          <a:bodyPr wrap="square" rtlCol="0">
            <a:spAutoFit/>
          </a:bodyPr>
          <a:lstStyle/>
          <a:p>
            <a:r>
              <a:rPr lang="en-US" sz="2400" b="1"/>
              <a:t>int tower(int n)</a:t>
            </a:r>
          </a:p>
          <a:p>
            <a:r>
              <a:rPr lang="en-US" sz="2400" b="1"/>
              <a:t>{</a:t>
            </a:r>
          </a:p>
          <a:p>
            <a:r>
              <a:rPr lang="en-US" sz="2400" b="1"/>
              <a:t>	if (n &lt;= 1) return 1;</a:t>
            </a:r>
          </a:p>
          <a:p>
            <a:r>
              <a:rPr lang="en-US" sz="2400" b="1"/>
              <a:t>	return 2 * tower(n – 1) + 1;</a:t>
            </a:r>
          </a:p>
          <a:p>
            <a:r>
              <a:rPr lang="en-US" sz="2400" b="1"/>
              <a:t>}</a:t>
            </a:r>
          </a:p>
        </p:txBody>
      </p:sp>
      <p:sp>
        <p:nvSpPr>
          <p:cNvPr id="6" name="TextBox 5">
            <a:extLst>
              <a:ext uri="{FF2B5EF4-FFF2-40B4-BE49-F238E27FC236}">
                <a16:creationId xmlns:a16="http://schemas.microsoft.com/office/drawing/2014/main" id="{F5A4C16C-A46C-BF50-841D-EA99C0F5A692}"/>
              </a:ext>
            </a:extLst>
          </p:cNvPr>
          <p:cNvSpPr txBox="1"/>
          <p:nvPr/>
        </p:nvSpPr>
        <p:spPr>
          <a:xfrm>
            <a:off x="913732" y="370628"/>
            <a:ext cx="3702420" cy="1938992"/>
          </a:xfrm>
          <a:prstGeom prst="rect">
            <a:avLst/>
          </a:prstGeom>
          <a:noFill/>
        </p:spPr>
        <p:txBody>
          <a:bodyPr wrap="square" rtlCol="0">
            <a:spAutoFit/>
          </a:bodyPr>
          <a:lstStyle/>
          <a:p>
            <a:pPr algn="just"/>
            <a:r>
              <a:rPr lang="en-US" sz="2400" b="1"/>
              <a:t>Tuy nhiên nếu sử dụng đệ quy, ta chỉ cần sử dụng lại công thức truy hồi đã xây dựng:</a:t>
            </a:r>
          </a:p>
        </p:txBody>
      </p:sp>
      <p:grpSp>
        <p:nvGrpSpPr>
          <p:cNvPr id="2" name="Group 1">
            <a:extLst>
              <a:ext uri="{FF2B5EF4-FFF2-40B4-BE49-F238E27FC236}">
                <a16:creationId xmlns:a16="http://schemas.microsoft.com/office/drawing/2014/main" id="{9D1D2DBA-13A3-8786-BE16-223797151EC0}"/>
              </a:ext>
            </a:extLst>
          </p:cNvPr>
          <p:cNvGrpSpPr/>
          <p:nvPr/>
        </p:nvGrpSpPr>
        <p:grpSpPr>
          <a:xfrm>
            <a:off x="5478634" y="553461"/>
            <a:ext cx="5898901" cy="1497411"/>
            <a:chOff x="2389767" y="1974283"/>
            <a:chExt cx="10504784" cy="2005773"/>
          </a:xfrm>
        </p:grpSpPr>
        <p:sp>
          <p:nvSpPr>
            <p:cNvPr id="7" name="TextBox 6">
              <a:extLst>
                <a:ext uri="{FF2B5EF4-FFF2-40B4-BE49-F238E27FC236}">
                  <a16:creationId xmlns:a16="http://schemas.microsoft.com/office/drawing/2014/main" id="{BEAC4AA1-6E68-7C21-9645-55D4A40567C8}"/>
                </a:ext>
              </a:extLst>
            </p:cNvPr>
            <p:cNvSpPr txBox="1"/>
            <p:nvPr/>
          </p:nvSpPr>
          <p:spPr>
            <a:xfrm>
              <a:off x="2389767" y="2592680"/>
              <a:ext cx="3354765" cy="618397"/>
            </a:xfrm>
            <a:prstGeom prst="rect">
              <a:avLst/>
            </a:prstGeom>
            <a:noFill/>
          </p:spPr>
          <p:txBody>
            <a:bodyPr wrap="none" rtlCol="0">
              <a:spAutoFit/>
            </a:bodyPr>
            <a:lstStyle/>
            <a:p>
              <a:r>
                <a:rPr lang="en-US" sz="2400" b="1">
                  <a:solidFill>
                    <a:schemeClr val="accent2"/>
                  </a:solidFill>
                </a:rPr>
                <a:t>tower(x)= </a:t>
              </a:r>
            </a:p>
          </p:txBody>
        </p:sp>
        <p:sp>
          <p:nvSpPr>
            <p:cNvPr id="8" name="Left Brace 7">
              <a:extLst>
                <a:ext uri="{FF2B5EF4-FFF2-40B4-BE49-F238E27FC236}">
                  <a16:creationId xmlns:a16="http://schemas.microsoft.com/office/drawing/2014/main" id="{775BD400-BF85-F645-7B88-3D9C1ECB5E79}"/>
                </a:ext>
              </a:extLst>
            </p:cNvPr>
            <p:cNvSpPr/>
            <p:nvPr/>
          </p:nvSpPr>
          <p:spPr>
            <a:xfrm>
              <a:off x="5564996" y="2118468"/>
              <a:ext cx="334403" cy="1627448"/>
            </a:xfrm>
            <a:prstGeom prst="leftBrace">
              <a:avLst>
                <a:gd name="adj1" fmla="val 31992"/>
                <a:gd name="adj2" fmla="val 48710"/>
              </a:avLst>
            </a:prstGeom>
            <a:ln w="381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accent2"/>
                </a:solidFill>
              </a:endParaRPr>
            </a:p>
          </p:txBody>
        </p:sp>
        <p:sp>
          <p:nvSpPr>
            <p:cNvPr id="11" name="TextBox 10">
              <a:extLst>
                <a:ext uri="{FF2B5EF4-FFF2-40B4-BE49-F238E27FC236}">
                  <a16:creationId xmlns:a16="http://schemas.microsoft.com/office/drawing/2014/main" id="{8E0E161E-A520-6404-EA07-F3057A8738B8}"/>
                </a:ext>
              </a:extLst>
            </p:cNvPr>
            <p:cNvSpPr txBox="1"/>
            <p:nvPr/>
          </p:nvSpPr>
          <p:spPr>
            <a:xfrm>
              <a:off x="6084594" y="1974283"/>
              <a:ext cx="4262539" cy="618397"/>
            </a:xfrm>
            <a:prstGeom prst="rect">
              <a:avLst/>
            </a:prstGeom>
            <a:noFill/>
          </p:spPr>
          <p:txBody>
            <a:bodyPr wrap="none" rtlCol="0">
              <a:spAutoFit/>
            </a:bodyPr>
            <a:lstStyle/>
            <a:p>
              <a:r>
                <a:rPr lang="en-US" sz="2400" b="1">
                  <a:solidFill>
                    <a:schemeClr val="accent2"/>
                  </a:solidFill>
                </a:rPr>
                <a:t>1, nếu x = 1 </a:t>
              </a:r>
            </a:p>
          </p:txBody>
        </p:sp>
        <p:sp>
          <p:nvSpPr>
            <p:cNvPr id="12" name="TextBox 11">
              <a:extLst>
                <a:ext uri="{FF2B5EF4-FFF2-40B4-BE49-F238E27FC236}">
                  <a16:creationId xmlns:a16="http://schemas.microsoft.com/office/drawing/2014/main" id="{CFBE6935-AACB-8466-4288-8853B04EEC67}"/>
                </a:ext>
              </a:extLst>
            </p:cNvPr>
            <p:cNvSpPr txBox="1"/>
            <p:nvPr/>
          </p:nvSpPr>
          <p:spPr>
            <a:xfrm>
              <a:off x="6084594" y="2866941"/>
              <a:ext cx="6809957" cy="1113115"/>
            </a:xfrm>
            <a:prstGeom prst="rect">
              <a:avLst/>
            </a:prstGeom>
            <a:noFill/>
          </p:spPr>
          <p:txBody>
            <a:bodyPr wrap="square" rtlCol="0">
              <a:spAutoFit/>
            </a:bodyPr>
            <a:lstStyle/>
            <a:p>
              <a:r>
                <a:rPr lang="en-US" sz="2400" b="1">
                  <a:solidFill>
                    <a:schemeClr val="accent2"/>
                  </a:solidFill>
                </a:rPr>
                <a:t>2 * tower(x – 1) + 1, nếu x != 1</a:t>
              </a:r>
            </a:p>
          </p:txBody>
        </p:sp>
      </p:grpSp>
      <p:sp>
        <p:nvSpPr>
          <p:cNvPr id="3" name="Arrow: Down 2">
            <a:extLst>
              <a:ext uri="{FF2B5EF4-FFF2-40B4-BE49-F238E27FC236}">
                <a16:creationId xmlns:a16="http://schemas.microsoft.com/office/drawing/2014/main" id="{1C6185E2-70EE-CF6D-3F4D-314F7E7F4D34}"/>
              </a:ext>
            </a:extLst>
          </p:cNvPr>
          <p:cNvSpPr/>
          <p:nvPr/>
        </p:nvSpPr>
        <p:spPr>
          <a:xfrm>
            <a:off x="8562867" y="2309620"/>
            <a:ext cx="374754" cy="1119380"/>
          </a:xfrm>
          <a:prstGeom prst="downArrow">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CA0C7EB7-49DC-4633-AD1C-04062F589986}"/>
              </a:ext>
            </a:extLst>
          </p:cNvPr>
          <p:cNvSpPr txBox="1"/>
          <p:nvPr/>
        </p:nvSpPr>
        <p:spPr>
          <a:xfrm>
            <a:off x="913733" y="3730937"/>
            <a:ext cx="3702420" cy="2308324"/>
          </a:xfrm>
          <a:prstGeom prst="rect">
            <a:avLst/>
          </a:prstGeom>
          <a:noFill/>
        </p:spPr>
        <p:txBody>
          <a:bodyPr wrap="square" rtlCol="0">
            <a:spAutoFit/>
          </a:bodyPr>
          <a:lstStyle/>
          <a:p>
            <a:pPr algn="just"/>
            <a:r>
              <a:rPr lang="en-US" sz="2400" b="1"/>
              <a:t>Có thể thấy, giải thuật đệ quy vô cùng tường mình, dễ hiểu, dễ minh hoạ bằng sơ đồ, hợp với suy nghĩ tự nhiên.</a:t>
            </a:r>
          </a:p>
        </p:txBody>
      </p:sp>
    </p:spTree>
    <p:extLst>
      <p:ext uri="{BB962C8B-B14F-4D97-AF65-F5344CB8AC3E}">
        <p14:creationId xmlns:p14="http://schemas.microsoft.com/office/powerpoint/2010/main" val="3348453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C13AE92-7B90-494B-453D-818E3C259633}"/>
              </a:ext>
            </a:extLst>
          </p:cNvPr>
          <p:cNvSpPr txBox="1"/>
          <p:nvPr/>
        </p:nvSpPr>
        <p:spPr>
          <a:xfrm>
            <a:off x="3381268" y="970923"/>
            <a:ext cx="5911121" cy="1938992"/>
          </a:xfrm>
          <a:prstGeom prst="rect">
            <a:avLst/>
          </a:prstGeom>
          <a:noFill/>
        </p:spPr>
        <p:txBody>
          <a:bodyPr wrap="square" rtlCol="0">
            <a:spAutoFit/>
          </a:bodyPr>
          <a:lstStyle/>
          <a:p>
            <a:r>
              <a:rPr lang="en-US" sz="2400" b="1"/>
              <a:t>int tower(int n)</a:t>
            </a:r>
          </a:p>
          <a:p>
            <a:r>
              <a:rPr lang="en-US" sz="2400" b="1"/>
              <a:t>{</a:t>
            </a:r>
          </a:p>
          <a:p>
            <a:r>
              <a:rPr lang="en-US" sz="2400" b="1"/>
              <a:t>	if (n &lt;= 1) return 1;</a:t>
            </a:r>
          </a:p>
          <a:p>
            <a:r>
              <a:rPr lang="en-US" sz="2400" b="1"/>
              <a:t>	return 2 * tower(n – 1) + 1;</a:t>
            </a:r>
          </a:p>
          <a:p>
            <a:r>
              <a:rPr lang="en-US" sz="2400" b="1"/>
              <a:t>}</a:t>
            </a:r>
          </a:p>
        </p:txBody>
      </p:sp>
      <p:sp>
        <p:nvSpPr>
          <p:cNvPr id="5" name="TextBox 4">
            <a:extLst>
              <a:ext uri="{FF2B5EF4-FFF2-40B4-BE49-F238E27FC236}">
                <a16:creationId xmlns:a16="http://schemas.microsoft.com/office/drawing/2014/main" id="{3647E4F9-394E-486C-4538-79E10C88A829}"/>
              </a:ext>
            </a:extLst>
          </p:cNvPr>
          <p:cNvSpPr txBox="1"/>
          <p:nvPr/>
        </p:nvSpPr>
        <p:spPr>
          <a:xfrm>
            <a:off x="1319134" y="3867462"/>
            <a:ext cx="9594672" cy="1200329"/>
          </a:xfrm>
          <a:prstGeom prst="rect">
            <a:avLst/>
          </a:prstGeom>
          <a:noFill/>
        </p:spPr>
        <p:txBody>
          <a:bodyPr wrap="square" rtlCol="0">
            <a:spAutoFit/>
          </a:bodyPr>
          <a:lstStyle/>
          <a:p>
            <a:r>
              <a:rPr lang="en-US" sz="2400" b="1"/>
              <a:t>Ngoài ra, một lợi thế của Đệ quy chính là mã lệnh của ta sẽ ngắn gọn hơn, dễ đọc hơn.</a:t>
            </a:r>
          </a:p>
          <a:p>
            <a:r>
              <a:rPr lang="en-US" sz="2400" b="1"/>
              <a:t>Do đó thuận lợi cho việc Debug, bảo trì, nâng cấp,...</a:t>
            </a:r>
          </a:p>
        </p:txBody>
      </p:sp>
    </p:spTree>
    <p:extLst>
      <p:ext uri="{BB962C8B-B14F-4D97-AF65-F5344CB8AC3E}">
        <p14:creationId xmlns:p14="http://schemas.microsoft.com/office/powerpoint/2010/main" val="3433370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1944C6F-A5DF-BA3F-4A08-0E15BF0D55EA}"/>
              </a:ext>
            </a:extLst>
          </p:cNvPr>
          <p:cNvSpPr txBox="1"/>
          <p:nvPr/>
        </p:nvSpPr>
        <p:spPr>
          <a:xfrm>
            <a:off x="2659401" y="2480872"/>
            <a:ext cx="6873197" cy="954107"/>
          </a:xfrm>
          <a:prstGeom prst="rect">
            <a:avLst/>
          </a:prstGeom>
          <a:noFill/>
        </p:spPr>
        <p:txBody>
          <a:bodyPr wrap="square" rtlCol="0">
            <a:spAutoFit/>
          </a:bodyPr>
          <a:lstStyle/>
          <a:p>
            <a:pPr algn="ctr"/>
            <a:r>
              <a:rPr lang="en-US" sz="2800" b="1"/>
              <a:t>Đệ quy cũng giúp giảm độ phức tạp thời gian của thuật toán</a:t>
            </a:r>
          </a:p>
        </p:txBody>
      </p:sp>
    </p:spTree>
    <p:extLst>
      <p:ext uri="{BB962C8B-B14F-4D97-AF65-F5344CB8AC3E}">
        <p14:creationId xmlns:p14="http://schemas.microsoft.com/office/powerpoint/2010/main" val="392404151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BD439B9-7441-06BF-709B-4189AC64DC0D}"/>
              </a:ext>
            </a:extLst>
          </p:cNvPr>
          <p:cNvSpPr txBox="1"/>
          <p:nvPr/>
        </p:nvSpPr>
        <p:spPr>
          <a:xfrm>
            <a:off x="766996" y="884420"/>
            <a:ext cx="10658007" cy="4493538"/>
          </a:xfrm>
          <a:prstGeom prst="rect">
            <a:avLst/>
          </a:prstGeom>
          <a:noFill/>
        </p:spPr>
        <p:txBody>
          <a:bodyPr wrap="square" rtlCol="0">
            <a:spAutoFit/>
          </a:bodyPr>
          <a:lstStyle/>
          <a:p>
            <a:pPr marL="342900" indent="-342900">
              <a:spcBef>
                <a:spcPts val="1200"/>
              </a:spcBef>
              <a:spcAft>
                <a:spcPts val="1200"/>
              </a:spcAft>
              <a:buFont typeface="Wingdings" panose="05000000000000000000" pitchFamily="2" charset="2"/>
              <a:buChar char="v"/>
            </a:pPr>
            <a:r>
              <a:rPr lang="en-US" sz="2400" b="1"/>
              <a:t>Khái niệm Độ phức tạp: Là một hàm số tượng trưng cho tốc độ nhanh/chậm của chương trình máy tính. </a:t>
            </a:r>
          </a:p>
          <a:p>
            <a:pPr marL="342900" indent="-342900">
              <a:buFont typeface="Wingdings" panose="05000000000000000000" pitchFamily="2" charset="2"/>
              <a:buChar char="v"/>
            </a:pPr>
            <a:r>
              <a:rPr lang="en-US" sz="2400" b="1"/>
              <a:t>Các dạng chính: </a:t>
            </a:r>
          </a:p>
          <a:p>
            <a:pPr marL="800100" lvl="1" indent="-342900">
              <a:spcBef>
                <a:spcPts val="1200"/>
              </a:spcBef>
              <a:buFont typeface="Wingdings" panose="05000000000000000000" pitchFamily="2" charset="2"/>
              <a:buChar char="Ø"/>
            </a:pPr>
            <a:r>
              <a:rPr lang="en-US" sz="2400" b="1"/>
              <a:t>Dạng hằng số (1, 2, 5, 10, …);</a:t>
            </a:r>
          </a:p>
          <a:p>
            <a:pPr marL="800100" lvl="1" indent="-342900">
              <a:spcBef>
                <a:spcPts val="1200"/>
              </a:spcBef>
              <a:buFont typeface="Wingdings" panose="05000000000000000000" pitchFamily="2" charset="2"/>
              <a:buChar char="Ø"/>
            </a:pPr>
            <a:r>
              <a:rPr lang="en-US" sz="2400" b="1"/>
              <a:t>Dạng hàm tuyến tính: n, 2n, 3n + 1,...</a:t>
            </a:r>
          </a:p>
          <a:p>
            <a:pPr marL="800100" lvl="1" indent="-342900">
              <a:spcBef>
                <a:spcPts val="1200"/>
              </a:spcBef>
              <a:buFont typeface="Wingdings" panose="05000000000000000000" pitchFamily="2" charset="2"/>
              <a:buChar char="Ø"/>
            </a:pPr>
            <a:r>
              <a:rPr lang="en-US" sz="2400" b="1"/>
              <a:t>Dạng hàm mũ: n</a:t>
            </a:r>
            <a:r>
              <a:rPr lang="en-US" sz="2400" b="1" baseline="30000"/>
              <a:t>2</a:t>
            </a:r>
            <a:r>
              <a:rPr lang="en-US" sz="2400" b="1"/>
              <a:t>, n</a:t>
            </a:r>
            <a:r>
              <a:rPr lang="en-US" sz="2400" b="1" baseline="30000"/>
              <a:t>3</a:t>
            </a:r>
            <a:r>
              <a:rPr lang="en-US" sz="2400" b="1"/>
              <a:t>,...</a:t>
            </a:r>
          </a:p>
          <a:p>
            <a:pPr marL="800100" lvl="1" indent="-342900">
              <a:spcBef>
                <a:spcPts val="1200"/>
              </a:spcBef>
              <a:buFont typeface="Wingdings" panose="05000000000000000000" pitchFamily="2" charset="2"/>
              <a:buChar char="Ø"/>
            </a:pPr>
            <a:r>
              <a:rPr lang="en-US" sz="2400" b="1"/>
              <a:t>Dạng hàm logarit: log(n),  log(2n)</a:t>
            </a:r>
          </a:p>
          <a:p>
            <a:pPr marL="800100" lvl="1" indent="-342900">
              <a:spcBef>
                <a:spcPts val="1200"/>
              </a:spcBef>
              <a:buFont typeface="Wingdings" panose="05000000000000000000" pitchFamily="2" charset="2"/>
              <a:buChar char="Ø"/>
            </a:pPr>
            <a:r>
              <a:rPr lang="en-US" sz="2400" b="1"/>
              <a:t>Dạng cơ số mũ: 2</a:t>
            </a:r>
            <a:r>
              <a:rPr lang="en-US" sz="2400" b="1" baseline="30000"/>
              <a:t>n</a:t>
            </a:r>
            <a:r>
              <a:rPr lang="en-US" sz="2400" b="1"/>
              <a:t>, 3</a:t>
            </a:r>
            <a:r>
              <a:rPr lang="en-US" sz="2400" b="1" baseline="30000"/>
              <a:t>n</a:t>
            </a:r>
            <a:r>
              <a:rPr lang="en-US" sz="2400" b="1"/>
              <a:t>,...</a:t>
            </a:r>
          </a:p>
          <a:p>
            <a:pPr marL="800100" lvl="1" indent="-342900">
              <a:spcBef>
                <a:spcPts val="1200"/>
              </a:spcBef>
              <a:buFont typeface="Wingdings" panose="05000000000000000000" pitchFamily="2" charset="2"/>
              <a:buChar char="Ø"/>
            </a:pPr>
            <a:r>
              <a:rPr lang="en-US" sz="2400" b="1"/>
              <a:t>Dạng giai thừa: n!</a:t>
            </a:r>
          </a:p>
        </p:txBody>
      </p:sp>
    </p:spTree>
    <p:extLst>
      <p:ext uri="{BB962C8B-B14F-4D97-AF65-F5344CB8AC3E}">
        <p14:creationId xmlns:p14="http://schemas.microsoft.com/office/powerpoint/2010/main" val="662282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6D8EE13-D7F5-1536-44A1-645D70EA7035}"/>
              </a:ext>
            </a:extLst>
          </p:cNvPr>
          <p:cNvSpPr txBox="1"/>
          <p:nvPr/>
        </p:nvSpPr>
        <p:spPr>
          <a:xfrm>
            <a:off x="871928" y="794479"/>
            <a:ext cx="10448144" cy="1200329"/>
          </a:xfrm>
          <a:prstGeom prst="rect">
            <a:avLst/>
          </a:prstGeom>
          <a:noFill/>
        </p:spPr>
        <p:txBody>
          <a:bodyPr wrap="square" rtlCol="0">
            <a:spAutoFit/>
          </a:bodyPr>
          <a:lstStyle/>
          <a:p>
            <a:pPr algn="just"/>
            <a:r>
              <a:rPr lang="en-US" sz="2400" b="1"/>
              <a:t>Ví dụ: Merge Sort là một giải thuật sắp xếp điển hình cho việc ứng dụng Đệ quy để chia nhỏ bài toán, từ đó giảm độ phức tạp thời gian.</a:t>
            </a:r>
          </a:p>
        </p:txBody>
      </p:sp>
      <p:sp>
        <p:nvSpPr>
          <p:cNvPr id="5" name="TextBox 4">
            <a:extLst>
              <a:ext uri="{FF2B5EF4-FFF2-40B4-BE49-F238E27FC236}">
                <a16:creationId xmlns:a16="http://schemas.microsoft.com/office/drawing/2014/main" id="{E24108EA-0D07-EDF7-9171-7813E4E6E737}"/>
              </a:ext>
            </a:extLst>
          </p:cNvPr>
          <p:cNvSpPr txBox="1"/>
          <p:nvPr/>
        </p:nvSpPr>
        <p:spPr>
          <a:xfrm>
            <a:off x="871928" y="2544661"/>
            <a:ext cx="10270761" cy="2616101"/>
          </a:xfrm>
          <a:prstGeom prst="rect">
            <a:avLst/>
          </a:prstGeom>
          <a:noFill/>
        </p:spPr>
        <p:txBody>
          <a:bodyPr wrap="square" rtlCol="0">
            <a:spAutoFit/>
          </a:bodyPr>
          <a:lstStyle/>
          <a:p>
            <a:pPr algn="ctr">
              <a:spcBef>
                <a:spcPts val="1200"/>
              </a:spcBef>
            </a:pPr>
            <a:r>
              <a:rPr lang="en-US" sz="2400" b="1"/>
              <a:t>Ý tưởng:</a:t>
            </a:r>
          </a:p>
          <a:p>
            <a:pPr algn="just">
              <a:spcBef>
                <a:spcPts val="1200"/>
              </a:spcBef>
            </a:pPr>
            <a:r>
              <a:rPr lang="en-US" sz="2400" b="1"/>
              <a:t>1. Chia đôi dãy số cần sắp xếp thành hai nửa, thực hiện đệ quy sắp xếp tại mỗi nửa. Chú ý rằng khi chỉ còn 1 phần tử, dãy được coi như đã sắp xếp.</a:t>
            </a:r>
          </a:p>
          <a:p>
            <a:pPr algn="just">
              <a:spcBef>
                <a:spcPts val="1200"/>
              </a:spcBef>
            </a:pPr>
            <a:r>
              <a:rPr lang="en-US" sz="2400" b="1"/>
              <a:t>2. Thực hiện trộn hai dãy đã sắp xếp vào nhau sao cho chỉ còn 1 dãy con cuối cùng, gộp vào cuối dãy đã sắp xếp.</a:t>
            </a:r>
          </a:p>
        </p:txBody>
      </p:sp>
    </p:spTree>
    <p:extLst>
      <p:ext uri="{BB962C8B-B14F-4D97-AF65-F5344CB8AC3E}">
        <p14:creationId xmlns:p14="http://schemas.microsoft.com/office/powerpoint/2010/main" val="206224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6" name="Group 95">
            <a:extLst>
              <a:ext uri="{FF2B5EF4-FFF2-40B4-BE49-F238E27FC236}">
                <a16:creationId xmlns:a16="http://schemas.microsoft.com/office/drawing/2014/main" id="{7345FD35-1733-5CD8-F03F-6EBB806EBC27}"/>
              </a:ext>
            </a:extLst>
          </p:cNvPr>
          <p:cNvGrpSpPr/>
          <p:nvPr/>
        </p:nvGrpSpPr>
        <p:grpSpPr>
          <a:xfrm>
            <a:off x="2653260" y="674557"/>
            <a:ext cx="6750564" cy="614596"/>
            <a:chOff x="2653260" y="674557"/>
            <a:chExt cx="6750564" cy="614596"/>
          </a:xfrm>
        </p:grpSpPr>
        <p:sp>
          <p:nvSpPr>
            <p:cNvPr id="4" name="Rectangle 3">
              <a:extLst>
                <a:ext uri="{FF2B5EF4-FFF2-40B4-BE49-F238E27FC236}">
                  <a16:creationId xmlns:a16="http://schemas.microsoft.com/office/drawing/2014/main" id="{C00FC125-67C1-E4B1-D4A5-A3EEDB62DCAD}"/>
                </a:ext>
              </a:extLst>
            </p:cNvPr>
            <p:cNvSpPr/>
            <p:nvPr/>
          </p:nvSpPr>
          <p:spPr>
            <a:xfrm>
              <a:off x="2653260" y="674557"/>
              <a:ext cx="614596" cy="61459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1</a:t>
              </a:r>
            </a:p>
          </p:txBody>
        </p:sp>
        <p:sp>
          <p:nvSpPr>
            <p:cNvPr id="5" name="Rectangle 4">
              <a:extLst>
                <a:ext uri="{FF2B5EF4-FFF2-40B4-BE49-F238E27FC236}">
                  <a16:creationId xmlns:a16="http://schemas.microsoft.com/office/drawing/2014/main" id="{C354B760-D009-65FF-4274-BB4826350814}"/>
                </a:ext>
              </a:extLst>
            </p:cNvPr>
            <p:cNvSpPr/>
            <p:nvPr/>
          </p:nvSpPr>
          <p:spPr>
            <a:xfrm>
              <a:off x="3420256" y="674557"/>
              <a:ext cx="614596" cy="61459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9</a:t>
              </a:r>
            </a:p>
          </p:txBody>
        </p:sp>
        <p:sp>
          <p:nvSpPr>
            <p:cNvPr id="6" name="Rectangle 5">
              <a:extLst>
                <a:ext uri="{FF2B5EF4-FFF2-40B4-BE49-F238E27FC236}">
                  <a16:creationId xmlns:a16="http://schemas.microsoft.com/office/drawing/2014/main" id="{36276711-A6A4-94CD-A8C6-8A16B33312CF}"/>
                </a:ext>
              </a:extLst>
            </p:cNvPr>
            <p:cNvSpPr/>
            <p:nvPr/>
          </p:nvSpPr>
          <p:spPr>
            <a:xfrm>
              <a:off x="4187252" y="674557"/>
              <a:ext cx="614596" cy="61459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-2</a:t>
              </a:r>
            </a:p>
          </p:txBody>
        </p:sp>
        <p:sp>
          <p:nvSpPr>
            <p:cNvPr id="7" name="Rectangle 6">
              <a:extLst>
                <a:ext uri="{FF2B5EF4-FFF2-40B4-BE49-F238E27FC236}">
                  <a16:creationId xmlns:a16="http://schemas.microsoft.com/office/drawing/2014/main" id="{2DF73A71-9F71-8732-6FA8-53FD5EBFDDF4}"/>
                </a:ext>
              </a:extLst>
            </p:cNvPr>
            <p:cNvSpPr/>
            <p:nvPr/>
          </p:nvSpPr>
          <p:spPr>
            <a:xfrm>
              <a:off x="4954248" y="674557"/>
              <a:ext cx="614596" cy="61459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5</a:t>
              </a:r>
            </a:p>
          </p:txBody>
        </p:sp>
        <p:sp>
          <p:nvSpPr>
            <p:cNvPr id="8" name="Rectangle 7">
              <a:extLst>
                <a:ext uri="{FF2B5EF4-FFF2-40B4-BE49-F238E27FC236}">
                  <a16:creationId xmlns:a16="http://schemas.microsoft.com/office/drawing/2014/main" id="{AB8936FE-B61F-F34F-0530-65D1D42E6CFF}"/>
                </a:ext>
              </a:extLst>
            </p:cNvPr>
            <p:cNvSpPr/>
            <p:nvPr/>
          </p:nvSpPr>
          <p:spPr>
            <a:xfrm>
              <a:off x="5721244" y="674557"/>
              <a:ext cx="614596" cy="61459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8</a:t>
              </a:r>
            </a:p>
          </p:txBody>
        </p:sp>
        <p:sp>
          <p:nvSpPr>
            <p:cNvPr id="9" name="Rectangle 8">
              <a:extLst>
                <a:ext uri="{FF2B5EF4-FFF2-40B4-BE49-F238E27FC236}">
                  <a16:creationId xmlns:a16="http://schemas.microsoft.com/office/drawing/2014/main" id="{C4CCBB83-47DE-3F57-7654-8DE7833E9218}"/>
                </a:ext>
              </a:extLst>
            </p:cNvPr>
            <p:cNvSpPr/>
            <p:nvPr/>
          </p:nvSpPr>
          <p:spPr>
            <a:xfrm>
              <a:off x="6488240" y="674557"/>
              <a:ext cx="614596" cy="61459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10</a:t>
              </a:r>
            </a:p>
          </p:txBody>
        </p:sp>
        <p:sp>
          <p:nvSpPr>
            <p:cNvPr id="10" name="Rectangle 9">
              <a:extLst>
                <a:ext uri="{FF2B5EF4-FFF2-40B4-BE49-F238E27FC236}">
                  <a16:creationId xmlns:a16="http://schemas.microsoft.com/office/drawing/2014/main" id="{53ED75E8-33BB-E4D3-C323-96ECC194238B}"/>
                </a:ext>
              </a:extLst>
            </p:cNvPr>
            <p:cNvSpPr/>
            <p:nvPr/>
          </p:nvSpPr>
          <p:spPr>
            <a:xfrm>
              <a:off x="7255236" y="674557"/>
              <a:ext cx="614596" cy="61459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21</a:t>
              </a:r>
            </a:p>
          </p:txBody>
        </p:sp>
        <p:sp>
          <p:nvSpPr>
            <p:cNvPr id="11" name="Rectangle 10">
              <a:extLst>
                <a:ext uri="{FF2B5EF4-FFF2-40B4-BE49-F238E27FC236}">
                  <a16:creationId xmlns:a16="http://schemas.microsoft.com/office/drawing/2014/main" id="{FC359FBC-0A94-3122-D799-1958830E6060}"/>
                </a:ext>
              </a:extLst>
            </p:cNvPr>
            <p:cNvSpPr/>
            <p:nvPr/>
          </p:nvSpPr>
          <p:spPr>
            <a:xfrm>
              <a:off x="8022232" y="674557"/>
              <a:ext cx="614596" cy="61459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-7</a:t>
              </a:r>
            </a:p>
          </p:txBody>
        </p:sp>
        <p:sp>
          <p:nvSpPr>
            <p:cNvPr id="12" name="Rectangle 11">
              <a:extLst>
                <a:ext uri="{FF2B5EF4-FFF2-40B4-BE49-F238E27FC236}">
                  <a16:creationId xmlns:a16="http://schemas.microsoft.com/office/drawing/2014/main" id="{4B0B1132-0C0F-8BB6-08A8-D4FFDEB7645E}"/>
                </a:ext>
              </a:extLst>
            </p:cNvPr>
            <p:cNvSpPr/>
            <p:nvPr/>
          </p:nvSpPr>
          <p:spPr>
            <a:xfrm>
              <a:off x="8789228" y="674557"/>
              <a:ext cx="614596" cy="61459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6</a:t>
              </a:r>
            </a:p>
          </p:txBody>
        </p:sp>
      </p:grpSp>
      <p:grpSp>
        <p:nvGrpSpPr>
          <p:cNvPr id="97" name="Group 96">
            <a:extLst>
              <a:ext uri="{FF2B5EF4-FFF2-40B4-BE49-F238E27FC236}">
                <a16:creationId xmlns:a16="http://schemas.microsoft.com/office/drawing/2014/main" id="{21E9D9BB-6B18-1C1D-165F-6B7EAB7AE4CE}"/>
              </a:ext>
            </a:extLst>
          </p:cNvPr>
          <p:cNvGrpSpPr/>
          <p:nvPr/>
        </p:nvGrpSpPr>
        <p:grpSpPr>
          <a:xfrm>
            <a:off x="2193562" y="1289153"/>
            <a:ext cx="3834980" cy="1191719"/>
            <a:chOff x="2193562" y="1289153"/>
            <a:chExt cx="3834980" cy="1191719"/>
          </a:xfrm>
        </p:grpSpPr>
        <p:cxnSp>
          <p:nvCxnSpPr>
            <p:cNvPr id="14" name="Straight Arrow Connector 13">
              <a:extLst>
                <a:ext uri="{FF2B5EF4-FFF2-40B4-BE49-F238E27FC236}">
                  <a16:creationId xmlns:a16="http://schemas.microsoft.com/office/drawing/2014/main" id="{C502BB6A-FE10-5B6F-8C21-56687FBBE7DA}"/>
                </a:ext>
              </a:extLst>
            </p:cNvPr>
            <p:cNvCxnSpPr>
              <a:cxnSpLocks/>
              <a:stCxn id="8" idx="2"/>
              <a:endCxn id="17" idx="0"/>
            </p:cNvCxnSpPr>
            <p:nvPr/>
          </p:nvCxnSpPr>
          <p:spPr>
            <a:xfrm flipH="1">
              <a:off x="4034852" y="1289153"/>
              <a:ext cx="1993690" cy="577123"/>
            </a:xfrm>
            <a:prstGeom prst="straightConnector1">
              <a:avLst/>
            </a:prstGeom>
            <a:ln w="3810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9900CF9F-3B0C-E98B-A056-3A05ED083925}"/>
                </a:ext>
              </a:extLst>
            </p:cNvPr>
            <p:cNvSpPr/>
            <p:nvPr/>
          </p:nvSpPr>
          <p:spPr>
            <a:xfrm>
              <a:off x="2193562" y="1866276"/>
              <a:ext cx="614596" cy="61459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1</a:t>
              </a:r>
            </a:p>
          </p:txBody>
        </p:sp>
        <p:sp>
          <p:nvSpPr>
            <p:cNvPr id="16" name="Rectangle 15">
              <a:extLst>
                <a:ext uri="{FF2B5EF4-FFF2-40B4-BE49-F238E27FC236}">
                  <a16:creationId xmlns:a16="http://schemas.microsoft.com/office/drawing/2014/main" id="{881E3A03-5D88-1435-CBBB-2C1678894D22}"/>
                </a:ext>
              </a:extLst>
            </p:cNvPr>
            <p:cNvSpPr/>
            <p:nvPr/>
          </p:nvSpPr>
          <p:spPr>
            <a:xfrm>
              <a:off x="2960558" y="1866276"/>
              <a:ext cx="614596" cy="61459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9</a:t>
              </a:r>
            </a:p>
          </p:txBody>
        </p:sp>
        <p:sp>
          <p:nvSpPr>
            <p:cNvPr id="17" name="Rectangle 16">
              <a:extLst>
                <a:ext uri="{FF2B5EF4-FFF2-40B4-BE49-F238E27FC236}">
                  <a16:creationId xmlns:a16="http://schemas.microsoft.com/office/drawing/2014/main" id="{E17AEBC1-9607-4D3B-C0A4-68A632996465}"/>
                </a:ext>
              </a:extLst>
            </p:cNvPr>
            <p:cNvSpPr/>
            <p:nvPr/>
          </p:nvSpPr>
          <p:spPr>
            <a:xfrm>
              <a:off x="3727554" y="1866276"/>
              <a:ext cx="614596" cy="61459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-2</a:t>
              </a:r>
            </a:p>
          </p:txBody>
        </p:sp>
        <p:sp>
          <p:nvSpPr>
            <p:cNvPr id="18" name="Rectangle 17">
              <a:extLst>
                <a:ext uri="{FF2B5EF4-FFF2-40B4-BE49-F238E27FC236}">
                  <a16:creationId xmlns:a16="http://schemas.microsoft.com/office/drawing/2014/main" id="{EF8C0DA4-31DC-0E57-F0F1-B10C2781C045}"/>
                </a:ext>
              </a:extLst>
            </p:cNvPr>
            <p:cNvSpPr/>
            <p:nvPr/>
          </p:nvSpPr>
          <p:spPr>
            <a:xfrm>
              <a:off x="4494550" y="1866276"/>
              <a:ext cx="614596" cy="61459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5</a:t>
              </a:r>
            </a:p>
          </p:txBody>
        </p:sp>
        <p:sp>
          <p:nvSpPr>
            <p:cNvPr id="19" name="Rectangle 18">
              <a:extLst>
                <a:ext uri="{FF2B5EF4-FFF2-40B4-BE49-F238E27FC236}">
                  <a16:creationId xmlns:a16="http://schemas.microsoft.com/office/drawing/2014/main" id="{793E68EA-EEA4-DFEF-A69D-51C850B118ED}"/>
                </a:ext>
              </a:extLst>
            </p:cNvPr>
            <p:cNvSpPr/>
            <p:nvPr/>
          </p:nvSpPr>
          <p:spPr>
            <a:xfrm>
              <a:off x="5261546" y="1866276"/>
              <a:ext cx="614596" cy="61459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8</a:t>
              </a:r>
            </a:p>
          </p:txBody>
        </p:sp>
      </p:grpSp>
      <p:grpSp>
        <p:nvGrpSpPr>
          <p:cNvPr id="98" name="Group 97">
            <a:extLst>
              <a:ext uri="{FF2B5EF4-FFF2-40B4-BE49-F238E27FC236}">
                <a16:creationId xmlns:a16="http://schemas.microsoft.com/office/drawing/2014/main" id="{C36D02EA-E244-0B8F-629F-06E7243D0B06}"/>
              </a:ext>
            </a:extLst>
          </p:cNvPr>
          <p:cNvGrpSpPr/>
          <p:nvPr/>
        </p:nvGrpSpPr>
        <p:grpSpPr>
          <a:xfrm>
            <a:off x="6028542" y="1289153"/>
            <a:ext cx="3442740" cy="1191719"/>
            <a:chOff x="6028542" y="1289153"/>
            <a:chExt cx="3442740" cy="1191719"/>
          </a:xfrm>
        </p:grpSpPr>
        <p:cxnSp>
          <p:nvCxnSpPr>
            <p:cNvPr id="20" name="Straight Arrow Connector 19">
              <a:extLst>
                <a:ext uri="{FF2B5EF4-FFF2-40B4-BE49-F238E27FC236}">
                  <a16:creationId xmlns:a16="http://schemas.microsoft.com/office/drawing/2014/main" id="{DA8BC15A-E7FF-369F-DB61-48FA2D255C59}"/>
                </a:ext>
              </a:extLst>
            </p:cNvPr>
            <p:cNvCxnSpPr>
              <a:cxnSpLocks/>
              <a:stCxn id="8" idx="2"/>
            </p:cNvCxnSpPr>
            <p:nvPr/>
          </p:nvCxnSpPr>
          <p:spPr>
            <a:xfrm>
              <a:off x="6028542" y="1289153"/>
              <a:ext cx="1993690" cy="577123"/>
            </a:xfrm>
            <a:prstGeom prst="straightConnector1">
              <a:avLst/>
            </a:prstGeom>
            <a:ln w="3810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59CF3AAB-09C4-3FD4-6E89-BA1FBBE37F4B}"/>
                </a:ext>
              </a:extLst>
            </p:cNvPr>
            <p:cNvSpPr/>
            <p:nvPr/>
          </p:nvSpPr>
          <p:spPr>
            <a:xfrm>
              <a:off x="6555698" y="1866276"/>
              <a:ext cx="614596" cy="61459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10</a:t>
              </a:r>
            </a:p>
          </p:txBody>
        </p:sp>
        <p:sp>
          <p:nvSpPr>
            <p:cNvPr id="24" name="Rectangle 23">
              <a:extLst>
                <a:ext uri="{FF2B5EF4-FFF2-40B4-BE49-F238E27FC236}">
                  <a16:creationId xmlns:a16="http://schemas.microsoft.com/office/drawing/2014/main" id="{6D99362A-FB93-B0E7-CA6D-AB465BF02906}"/>
                </a:ext>
              </a:extLst>
            </p:cNvPr>
            <p:cNvSpPr/>
            <p:nvPr/>
          </p:nvSpPr>
          <p:spPr>
            <a:xfrm>
              <a:off x="7322694" y="1866276"/>
              <a:ext cx="614596" cy="61459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21</a:t>
              </a:r>
            </a:p>
          </p:txBody>
        </p:sp>
        <p:sp>
          <p:nvSpPr>
            <p:cNvPr id="25" name="Rectangle 24">
              <a:extLst>
                <a:ext uri="{FF2B5EF4-FFF2-40B4-BE49-F238E27FC236}">
                  <a16:creationId xmlns:a16="http://schemas.microsoft.com/office/drawing/2014/main" id="{D6FA642C-B002-FAEB-A439-747EA0029933}"/>
                </a:ext>
              </a:extLst>
            </p:cNvPr>
            <p:cNvSpPr/>
            <p:nvPr/>
          </p:nvSpPr>
          <p:spPr>
            <a:xfrm>
              <a:off x="8089690" y="1866276"/>
              <a:ext cx="614596" cy="61459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-7</a:t>
              </a:r>
            </a:p>
          </p:txBody>
        </p:sp>
        <p:sp>
          <p:nvSpPr>
            <p:cNvPr id="26" name="Rectangle 25">
              <a:extLst>
                <a:ext uri="{FF2B5EF4-FFF2-40B4-BE49-F238E27FC236}">
                  <a16:creationId xmlns:a16="http://schemas.microsoft.com/office/drawing/2014/main" id="{51C62D1A-F991-585C-EE31-4CDE241B9E24}"/>
                </a:ext>
              </a:extLst>
            </p:cNvPr>
            <p:cNvSpPr/>
            <p:nvPr/>
          </p:nvSpPr>
          <p:spPr>
            <a:xfrm>
              <a:off x="8856686" y="1866276"/>
              <a:ext cx="614596" cy="61459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6</a:t>
              </a:r>
            </a:p>
          </p:txBody>
        </p:sp>
      </p:grpSp>
      <p:grpSp>
        <p:nvGrpSpPr>
          <p:cNvPr id="99" name="Group 98">
            <a:extLst>
              <a:ext uri="{FF2B5EF4-FFF2-40B4-BE49-F238E27FC236}">
                <a16:creationId xmlns:a16="http://schemas.microsoft.com/office/drawing/2014/main" id="{3F0C709C-A1B3-F9CD-5067-C6276C064F1F}"/>
              </a:ext>
            </a:extLst>
          </p:cNvPr>
          <p:cNvGrpSpPr/>
          <p:nvPr/>
        </p:nvGrpSpPr>
        <p:grpSpPr>
          <a:xfrm>
            <a:off x="1886264" y="2480872"/>
            <a:ext cx="2148588" cy="1049312"/>
            <a:chOff x="1886264" y="2480872"/>
            <a:chExt cx="2148588" cy="1049312"/>
          </a:xfrm>
        </p:grpSpPr>
        <p:sp>
          <p:nvSpPr>
            <p:cNvPr id="30" name="Rectangle 29">
              <a:extLst>
                <a:ext uri="{FF2B5EF4-FFF2-40B4-BE49-F238E27FC236}">
                  <a16:creationId xmlns:a16="http://schemas.microsoft.com/office/drawing/2014/main" id="{6BDDD820-8BC6-7A2F-1C1D-784FA2DD44B2}"/>
                </a:ext>
              </a:extLst>
            </p:cNvPr>
            <p:cNvSpPr/>
            <p:nvPr/>
          </p:nvSpPr>
          <p:spPr>
            <a:xfrm>
              <a:off x="1886264" y="2915588"/>
              <a:ext cx="614596" cy="61459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1</a:t>
              </a:r>
            </a:p>
          </p:txBody>
        </p:sp>
        <p:sp>
          <p:nvSpPr>
            <p:cNvPr id="31" name="Rectangle 30">
              <a:extLst>
                <a:ext uri="{FF2B5EF4-FFF2-40B4-BE49-F238E27FC236}">
                  <a16:creationId xmlns:a16="http://schemas.microsoft.com/office/drawing/2014/main" id="{A9E23433-F3E2-3B6C-8792-8ACCF6915A28}"/>
                </a:ext>
              </a:extLst>
            </p:cNvPr>
            <p:cNvSpPr/>
            <p:nvPr/>
          </p:nvSpPr>
          <p:spPr>
            <a:xfrm>
              <a:off x="2653260" y="2915588"/>
              <a:ext cx="614596" cy="61459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9</a:t>
              </a:r>
            </a:p>
          </p:txBody>
        </p:sp>
        <p:sp>
          <p:nvSpPr>
            <p:cNvPr id="32" name="Rectangle 31">
              <a:extLst>
                <a:ext uri="{FF2B5EF4-FFF2-40B4-BE49-F238E27FC236}">
                  <a16:creationId xmlns:a16="http://schemas.microsoft.com/office/drawing/2014/main" id="{B619E953-B9E3-5600-D9F7-1273A8C128C4}"/>
                </a:ext>
              </a:extLst>
            </p:cNvPr>
            <p:cNvSpPr/>
            <p:nvPr/>
          </p:nvSpPr>
          <p:spPr>
            <a:xfrm>
              <a:off x="3420256" y="2915588"/>
              <a:ext cx="614596" cy="61459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-2</a:t>
              </a:r>
            </a:p>
          </p:txBody>
        </p:sp>
        <p:cxnSp>
          <p:nvCxnSpPr>
            <p:cNvPr id="35" name="Straight Arrow Connector 34">
              <a:extLst>
                <a:ext uri="{FF2B5EF4-FFF2-40B4-BE49-F238E27FC236}">
                  <a16:creationId xmlns:a16="http://schemas.microsoft.com/office/drawing/2014/main" id="{8D564055-DC77-6680-F1EC-D46D14A5CBAC}"/>
                </a:ext>
              </a:extLst>
            </p:cNvPr>
            <p:cNvCxnSpPr>
              <a:cxnSpLocks/>
              <a:stCxn id="17" idx="2"/>
              <a:endCxn id="31" idx="0"/>
            </p:cNvCxnSpPr>
            <p:nvPr/>
          </p:nvCxnSpPr>
          <p:spPr>
            <a:xfrm flipH="1">
              <a:off x="2960558" y="2480872"/>
              <a:ext cx="1074294" cy="434716"/>
            </a:xfrm>
            <a:prstGeom prst="straightConnector1">
              <a:avLst/>
            </a:prstGeom>
            <a:ln w="3810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00" name="Group 99">
            <a:extLst>
              <a:ext uri="{FF2B5EF4-FFF2-40B4-BE49-F238E27FC236}">
                <a16:creationId xmlns:a16="http://schemas.microsoft.com/office/drawing/2014/main" id="{97388562-73D0-B674-AA63-B5323C424AE2}"/>
              </a:ext>
            </a:extLst>
          </p:cNvPr>
          <p:cNvGrpSpPr/>
          <p:nvPr/>
        </p:nvGrpSpPr>
        <p:grpSpPr>
          <a:xfrm>
            <a:off x="4034852" y="2480872"/>
            <a:ext cx="1841291" cy="1049312"/>
            <a:chOff x="4034852" y="2480872"/>
            <a:chExt cx="1841291" cy="1049312"/>
          </a:xfrm>
        </p:grpSpPr>
        <p:sp>
          <p:nvSpPr>
            <p:cNvPr id="38" name="Rectangle 37">
              <a:extLst>
                <a:ext uri="{FF2B5EF4-FFF2-40B4-BE49-F238E27FC236}">
                  <a16:creationId xmlns:a16="http://schemas.microsoft.com/office/drawing/2014/main" id="{57109721-E0DB-3525-F034-7193DE6F5913}"/>
                </a:ext>
              </a:extLst>
            </p:cNvPr>
            <p:cNvSpPr/>
            <p:nvPr/>
          </p:nvSpPr>
          <p:spPr>
            <a:xfrm>
              <a:off x="4494551" y="2915588"/>
              <a:ext cx="614596" cy="61459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5</a:t>
              </a:r>
            </a:p>
          </p:txBody>
        </p:sp>
        <p:sp>
          <p:nvSpPr>
            <p:cNvPr id="39" name="Rectangle 38">
              <a:extLst>
                <a:ext uri="{FF2B5EF4-FFF2-40B4-BE49-F238E27FC236}">
                  <a16:creationId xmlns:a16="http://schemas.microsoft.com/office/drawing/2014/main" id="{F714F570-CABE-3414-0F96-720F6E4926ED}"/>
                </a:ext>
              </a:extLst>
            </p:cNvPr>
            <p:cNvSpPr/>
            <p:nvPr/>
          </p:nvSpPr>
          <p:spPr>
            <a:xfrm>
              <a:off x="5261547" y="2915588"/>
              <a:ext cx="614596" cy="61459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8</a:t>
              </a:r>
            </a:p>
          </p:txBody>
        </p:sp>
        <p:cxnSp>
          <p:nvCxnSpPr>
            <p:cNvPr id="40" name="Straight Arrow Connector 39">
              <a:extLst>
                <a:ext uri="{FF2B5EF4-FFF2-40B4-BE49-F238E27FC236}">
                  <a16:creationId xmlns:a16="http://schemas.microsoft.com/office/drawing/2014/main" id="{905C7419-B5C1-29A3-DDAA-3360D216F118}"/>
                </a:ext>
              </a:extLst>
            </p:cNvPr>
            <p:cNvCxnSpPr>
              <a:cxnSpLocks/>
              <a:stCxn id="17" idx="2"/>
            </p:cNvCxnSpPr>
            <p:nvPr/>
          </p:nvCxnSpPr>
          <p:spPr>
            <a:xfrm>
              <a:off x="4034852" y="2480872"/>
              <a:ext cx="1182974" cy="434716"/>
            </a:xfrm>
            <a:prstGeom prst="straightConnector1">
              <a:avLst/>
            </a:prstGeom>
            <a:ln w="3810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03" name="Group 102">
            <a:extLst>
              <a:ext uri="{FF2B5EF4-FFF2-40B4-BE49-F238E27FC236}">
                <a16:creationId xmlns:a16="http://schemas.microsoft.com/office/drawing/2014/main" id="{1ED6B90A-E481-AE98-F658-A0A8D95A00D2}"/>
              </a:ext>
            </a:extLst>
          </p:cNvPr>
          <p:cNvGrpSpPr/>
          <p:nvPr/>
        </p:nvGrpSpPr>
        <p:grpSpPr>
          <a:xfrm>
            <a:off x="1271668" y="3530184"/>
            <a:ext cx="1688890" cy="1049312"/>
            <a:chOff x="1271668" y="3530184"/>
            <a:chExt cx="1688890" cy="1049312"/>
          </a:xfrm>
        </p:grpSpPr>
        <p:sp>
          <p:nvSpPr>
            <p:cNvPr id="44" name="Rectangle 43">
              <a:extLst>
                <a:ext uri="{FF2B5EF4-FFF2-40B4-BE49-F238E27FC236}">
                  <a16:creationId xmlns:a16="http://schemas.microsoft.com/office/drawing/2014/main" id="{AD55E597-8D32-4B15-7A24-D7FDC29A3EAE}"/>
                </a:ext>
              </a:extLst>
            </p:cNvPr>
            <p:cNvSpPr/>
            <p:nvPr/>
          </p:nvSpPr>
          <p:spPr>
            <a:xfrm>
              <a:off x="1271668" y="3964900"/>
              <a:ext cx="614596" cy="61459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1</a:t>
              </a:r>
            </a:p>
          </p:txBody>
        </p:sp>
        <p:sp>
          <p:nvSpPr>
            <p:cNvPr id="45" name="Rectangle 44">
              <a:extLst>
                <a:ext uri="{FF2B5EF4-FFF2-40B4-BE49-F238E27FC236}">
                  <a16:creationId xmlns:a16="http://schemas.microsoft.com/office/drawing/2014/main" id="{D8F9FA68-6E46-6344-7C9B-6C3C88BE8E50}"/>
                </a:ext>
              </a:extLst>
            </p:cNvPr>
            <p:cNvSpPr/>
            <p:nvPr/>
          </p:nvSpPr>
          <p:spPr>
            <a:xfrm>
              <a:off x="2038664" y="3964900"/>
              <a:ext cx="614596" cy="61459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9</a:t>
              </a:r>
            </a:p>
          </p:txBody>
        </p:sp>
        <p:cxnSp>
          <p:nvCxnSpPr>
            <p:cNvPr id="46" name="Straight Arrow Connector 45">
              <a:extLst>
                <a:ext uri="{FF2B5EF4-FFF2-40B4-BE49-F238E27FC236}">
                  <a16:creationId xmlns:a16="http://schemas.microsoft.com/office/drawing/2014/main" id="{54B98A5B-DF62-E6FD-2D4B-0AD62F7E51D2}"/>
                </a:ext>
              </a:extLst>
            </p:cNvPr>
            <p:cNvCxnSpPr>
              <a:cxnSpLocks/>
              <a:stCxn id="31" idx="2"/>
            </p:cNvCxnSpPr>
            <p:nvPr/>
          </p:nvCxnSpPr>
          <p:spPr>
            <a:xfrm flipH="1">
              <a:off x="1886264" y="3530184"/>
              <a:ext cx="1074294" cy="434716"/>
            </a:xfrm>
            <a:prstGeom prst="straightConnector1">
              <a:avLst/>
            </a:prstGeom>
            <a:ln w="3810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04" name="Group 103">
            <a:extLst>
              <a:ext uri="{FF2B5EF4-FFF2-40B4-BE49-F238E27FC236}">
                <a16:creationId xmlns:a16="http://schemas.microsoft.com/office/drawing/2014/main" id="{3330DB78-882E-6DF0-89C1-1F7FA448061D}"/>
              </a:ext>
            </a:extLst>
          </p:cNvPr>
          <p:cNvGrpSpPr/>
          <p:nvPr/>
        </p:nvGrpSpPr>
        <p:grpSpPr>
          <a:xfrm>
            <a:off x="2960558" y="3530184"/>
            <a:ext cx="732019" cy="1049312"/>
            <a:chOff x="2960558" y="3530184"/>
            <a:chExt cx="732019" cy="1049312"/>
          </a:xfrm>
        </p:grpSpPr>
        <p:cxnSp>
          <p:nvCxnSpPr>
            <p:cNvPr id="51" name="Straight Arrow Connector 50">
              <a:extLst>
                <a:ext uri="{FF2B5EF4-FFF2-40B4-BE49-F238E27FC236}">
                  <a16:creationId xmlns:a16="http://schemas.microsoft.com/office/drawing/2014/main" id="{9D17BBF6-A482-6566-177B-9B7B12DE16B5}"/>
                </a:ext>
              </a:extLst>
            </p:cNvPr>
            <p:cNvCxnSpPr>
              <a:cxnSpLocks/>
              <a:stCxn id="31" idx="2"/>
              <a:endCxn id="54" idx="0"/>
            </p:cNvCxnSpPr>
            <p:nvPr/>
          </p:nvCxnSpPr>
          <p:spPr>
            <a:xfrm>
              <a:off x="2960558" y="3530184"/>
              <a:ext cx="424721" cy="434716"/>
            </a:xfrm>
            <a:prstGeom prst="straightConnector1">
              <a:avLst/>
            </a:prstGeom>
            <a:ln w="3810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4" name="Rectangle 53">
              <a:extLst>
                <a:ext uri="{FF2B5EF4-FFF2-40B4-BE49-F238E27FC236}">
                  <a16:creationId xmlns:a16="http://schemas.microsoft.com/office/drawing/2014/main" id="{1B0624D1-E7EB-6BA0-0F9E-734BE6B14E8A}"/>
                </a:ext>
              </a:extLst>
            </p:cNvPr>
            <p:cNvSpPr/>
            <p:nvPr/>
          </p:nvSpPr>
          <p:spPr>
            <a:xfrm>
              <a:off x="3077981" y="3964900"/>
              <a:ext cx="614596" cy="61459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-2</a:t>
              </a:r>
            </a:p>
          </p:txBody>
        </p:sp>
      </p:grpSp>
      <p:grpSp>
        <p:nvGrpSpPr>
          <p:cNvPr id="105" name="Group 104">
            <a:extLst>
              <a:ext uri="{FF2B5EF4-FFF2-40B4-BE49-F238E27FC236}">
                <a16:creationId xmlns:a16="http://schemas.microsoft.com/office/drawing/2014/main" id="{2E31EA2F-A65A-4F30-00D4-66C2330D9082}"/>
              </a:ext>
            </a:extLst>
          </p:cNvPr>
          <p:cNvGrpSpPr/>
          <p:nvPr/>
        </p:nvGrpSpPr>
        <p:grpSpPr>
          <a:xfrm>
            <a:off x="4342150" y="3567657"/>
            <a:ext cx="841943" cy="1011839"/>
            <a:chOff x="4342150" y="3567657"/>
            <a:chExt cx="841943" cy="1011839"/>
          </a:xfrm>
        </p:grpSpPr>
        <p:sp>
          <p:nvSpPr>
            <p:cNvPr id="49" name="Rectangle 48">
              <a:extLst>
                <a:ext uri="{FF2B5EF4-FFF2-40B4-BE49-F238E27FC236}">
                  <a16:creationId xmlns:a16="http://schemas.microsoft.com/office/drawing/2014/main" id="{2E89D1FE-00B9-E4F9-E63C-C4A1B145939E}"/>
                </a:ext>
              </a:extLst>
            </p:cNvPr>
            <p:cNvSpPr/>
            <p:nvPr/>
          </p:nvSpPr>
          <p:spPr>
            <a:xfrm>
              <a:off x="4342150" y="3964900"/>
              <a:ext cx="614596" cy="61459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5</a:t>
              </a:r>
            </a:p>
          </p:txBody>
        </p:sp>
        <p:cxnSp>
          <p:nvCxnSpPr>
            <p:cNvPr id="56" name="Straight Arrow Connector 55">
              <a:extLst>
                <a:ext uri="{FF2B5EF4-FFF2-40B4-BE49-F238E27FC236}">
                  <a16:creationId xmlns:a16="http://schemas.microsoft.com/office/drawing/2014/main" id="{00C8F2B7-38F1-F533-39A6-92162B33F40F}"/>
                </a:ext>
              </a:extLst>
            </p:cNvPr>
            <p:cNvCxnSpPr>
              <a:cxnSpLocks/>
              <a:endCxn id="49" idx="0"/>
            </p:cNvCxnSpPr>
            <p:nvPr/>
          </p:nvCxnSpPr>
          <p:spPr>
            <a:xfrm flipH="1">
              <a:off x="4649448" y="3567657"/>
              <a:ext cx="534645" cy="397243"/>
            </a:xfrm>
            <a:prstGeom prst="straightConnector1">
              <a:avLst/>
            </a:prstGeom>
            <a:ln w="3810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06" name="Group 105">
            <a:extLst>
              <a:ext uri="{FF2B5EF4-FFF2-40B4-BE49-F238E27FC236}">
                <a16:creationId xmlns:a16="http://schemas.microsoft.com/office/drawing/2014/main" id="{049DD233-87C5-03B5-8AB4-46B417D6FE53}"/>
              </a:ext>
            </a:extLst>
          </p:cNvPr>
          <p:cNvGrpSpPr/>
          <p:nvPr/>
        </p:nvGrpSpPr>
        <p:grpSpPr>
          <a:xfrm>
            <a:off x="5184093" y="3567657"/>
            <a:ext cx="694547" cy="1011839"/>
            <a:chOff x="5184093" y="3567657"/>
            <a:chExt cx="694547" cy="1011839"/>
          </a:xfrm>
        </p:grpSpPr>
        <p:sp>
          <p:nvSpPr>
            <p:cNvPr id="50" name="Rectangle 49">
              <a:extLst>
                <a:ext uri="{FF2B5EF4-FFF2-40B4-BE49-F238E27FC236}">
                  <a16:creationId xmlns:a16="http://schemas.microsoft.com/office/drawing/2014/main" id="{41A40F71-4772-75A1-6F93-EDFBD195C477}"/>
                </a:ext>
              </a:extLst>
            </p:cNvPr>
            <p:cNvSpPr/>
            <p:nvPr/>
          </p:nvSpPr>
          <p:spPr>
            <a:xfrm>
              <a:off x="5264044" y="3964900"/>
              <a:ext cx="614596" cy="61459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8</a:t>
              </a:r>
            </a:p>
          </p:txBody>
        </p:sp>
        <p:cxnSp>
          <p:nvCxnSpPr>
            <p:cNvPr id="59" name="Straight Arrow Connector 58">
              <a:extLst>
                <a:ext uri="{FF2B5EF4-FFF2-40B4-BE49-F238E27FC236}">
                  <a16:creationId xmlns:a16="http://schemas.microsoft.com/office/drawing/2014/main" id="{972DCC78-A4DD-D6E1-4866-DB3372690C5A}"/>
                </a:ext>
              </a:extLst>
            </p:cNvPr>
            <p:cNvCxnSpPr>
              <a:cxnSpLocks/>
              <a:endCxn id="50" idx="0"/>
            </p:cNvCxnSpPr>
            <p:nvPr/>
          </p:nvCxnSpPr>
          <p:spPr>
            <a:xfrm>
              <a:off x="5184093" y="3567657"/>
              <a:ext cx="387249" cy="397243"/>
            </a:xfrm>
            <a:prstGeom prst="straightConnector1">
              <a:avLst/>
            </a:prstGeom>
            <a:ln w="3810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11" name="Group 110">
            <a:extLst>
              <a:ext uri="{FF2B5EF4-FFF2-40B4-BE49-F238E27FC236}">
                <a16:creationId xmlns:a16="http://schemas.microsoft.com/office/drawing/2014/main" id="{7625D4F3-0EFC-BDF1-5175-7FCA5D900A9F}"/>
              </a:ext>
            </a:extLst>
          </p:cNvPr>
          <p:cNvGrpSpPr/>
          <p:nvPr/>
        </p:nvGrpSpPr>
        <p:grpSpPr>
          <a:xfrm>
            <a:off x="1116770" y="4579496"/>
            <a:ext cx="839448" cy="1049312"/>
            <a:chOff x="1116770" y="4579496"/>
            <a:chExt cx="839448" cy="1049312"/>
          </a:xfrm>
        </p:grpSpPr>
        <p:cxnSp>
          <p:nvCxnSpPr>
            <p:cNvPr id="62" name="Straight Arrow Connector 61">
              <a:extLst>
                <a:ext uri="{FF2B5EF4-FFF2-40B4-BE49-F238E27FC236}">
                  <a16:creationId xmlns:a16="http://schemas.microsoft.com/office/drawing/2014/main" id="{8D09EDED-8559-A2EA-0059-7CF78122AFD8}"/>
                </a:ext>
              </a:extLst>
            </p:cNvPr>
            <p:cNvCxnSpPr>
              <a:cxnSpLocks/>
              <a:endCxn id="64" idx="0"/>
            </p:cNvCxnSpPr>
            <p:nvPr/>
          </p:nvCxnSpPr>
          <p:spPr>
            <a:xfrm flipH="1">
              <a:off x="1424068" y="4579496"/>
              <a:ext cx="532150" cy="434716"/>
            </a:xfrm>
            <a:prstGeom prst="straightConnector1">
              <a:avLst/>
            </a:prstGeom>
            <a:ln w="3810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4" name="Rectangle 63">
              <a:extLst>
                <a:ext uri="{FF2B5EF4-FFF2-40B4-BE49-F238E27FC236}">
                  <a16:creationId xmlns:a16="http://schemas.microsoft.com/office/drawing/2014/main" id="{CA271C97-5E46-B8EB-F54F-2D4B4E3A3D4B}"/>
                </a:ext>
              </a:extLst>
            </p:cNvPr>
            <p:cNvSpPr/>
            <p:nvPr/>
          </p:nvSpPr>
          <p:spPr>
            <a:xfrm>
              <a:off x="1116770" y="5014212"/>
              <a:ext cx="614596" cy="61459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1</a:t>
              </a:r>
            </a:p>
          </p:txBody>
        </p:sp>
      </p:grpSp>
      <p:grpSp>
        <p:nvGrpSpPr>
          <p:cNvPr id="112" name="Group 111">
            <a:extLst>
              <a:ext uri="{FF2B5EF4-FFF2-40B4-BE49-F238E27FC236}">
                <a16:creationId xmlns:a16="http://schemas.microsoft.com/office/drawing/2014/main" id="{8C718290-75C4-EB11-C2C5-586329375AA5}"/>
              </a:ext>
            </a:extLst>
          </p:cNvPr>
          <p:cNvGrpSpPr/>
          <p:nvPr/>
        </p:nvGrpSpPr>
        <p:grpSpPr>
          <a:xfrm>
            <a:off x="1968710" y="4579496"/>
            <a:ext cx="839448" cy="1049312"/>
            <a:chOff x="1968710" y="4579496"/>
            <a:chExt cx="839448" cy="1049312"/>
          </a:xfrm>
        </p:grpSpPr>
        <p:cxnSp>
          <p:nvCxnSpPr>
            <p:cNvPr id="63" name="Straight Arrow Connector 62">
              <a:extLst>
                <a:ext uri="{FF2B5EF4-FFF2-40B4-BE49-F238E27FC236}">
                  <a16:creationId xmlns:a16="http://schemas.microsoft.com/office/drawing/2014/main" id="{0DA1B9E0-887A-4B99-5226-5BA58853D1B2}"/>
                </a:ext>
              </a:extLst>
            </p:cNvPr>
            <p:cNvCxnSpPr>
              <a:cxnSpLocks/>
              <a:endCxn id="65" idx="0"/>
            </p:cNvCxnSpPr>
            <p:nvPr/>
          </p:nvCxnSpPr>
          <p:spPr>
            <a:xfrm>
              <a:off x="1968710" y="4579496"/>
              <a:ext cx="532150" cy="434716"/>
            </a:xfrm>
            <a:prstGeom prst="straightConnector1">
              <a:avLst/>
            </a:prstGeom>
            <a:ln w="3810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5" name="Rectangle 64">
              <a:extLst>
                <a:ext uri="{FF2B5EF4-FFF2-40B4-BE49-F238E27FC236}">
                  <a16:creationId xmlns:a16="http://schemas.microsoft.com/office/drawing/2014/main" id="{3587A8F6-2DAB-D348-CEA7-007FB040A1FF}"/>
                </a:ext>
              </a:extLst>
            </p:cNvPr>
            <p:cNvSpPr/>
            <p:nvPr/>
          </p:nvSpPr>
          <p:spPr>
            <a:xfrm>
              <a:off x="2193562" y="5014212"/>
              <a:ext cx="614596" cy="61459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9</a:t>
              </a:r>
            </a:p>
          </p:txBody>
        </p:sp>
      </p:grpSp>
      <p:grpSp>
        <p:nvGrpSpPr>
          <p:cNvPr id="101" name="Group 100">
            <a:extLst>
              <a:ext uri="{FF2B5EF4-FFF2-40B4-BE49-F238E27FC236}">
                <a16:creationId xmlns:a16="http://schemas.microsoft.com/office/drawing/2014/main" id="{8EA62371-2665-1EE2-B2CD-06F6F7F8AB1E}"/>
              </a:ext>
            </a:extLst>
          </p:cNvPr>
          <p:cNvGrpSpPr/>
          <p:nvPr/>
        </p:nvGrpSpPr>
        <p:grpSpPr>
          <a:xfrm>
            <a:off x="6488240" y="2480872"/>
            <a:ext cx="1533992" cy="1086785"/>
            <a:chOff x="6488240" y="2480872"/>
            <a:chExt cx="1533992" cy="1086785"/>
          </a:xfrm>
        </p:grpSpPr>
        <p:cxnSp>
          <p:nvCxnSpPr>
            <p:cNvPr id="70" name="Straight Arrow Connector 69">
              <a:extLst>
                <a:ext uri="{FF2B5EF4-FFF2-40B4-BE49-F238E27FC236}">
                  <a16:creationId xmlns:a16="http://schemas.microsoft.com/office/drawing/2014/main" id="{B1321088-2CCB-4915-E060-E860929367C7}"/>
                </a:ext>
              </a:extLst>
            </p:cNvPr>
            <p:cNvCxnSpPr>
              <a:cxnSpLocks/>
            </p:cNvCxnSpPr>
            <p:nvPr/>
          </p:nvCxnSpPr>
          <p:spPr>
            <a:xfrm flipH="1">
              <a:off x="7182787" y="2480872"/>
              <a:ext cx="839445" cy="472189"/>
            </a:xfrm>
            <a:prstGeom prst="straightConnector1">
              <a:avLst/>
            </a:prstGeom>
            <a:ln w="3810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7" name="Rectangle 76">
              <a:extLst>
                <a:ext uri="{FF2B5EF4-FFF2-40B4-BE49-F238E27FC236}">
                  <a16:creationId xmlns:a16="http://schemas.microsoft.com/office/drawing/2014/main" id="{43BC6D65-BD0C-8707-9048-B788B9B7BC90}"/>
                </a:ext>
              </a:extLst>
            </p:cNvPr>
            <p:cNvSpPr/>
            <p:nvPr/>
          </p:nvSpPr>
          <p:spPr>
            <a:xfrm>
              <a:off x="6488240" y="2953061"/>
              <a:ext cx="614596" cy="61459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10</a:t>
              </a:r>
            </a:p>
          </p:txBody>
        </p:sp>
        <p:sp>
          <p:nvSpPr>
            <p:cNvPr id="78" name="Rectangle 77">
              <a:extLst>
                <a:ext uri="{FF2B5EF4-FFF2-40B4-BE49-F238E27FC236}">
                  <a16:creationId xmlns:a16="http://schemas.microsoft.com/office/drawing/2014/main" id="{9415C039-BE2C-4C31-B8E2-402E40AD6385}"/>
                </a:ext>
              </a:extLst>
            </p:cNvPr>
            <p:cNvSpPr/>
            <p:nvPr/>
          </p:nvSpPr>
          <p:spPr>
            <a:xfrm>
              <a:off x="7255236" y="2953061"/>
              <a:ext cx="614596" cy="61459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21</a:t>
              </a:r>
            </a:p>
          </p:txBody>
        </p:sp>
      </p:grpSp>
      <p:grpSp>
        <p:nvGrpSpPr>
          <p:cNvPr id="102" name="Group 101">
            <a:extLst>
              <a:ext uri="{FF2B5EF4-FFF2-40B4-BE49-F238E27FC236}">
                <a16:creationId xmlns:a16="http://schemas.microsoft.com/office/drawing/2014/main" id="{500FC5F9-EEEB-9A23-3CDC-875088D00C78}"/>
              </a:ext>
            </a:extLst>
          </p:cNvPr>
          <p:cNvGrpSpPr/>
          <p:nvPr/>
        </p:nvGrpSpPr>
        <p:grpSpPr>
          <a:xfrm>
            <a:off x="8017239" y="2480872"/>
            <a:ext cx="2068639" cy="1086785"/>
            <a:chOff x="8017239" y="2480872"/>
            <a:chExt cx="2068639" cy="1086785"/>
          </a:xfrm>
        </p:grpSpPr>
        <p:cxnSp>
          <p:nvCxnSpPr>
            <p:cNvPr id="73" name="Straight Arrow Connector 72">
              <a:extLst>
                <a:ext uri="{FF2B5EF4-FFF2-40B4-BE49-F238E27FC236}">
                  <a16:creationId xmlns:a16="http://schemas.microsoft.com/office/drawing/2014/main" id="{D6D00F5B-A5CC-25D6-621D-1CA920FCFB00}"/>
                </a:ext>
              </a:extLst>
            </p:cNvPr>
            <p:cNvCxnSpPr>
              <a:cxnSpLocks/>
            </p:cNvCxnSpPr>
            <p:nvPr/>
          </p:nvCxnSpPr>
          <p:spPr>
            <a:xfrm>
              <a:off x="8017239" y="2480872"/>
              <a:ext cx="1394081" cy="472189"/>
            </a:xfrm>
            <a:prstGeom prst="straightConnector1">
              <a:avLst/>
            </a:prstGeom>
            <a:ln w="3810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0" name="Rectangle 79">
              <a:extLst>
                <a:ext uri="{FF2B5EF4-FFF2-40B4-BE49-F238E27FC236}">
                  <a16:creationId xmlns:a16="http://schemas.microsoft.com/office/drawing/2014/main" id="{15132A48-496C-2B50-272F-41598BCC8C5A}"/>
                </a:ext>
              </a:extLst>
            </p:cNvPr>
            <p:cNvSpPr/>
            <p:nvPr/>
          </p:nvSpPr>
          <p:spPr>
            <a:xfrm>
              <a:off x="8704286" y="2953061"/>
              <a:ext cx="614596" cy="61459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-7</a:t>
              </a:r>
            </a:p>
          </p:txBody>
        </p:sp>
        <p:sp>
          <p:nvSpPr>
            <p:cNvPr id="81" name="Rectangle 80">
              <a:extLst>
                <a:ext uri="{FF2B5EF4-FFF2-40B4-BE49-F238E27FC236}">
                  <a16:creationId xmlns:a16="http://schemas.microsoft.com/office/drawing/2014/main" id="{777B9725-AA75-4B15-4C4D-521394D01B64}"/>
                </a:ext>
              </a:extLst>
            </p:cNvPr>
            <p:cNvSpPr/>
            <p:nvPr/>
          </p:nvSpPr>
          <p:spPr>
            <a:xfrm>
              <a:off x="9471282" y="2953061"/>
              <a:ext cx="614596" cy="61459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6</a:t>
              </a:r>
            </a:p>
          </p:txBody>
        </p:sp>
      </p:grpSp>
      <p:grpSp>
        <p:nvGrpSpPr>
          <p:cNvPr id="107" name="Group 106">
            <a:extLst>
              <a:ext uri="{FF2B5EF4-FFF2-40B4-BE49-F238E27FC236}">
                <a16:creationId xmlns:a16="http://schemas.microsoft.com/office/drawing/2014/main" id="{6977ACDB-8B0A-5689-B5BB-386D04F6EA68}"/>
              </a:ext>
            </a:extLst>
          </p:cNvPr>
          <p:cNvGrpSpPr/>
          <p:nvPr/>
        </p:nvGrpSpPr>
        <p:grpSpPr>
          <a:xfrm>
            <a:off x="6335840" y="3530184"/>
            <a:ext cx="851938" cy="1049312"/>
            <a:chOff x="6335840" y="3530184"/>
            <a:chExt cx="851938" cy="1049312"/>
          </a:xfrm>
        </p:grpSpPr>
        <p:sp>
          <p:nvSpPr>
            <p:cNvPr id="85" name="Rectangle 84">
              <a:extLst>
                <a:ext uri="{FF2B5EF4-FFF2-40B4-BE49-F238E27FC236}">
                  <a16:creationId xmlns:a16="http://schemas.microsoft.com/office/drawing/2014/main" id="{F9686292-39BD-EA13-7AAA-FBBDC09A99C3}"/>
                </a:ext>
              </a:extLst>
            </p:cNvPr>
            <p:cNvSpPr/>
            <p:nvPr/>
          </p:nvSpPr>
          <p:spPr>
            <a:xfrm>
              <a:off x="6335840" y="3964900"/>
              <a:ext cx="614596" cy="61459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10</a:t>
              </a:r>
            </a:p>
          </p:txBody>
        </p:sp>
        <p:cxnSp>
          <p:nvCxnSpPr>
            <p:cNvPr id="89" name="Straight Arrow Connector 88">
              <a:extLst>
                <a:ext uri="{FF2B5EF4-FFF2-40B4-BE49-F238E27FC236}">
                  <a16:creationId xmlns:a16="http://schemas.microsoft.com/office/drawing/2014/main" id="{F7FD1D0A-3A7C-5D86-92CC-BDFB6FF1F792}"/>
                </a:ext>
              </a:extLst>
            </p:cNvPr>
            <p:cNvCxnSpPr>
              <a:cxnSpLocks/>
              <a:endCxn id="85" idx="0"/>
            </p:cNvCxnSpPr>
            <p:nvPr/>
          </p:nvCxnSpPr>
          <p:spPr>
            <a:xfrm flipH="1">
              <a:off x="6643138" y="3530184"/>
              <a:ext cx="544640" cy="434716"/>
            </a:xfrm>
            <a:prstGeom prst="straightConnector1">
              <a:avLst/>
            </a:prstGeom>
            <a:ln w="3810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08" name="Group 107">
            <a:extLst>
              <a:ext uri="{FF2B5EF4-FFF2-40B4-BE49-F238E27FC236}">
                <a16:creationId xmlns:a16="http://schemas.microsoft.com/office/drawing/2014/main" id="{7E6835FA-AF79-5951-D5D3-8CDCF4E52E19}"/>
              </a:ext>
            </a:extLst>
          </p:cNvPr>
          <p:cNvGrpSpPr/>
          <p:nvPr/>
        </p:nvGrpSpPr>
        <p:grpSpPr>
          <a:xfrm>
            <a:off x="7185278" y="3530184"/>
            <a:ext cx="752012" cy="1049312"/>
            <a:chOff x="7185278" y="3530184"/>
            <a:chExt cx="752012" cy="1049312"/>
          </a:xfrm>
        </p:grpSpPr>
        <p:sp>
          <p:nvSpPr>
            <p:cNvPr id="86" name="Rectangle 85">
              <a:extLst>
                <a:ext uri="{FF2B5EF4-FFF2-40B4-BE49-F238E27FC236}">
                  <a16:creationId xmlns:a16="http://schemas.microsoft.com/office/drawing/2014/main" id="{84DBECBA-116F-0522-E3C7-8C7D846AB67D}"/>
                </a:ext>
              </a:extLst>
            </p:cNvPr>
            <p:cNvSpPr/>
            <p:nvPr/>
          </p:nvSpPr>
          <p:spPr>
            <a:xfrm>
              <a:off x="7322694" y="3964900"/>
              <a:ext cx="614596" cy="61459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21</a:t>
              </a:r>
            </a:p>
          </p:txBody>
        </p:sp>
        <p:cxnSp>
          <p:nvCxnSpPr>
            <p:cNvPr id="92" name="Straight Arrow Connector 91">
              <a:extLst>
                <a:ext uri="{FF2B5EF4-FFF2-40B4-BE49-F238E27FC236}">
                  <a16:creationId xmlns:a16="http://schemas.microsoft.com/office/drawing/2014/main" id="{D6B68CBA-3AE2-D982-6240-56A81820A8BF}"/>
                </a:ext>
              </a:extLst>
            </p:cNvPr>
            <p:cNvCxnSpPr>
              <a:cxnSpLocks/>
            </p:cNvCxnSpPr>
            <p:nvPr/>
          </p:nvCxnSpPr>
          <p:spPr>
            <a:xfrm>
              <a:off x="7185278" y="3530184"/>
              <a:ext cx="544640" cy="434716"/>
            </a:xfrm>
            <a:prstGeom prst="straightConnector1">
              <a:avLst/>
            </a:prstGeom>
            <a:ln w="3810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09" name="Group 108">
            <a:extLst>
              <a:ext uri="{FF2B5EF4-FFF2-40B4-BE49-F238E27FC236}">
                <a16:creationId xmlns:a16="http://schemas.microsoft.com/office/drawing/2014/main" id="{B8688ABF-A760-1901-BAA7-98F048A7201F}"/>
              </a:ext>
            </a:extLst>
          </p:cNvPr>
          <p:cNvGrpSpPr/>
          <p:nvPr/>
        </p:nvGrpSpPr>
        <p:grpSpPr>
          <a:xfrm>
            <a:off x="8616846" y="3567657"/>
            <a:ext cx="794474" cy="1056809"/>
            <a:chOff x="8616846" y="3567657"/>
            <a:chExt cx="794474" cy="1056809"/>
          </a:xfrm>
        </p:grpSpPr>
        <p:sp>
          <p:nvSpPr>
            <p:cNvPr id="87" name="Rectangle 86">
              <a:extLst>
                <a:ext uri="{FF2B5EF4-FFF2-40B4-BE49-F238E27FC236}">
                  <a16:creationId xmlns:a16="http://schemas.microsoft.com/office/drawing/2014/main" id="{4A321B89-6773-07B1-B462-3472F50CB246}"/>
                </a:ext>
              </a:extLst>
            </p:cNvPr>
            <p:cNvSpPr/>
            <p:nvPr/>
          </p:nvSpPr>
          <p:spPr>
            <a:xfrm>
              <a:off x="8616846" y="4009870"/>
              <a:ext cx="614596" cy="61459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-7</a:t>
              </a:r>
            </a:p>
          </p:txBody>
        </p:sp>
        <p:cxnSp>
          <p:nvCxnSpPr>
            <p:cNvPr id="93" name="Straight Arrow Connector 92">
              <a:extLst>
                <a:ext uri="{FF2B5EF4-FFF2-40B4-BE49-F238E27FC236}">
                  <a16:creationId xmlns:a16="http://schemas.microsoft.com/office/drawing/2014/main" id="{90316004-D0BC-B4B5-AB76-0CF4077580FD}"/>
                </a:ext>
              </a:extLst>
            </p:cNvPr>
            <p:cNvCxnSpPr>
              <a:cxnSpLocks/>
            </p:cNvCxnSpPr>
            <p:nvPr/>
          </p:nvCxnSpPr>
          <p:spPr>
            <a:xfrm flipH="1">
              <a:off x="8866680" y="3567657"/>
              <a:ext cx="544640" cy="434716"/>
            </a:xfrm>
            <a:prstGeom prst="straightConnector1">
              <a:avLst/>
            </a:prstGeom>
            <a:ln w="3810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10" name="Group 109">
            <a:extLst>
              <a:ext uri="{FF2B5EF4-FFF2-40B4-BE49-F238E27FC236}">
                <a16:creationId xmlns:a16="http://schemas.microsoft.com/office/drawing/2014/main" id="{5748C210-B9AD-E825-F1CE-5140C4BBCE0F}"/>
              </a:ext>
            </a:extLst>
          </p:cNvPr>
          <p:cNvGrpSpPr/>
          <p:nvPr/>
        </p:nvGrpSpPr>
        <p:grpSpPr>
          <a:xfrm>
            <a:off x="9408820" y="3567657"/>
            <a:ext cx="829458" cy="1056809"/>
            <a:chOff x="9408820" y="3567657"/>
            <a:chExt cx="829458" cy="1056809"/>
          </a:xfrm>
        </p:grpSpPr>
        <p:sp>
          <p:nvSpPr>
            <p:cNvPr id="88" name="Rectangle 87">
              <a:extLst>
                <a:ext uri="{FF2B5EF4-FFF2-40B4-BE49-F238E27FC236}">
                  <a16:creationId xmlns:a16="http://schemas.microsoft.com/office/drawing/2014/main" id="{285FDA27-5D8A-7C41-E2B6-2FC4525EE408}"/>
                </a:ext>
              </a:extLst>
            </p:cNvPr>
            <p:cNvSpPr/>
            <p:nvPr/>
          </p:nvSpPr>
          <p:spPr>
            <a:xfrm>
              <a:off x="9623682" y="4009870"/>
              <a:ext cx="614596" cy="61459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6</a:t>
              </a:r>
            </a:p>
          </p:txBody>
        </p:sp>
        <p:cxnSp>
          <p:nvCxnSpPr>
            <p:cNvPr id="94" name="Straight Arrow Connector 93">
              <a:extLst>
                <a:ext uri="{FF2B5EF4-FFF2-40B4-BE49-F238E27FC236}">
                  <a16:creationId xmlns:a16="http://schemas.microsoft.com/office/drawing/2014/main" id="{B40566EF-3B2A-EF22-243B-E2C5EDD3EFF7}"/>
                </a:ext>
              </a:extLst>
            </p:cNvPr>
            <p:cNvCxnSpPr>
              <a:cxnSpLocks/>
            </p:cNvCxnSpPr>
            <p:nvPr/>
          </p:nvCxnSpPr>
          <p:spPr>
            <a:xfrm>
              <a:off x="9408820" y="3567657"/>
              <a:ext cx="544640" cy="434716"/>
            </a:xfrm>
            <a:prstGeom prst="straightConnector1">
              <a:avLst/>
            </a:prstGeom>
            <a:ln w="3810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56667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0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0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0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09"/>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1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11"/>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00FC125-67C1-E4B1-D4A5-A3EEDB62DCAD}"/>
              </a:ext>
            </a:extLst>
          </p:cNvPr>
          <p:cNvSpPr/>
          <p:nvPr/>
        </p:nvSpPr>
        <p:spPr>
          <a:xfrm>
            <a:off x="1866278" y="1019328"/>
            <a:ext cx="614596" cy="61459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1</a:t>
            </a:r>
          </a:p>
        </p:txBody>
      </p:sp>
      <p:sp>
        <p:nvSpPr>
          <p:cNvPr id="5" name="Rectangle 4">
            <a:extLst>
              <a:ext uri="{FF2B5EF4-FFF2-40B4-BE49-F238E27FC236}">
                <a16:creationId xmlns:a16="http://schemas.microsoft.com/office/drawing/2014/main" id="{C354B760-D009-65FF-4274-BB4826350814}"/>
              </a:ext>
            </a:extLst>
          </p:cNvPr>
          <p:cNvSpPr/>
          <p:nvPr/>
        </p:nvSpPr>
        <p:spPr>
          <a:xfrm>
            <a:off x="2858129" y="1019328"/>
            <a:ext cx="614596" cy="61459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9</a:t>
            </a:r>
          </a:p>
        </p:txBody>
      </p:sp>
      <p:sp>
        <p:nvSpPr>
          <p:cNvPr id="6" name="Rectangle 5">
            <a:extLst>
              <a:ext uri="{FF2B5EF4-FFF2-40B4-BE49-F238E27FC236}">
                <a16:creationId xmlns:a16="http://schemas.microsoft.com/office/drawing/2014/main" id="{36276711-A6A4-94CD-A8C6-8A16B33312CF}"/>
              </a:ext>
            </a:extLst>
          </p:cNvPr>
          <p:cNvSpPr/>
          <p:nvPr/>
        </p:nvSpPr>
        <p:spPr>
          <a:xfrm>
            <a:off x="3909938" y="344773"/>
            <a:ext cx="614596" cy="61459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-2</a:t>
            </a:r>
          </a:p>
        </p:txBody>
      </p:sp>
      <p:sp>
        <p:nvSpPr>
          <p:cNvPr id="7" name="Rectangle 6">
            <a:extLst>
              <a:ext uri="{FF2B5EF4-FFF2-40B4-BE49-F238E27FC236}">
                <a16:creationId xmlns:a16="http://schemas.microsoft.com/office/drawing/2014/main" id="{2DF73A71-9F71-8732-6FA8-53FD5EBFDDF4}"/>
              </a:ext>
            </a:extLst>
          </p:cNvPr>
          <p:cNvSpPr/>
          <p:nvPr/>
        </p:nvSpPr>
        <p:spPr>
          <a:xfrm>
            <a:off x="4916777" y="344773"/>
            <a:ext cx="614596" cy="61459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5</a:t>
            </a:r>
          </a:p>
        </p:txBody>
      </p:sp>
      <p:sp>
        <p:nvSpPr>
          <p:cNvPr id="8" name="Rectangle 7">
            <a:extLst>
              <a:ext uri="{FF2B5EF4-FFF2-40B4-BE49-F238E27FC236}">
                <a16:creationId xmlns:a16="http://schemas.microsoft.com/office/drawing/2014/main" id="{AB8936FE-B61F-F34F-0530-65D1D42E6CFF}"/>
              </a:ext>
            </a:extLst>
          </p:cNvPr>
          <p:cNvSpPr/>
          <p:nvPr/>
        </p:nvSpPr>
        <p:spPr>
          <a:xfrm>
            <a:off x="5923616" y="344773"/>
            <a:ext cx="614596" cy="61459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8</a:t>
            </a:r>
          </a:p>
        </p:txBody>
      </p:sp>
      <p:sp>
        <p:nvSpPr>
          <p:cNvPr id="9" name="Rectangle 8">
            <a:extLst>
              <a:ext uri="{FF2B5EF4-FFF2-40B4-BE49-F238E27FC236}">
                <a16:creationId xmlns:a16="http://schemas.microsoft.com/office/drawing/2014/main" id="{C4CCBB83-47DE-3F57-7654-8DE7833E9218}"/>
              </a:ext>
            </a:extLst>
          </p:cNvPr>
          <p:cNvSpPr/>
          <p:nvPr/>
        </p:nvSpPr>
        <p:spPr>
          <a:xfrm>
            <a:off x="6930455" y="344771"/>
            <a:ext cx="614596" cy="61459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10</a:t>
            </a:r>
          </a:p>
        </p:txBody>
      </p:sp>
      <p:sp>
        <p:nvSpPr>
          <p:cNvPr id="10" name="Rectangle 9">
            <a:extLst>
              <a:ext uri="{FF2B5EF4-FFF2-40B4-BE49-F238E27FC236}">
                <a16:creationId xmlns:a16="http://schemas.microsoft.com/office/drawing/2014/main" id="{53ED75E8-33BB-E4D3-C323-96ECC194238B}"/>
              </a:ext>
            </a:extLst>
          </p:cNvPr>
          <p:cNvSpPr/>
          <p:nvPr/>
        </p:nvSpPr>
        <p:spPr>
          <a:xfrm>
            <a:off x="7937294" y="344773"/>
            <a:ext cx="614596" cy="61459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21</a:t>
            </a:r>
          </a:p>
        </p:txBody>
      </p:sp>
      <p:sp>
        <p:nvSpPr>
          <p:cNvPr id="11" name="Rectangle 10">
            <a:extLst>
              <a:ext uri="{FF2B5EF4-FFF2-40B4-BE49-F238E27FC236}">
                <a16:creationId xmlns:a16="http://schemas.microsoft.com/office/drawing/2014/main" id="{FC359FBC-0A94-3122-D799-1958830E6060}"/>
              </a:ext>
            </a:extLst>
          </p:cNvPr>
          <p:cNvSpPr/>
          <p:nvPr/>
        </p:nvSpPr>
        <p:spPr>
          <a:xfrm>
            <a:off x="8944133" y="344773"/>
            <a:ext cx="614596" cy="61459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-7</a:t>
            </a:r>
          </a:p>
        </p:txBody>
      </p:sp>
      <p:sp>
        <p:nvSpPr>
          <p:cNvPr id="12" name="Rectangle 11">
            <a:extLst>
              <a:ext uri="{FF2B5EF4-FFF2-40B4-BE49-F238E27FC236}">
                <a16:creationId xmlns:a16="http://schemas.microsoft.com/office/drawing/2014/main" id="{4B0B1132-0C0F-8BB6-08A8-D4FFDEB7645E}"/>
              </a:ext>
            </a:extLst>
          </p:cNvPr>
          <p:cNvSpPr/>
          <p:nvPr/>
        </p:nvSpPr>
        <p:spPr>
          <a:xfrm>
            <a:off x="9950969" y="344773"/>
            <a:ext cx="614596" cy="61459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6</a:t>
            </a:r>
          </a:p>
        </p:txBody>
      </p:sp>
      <p:grpSp>
        <p:nvGrpSpPr>
          <p:cNvPr id="169" name="Group 168">
            <a:extLst>
              <a:ext uri="{FF2B5EF4-FFF2-40B4-BE49-F238E27FC236}">
                <a16:creationId xmlns:a16="http://schemas.microsoft.com/office/drawing/2014/main" id="{9FBA5990-4AAD-1098-9A68-1528B776A543}"/>
              </a:ext>
            </a:extLst>
          </p:cNvPr>
          <p:cNvGrpSpPr/>
          <p:nvPr/>
        </p:nvGrpSpPr>
        <p:grpSpPr>
          <a:xfrm>
            <a:off x="1994945" y="1633924"/>
            <a:ext cx="1289152" cy="1109275"/>
            <a:chOff x="1994945" y="1633924"/>
            <a:chExt cx="1289152" cy="1109275"/>
          </a:xfrm>
        </p:grpSpPr>
        <p:cxnSp>
          <p:nvCxnSpPr>
            <p:cNvPr id="37" name="Straight Arrow Connector 36">
              <a:extLst>
                <a:ext uri="{FF2B5EF4-FFF2-40B4-BE49-F238E27FC236}">
                  <a16:creationId xmlns:a16="http://schemas.microsoft.com/office/drawing/2014/main" id="{73C55CDB-3FDE-209A-8E29-5D8CB3F1016D}"/>
                </a:ext>
              </a:extLst>
            </p:cNvPr>
            <p:cNvCxnSpPr>
              <a:cxnSpLocks/>
              <a:stCxn id="4" idx="2"/>
            </p:cNvCxnSpPr>
            <p:nvPr/>
          </p:nvCxnSpPr>
          <p:spPr>
            <a:xfrm>
              <a:off x="2173576" y="1633924"/>
              <a:ext cx="465945" cy="494679"/>
            </a:xfrm>
            <a:prstGeom prst="straightConnector1">
              <a:avLst/>
            </a:prstGeom>
            <a:ln w="3810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4C822C1A-F74F-5007-7903-8A7E9705F9B0}"/>
                </a:ext>
              </a:extLst>
            </p:cNvPr>
            <p:cNvCxnSpPr>
              <a:cxnSpLocks/>
              <a:stCxn id="5" idx="2"/>
            </p:cNvCxnSpPr>
            <p:nvPr/>
          </p:nvCxnSpPr>
          <p:spPr>
            <a:xfrm flipH="1">
              <a:off x="2639521" y="1633924"/>
              <a:ext cx="525906" cy="494679"/>
            </a:xfrm>
            <a:prstGeom prst="straightConnector1">
              <a:avLst/>
            </a:prstGeom>
            <a:ln w="3810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5" name="Rectangle 94">
              <a:extLst>
                <a:ext uri="{FF2B5EF4-FFF2-40B4-BE49-F238E27FC236}">
                  <a16:creationId xmlns:a16="http://schemas.microsoft.com/office/drawing/2014/main" id="{694A1DB3-2F53-7D78-71C8-FD2EA30F9805}"/>
                </a:ext>
              </a:extLst>
            </p:cNvPr>
            <p:cNvSpPr/>
            <p:nvPr/>
          </p:nvSpPr>
          <p:spPr>
            <a:xfrm>
              <a:off x="1994945" y="2128603"/>
              <a:ext cx="614596" cy="61459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1</a:t>
              </a:r>
            </a:p>
          </p:txBody>
        </p:sp>
        <p:sp>
          <p:nvSpPr>
            <p:cNvPr id="113" name="Rectangle 112">
              <a:extLst>
                <a:ext uri="{FF2B5EF4-FFF2-40B4-BE49-F238E27FC236}">
                  <a16:creationId xmlns:a16="http://schemas.microsoft.com/office/drawing/2014/main" id="{4943548E-291B-BAE2-E700-C17B50FE799C}"/>
                </a:ext>
              </a:extLst>
            </p:cNvPr>
            <p:cNvSpPr/>
            <p:nvPr/>
          </p:nvSpPr>
          <p:spPr>
            <a:xfrm>
              <a:off x="2669501" y="2128603"/>
              <a:ext cx="614596" cy="61459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9</a:t>
              </a:r>
            </a:p>
          </p:txBody>
        </p:sp>
      </p:grpSp>
      <p:grpSp>
        <p:nvGrpSpPr>
          <p:cNvPr id="170" name="Group 169">
            <a:extLst>
              <a:ext uri="{FF2B5EF4-FFF2-40B4-BE49-F238E27FC236}">
                <a16:creationId xmlns:a16="http://schemas.microsoft.com/office/drawing/2014/main" id="{E5157B81-C932-E996-4BD2-55888608C8C8}"/>
              </a:ext>
            </a:extLst>
          </p:cNvPr>
          <p:cNvGrpSpPr/>
          <p:nvPr/>
        </p:nvGrpSpPr>
        <p:grpSpPr>
          <a:xfrm>
            <a:off x="2332223" y="959369"/>
            <a:ext cx="1973706" cy="2893105"/>
            <a:chOff x="2332223" y="959369"/>
            <a:chExt cx="1973706" cy="2893105"/>
          </a:xfrm>
        </p:grpSpPr>
        <p:cxnSp>
          <p:nvCxnSpPr>
            <p:cNvPr id="114" name="Straight Arrow Connector 113">
              <a:extLst>
                <a:ext uri="{FF2B5EF4-FFF2-40B4-BE49-F238E27FC236}">
                  <a16:creationId xmlns:a16="http://schemas.microsoft.com/office/drawing/2014/main" id="{75C53108-6EB2-AFE7-9D6A-CDB05E5AB776}"/>
                </a:ext>
              </a:extLst>
            </p:cNvPr>
            <p:cNvCxnSpPr>
              <a:cxnSpLocks/>
              <a:endCxn id="117" idx="0"/>
            </p:cNvCxnSpPr>
            <p:nvPr/>
          </p:nvCxnSpPr>
          <p:spPr>
            <a:xfrm>
              <a:off x="2639521" y="2743199"/>
              <a:ext cx="679555" cy="494679"/>
            </a:xfrm>
            <a:prstGeom prst="straightConnector1">
              <a:avLst/>
            </a:prstGeom>
            <a:ln w="3810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636FB775-CAB2-FCC8-077E-BD426C9B8682}"/>
                </a:ext>
              </a:extLst>
            </p:cNvPr>
            <p:cNvCxnSpPr>
              <a:cxnSpLocks/>
              <a:stCxn id="6" idx="2"/>
              <a:endCxn id="117" idx="0"/>
            </p:cNvCxnSpPr>
            <p:nvPr/>
          </p:nvCxnSpPr>
          <p:spPr>
            <a:xfrm flipH="1">
              <a:off x="3319076" y="959369"/>
              <a:ext cx="898160" cy="2278509"/>
            </a:xfrm>
            <a:prstGeom prst="straightConnector1">
              <a:avLst/>
            </a:prstGeom>
            <a:ln w="3810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6" name="Rectangle 115">
              <a:extLst>
                <a:ext uri="{FF2B5EF4-FFF2-40B4-BE49-F238E27FC236}">
                  <a16:creationId xmlns:a16="http://schemas.microsoft.com/office/drawing/2014/main" id="{0339DB25-DB26-2989-4AC9-135888372CDF}"/>
                </a:ext>
              </a:extLst>
            </p:cNvPr>
            <p:cNvSpPr/>
            <p:nvPr/>
          </p:nvSpPr>
          <p:spPr>
            <a:xfrm>
              <a:off x="2332223" y="3237878"/>
              <a:ext cx="614596" cy="61459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-2</a:t>
              </a:r>
            </a:p>
          </p:txBody>
        </p:sp>
        <p:sp>
          <p:nvSpPr>
            <p:cNvPr id="117" name="Rectangle 116">
              <a:extLst>
                <a:ext uri="{FF2B5EF4-FFF2-40B4-BE49-F238E27FC236}">
                  <a16:creationId xmlns:a16="http://schemas.microsoft.com/office/drawing/2014/main" id="{5C7013A8-23CD-EB25-693F-E8FAD1BE90D8}"/>
                </a:ext>
              </a:extLst>
            </p:cNvPr>
            <p:cNvSpPr/>
            <p:nvPr/>
          </p:nvSpPr>
          <p:spPr>
            <a:xfrm>
              <a:off x="3011778" y="3237878"/>
              <a:ext cx="614596" cy="61459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1</a:t>
              </a:r>
            </a:p>
          </p:txBody>
        </p:sp>
        <p:sp>
          <p:nvSpPr>
            <p:cNvPr id="118" name="Rectangle 117">
              <a:extLst>
                <a:ext uri="{FF2B5EF4-FFF2-40B4-BE49-F238E27FC236}">
                  <a16:creationId xmlns:a16="http://schemas.microsoft.com/office/drawing/2014/main" id="{B09806F6-5758-AF6A-83CF-47BF1788C602}"/>
                </a:ext>
              </a:extLst>
            </p:cNvPr>
            <p:cNvSpPr/>
            <p:nvPr/>
          </p:nvSpPr>
          <p:spPr>
            <a:xfrm>
              <a:off x="3691333" y="3237878"/>
              <a:ext cx="614596" cy="61459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9</a:t>
              </a:r>
            </a:p>
          </p:txBody>
        </p:sp>
      </p:grpSp>
      <p:grpSp>
        <p:nvGrpSpPr>
          <p:cNvPr id="171" name="Group 170">
            <a:extLst>
              <a:ext uri="{FF2B5EF4-FFF2-40B4-BE49-F238E27FC236}">
                <a16:creationId xmlns:a16="http://schemas.microsoft.com/office/drawing/2014/main" id="{F8F15793-A388-A648-34C1-5DC07393DBDF}"/>
              </a:ext>
            </a:extLst>
          </p:cNvPr>
          <p:cNvGrpSpPr/>
          <p:nvPr/>
        </p:nvGrpSpPr>
        <p:grpSpPr>
          <a:xfrm>
            <a:off x="5010466" y="959369"/>
            <a:ext cx="1291655" cy="2893105"/>
            <a:chOff x="5010466" y="959369"/>
            <a:chExt cx="1291655" cy="2893105"/>
          </a:xfrm>
        </p:grpSpPr>
        <p:cxnSp>
          <p:nvCxnSpPr>
            <p:cNvPr id="119" name="Straight Arrow Connector 118">
              <a:extLst>
                <a:ext uri="{FF2B5EF4-FFF2-40B4-BE49-F238E27FC236}">
                  <a16:creationId xmlns:a16="http://schemas.microsoft.com/office/drawing/2014/main" id="{CA26529E-0481-71A4-3EB1-C6651368A604}"/>
                </a:ext>
              </a:extLst>
            </p:cNvPr>
            <p:cNvCxnSpPr>
              <a:cxnSpLocks/>
              <a:stCxn id="8" idx="2"/>
            </p:cNvCxnSpPr>
            <p:nvPr/>
          </p:nvCxnSpPr>
          <p:spPr>
            <a:xfrm flipH="1">
              <a:off x="5654414" y="959369"/>
              <a:ext cx="576500" cy="2278509"/>
            </a:xfrm>
            <a:prstGeom prst="straightConnector1">
              <a:avLst/>
            </a:prstGeom>
            <a:ln w="3810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C0619C54-903C-5899-9077-17380C0B0279}"/>
                </a:ext>
              </a:extLst>
            </p:cNvPr>
            <p:cNvCxnSpPr>
              <a:cxnSpLocks/>
              <a:stCxn id="7" idx="2"/>
            </p:cNvCxnSpPr>
            <p:nvPr/>
          </p:nvCxnSpPr>
          <p:spPr>
            <a:xfrm>
              <a:off x="5224075" y="959369"/>
              <a:ext cx="400987" cy="2278509"/>
            </a:xfrm>
            <a:prstGeom prst="straightConnector1">
              <a:avLst/>
            </a:prstGeom>
            <a:ln w="3810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1" name="Rectangle 120">
              <a:extLst>
                <a:ext uri="{FF2B5EF4-FFF2-40B4-BE49-F238E27FC236}">
                  <a16:creationId xmlns:a16="http://schemas.microsoft.com/office/drawing/2014/main" id="{1AEE2DDF-4C74-956D-05D3-690AB564F343}"/>
                </a:ext>
              </a:extLst>
            </p:cNvPr>
            <p:cNvSpPr/>
            <p:nvPr/>
          </p:nvSpPr>
          <p:spPr>
            <a:xfrm>
              <a:off x="5010466" y="3237878"/>
              <a:ext cx="614596" cy="61459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5</a:t>
              </a:r>
            </a:p>
          </p:txBody>
        </p:sp>
        <p:sp>
          <p:nvSpPr>
            <p:cNvPr id="122" name="Rectangle 121">
              <a:extLst>
                <a:ext uri="{FF2B5EF4-FFF2-40B4-BE49-F238E27FC236}">
                  <a16:creationId xmlns:a16="http://schemas.microsoft.com/office/drawing/2014/main" id="{7D158F1B-37E4-72E0-7D8B-01DEFC8B0B34}"/>
                </a:ext>
              </a:extLst>
            </p:cNvPr>
            <p:cNvSpPr/>
            <p:nvPr/>
          </p:nvSpPr>
          <p:spPr>
            <a:xfrm>
              <a:off x="5687525" y="3237878"/>
              <a:ext cx="614596" cy="61459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8</a:t>
              </a:r>
            </a:p>
          </p:txBody>
        </p:sp>
      </p:grpSp>
      <p:grpSp>
        <p:nvGrpSpPr>
          <p:cNvPr id="173" name="Group 172">
            <a:extLst>
              <a:ext uri="{FF2B5EF4-FFF2-40B4-BE49-F238E27FC236}">
                <a16:creationId xmlns:a16="http://schemas.microsoft.com/office/drawing/2014/main" id="{73D5AFCE-ECDB-260F-AA71-9E12073C6E16}"/>
              </a:ext>
            </a:extLst>
          </p:cNvPr>
          <p:cNvGrpSpPr/>
          <p:nvPr/>
        </p:nvGrpSpPr>
        <p:grpSpPr>
          <a:xfrm>
            <a:off x="7035385" y="944375"/>
            <a:ext cx="1291655" cy="2908099"/>
            <a:chOff x="7035385" y="944375"/>
            <a:chExt cx="1291655" cy="2908099"/>
          </a:xfrm>
        </p:grpSpPr>
        <p:cxnSp>
          <p:nvCxnSpPr>
            <p:cNvPr id="123" name="Straight Arrow Connector 122">
              <a:extLst>
                <a:ext uri="{FF2B5EF4-FFF2-40B4-BE49-F238E27FC236}">
                  <a16:creationId xmlns:a16="http://schemas.microsoft.com/office/drawing/2014/main" id="{EC4C760B-9293-DE92-EFFE-9439CB8489E3}"/>
                </a:ext>
              </a:extLst>
            </p:cNvPr>
            <p:cNvCxnSpPr>
              <a:cxnSpLocks/>
            </p:cNvCxnSpPr>
            <p:nvPr/>
          </p:nvCxnSpPr>
          <p:spPr>
            <a:xfrm flipH="1">
              <a:off x="7703692" y="944375"/>
              <a:ext cx="540900" cy="2293503"/>
            </a:xfrm>
            <a:prstGeom prst="straightConnector1">
              <a:avLst/>
            </a:prstGeom>
            <a:ln w="3810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Straight Arrow Connector 123">
              <a:extLst>
                <a:ext uri="{FF2B5EF4-FFF2-40B4-BE49-F238E27FC236}">
                  <a16:creationId xmlns:a16="http://schemas.microsoft.com/office/drawing/2014/main" id="{B94005B6-ED89-5DCB-F019-5295C38A714D}"/>
                </a:ext>
              </a:extLst>
            </p:cNvPr>
            <p:cNvCxnSpPr>
              <a:cxnSpLocks/>
            </p:cNvCxnSpPr>
            <p:nvPr/>
          </p:nvCxnSpPr>
          <p:spPr>
            <a:xfrm>
              <a:off x="7237753" y="944375"/>
              <a:ext cx="412228" cy="2293503"/>
            </a:xfrm>
            <a:prstGeom prst="straightConnector1">
              <a:avLst/>
            </a:prstGeom>
            <a:ln w="3810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5" name="Rectangle 124">
              <a:extLst>
                <a:ext uri="{FF2B5EF4-FFF2-40B4-BE49-F238E27FC236}">
                  <a16:creationId xmlns:a16="http://schemas.microsoft.com/office/drawing/2014/main" id="{459CB0C7-6C8E-4966-8767-D8591275F76D}"/>
                </a:ext>
              </a:extLst>
            </p:cNvPr>
            <p:cNvSpPr/>
            <p:nvPr/>
          </p:nvSpPr>
          <p:spPr>
            <a:xfrm>
              <a:off x="7035385" y="3237878"/>
              <a:ext cx="614596" cy="61459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10</a:t>
              </a:r>
            </a:p>
          </p:txBody>
        </p:sp>
        <p:sp>
          <p:nvSpPr>
            <p:cNvPr id="126" name="Rectangle 125">
              <a:extLst>
                <a:ext uri="{FF2B5EF4-FFF2-40B4-BE49-F238E27FC236}">
                  <a16:creationId xmlns:a16="http://schemas.microsoft.com/office/drawing/2014/main" id="{A3BFB355-5C83-600E-7D4B-728B5CB48766}"/>
                </a:ext>
              </a:extLst>
            </p:cNvPr>
            <p:cNvSpPr/>
            <p:nvPr/>
          </p:nvSpPr>
          <p:spPr>
            <a:xfrm>
              <a:off x="7712444" y="3237878"/>
              <a:ext cx="614596" cy="61459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21</a:t>
              </a:r>
            </a:p>
          </p:txBody>
        </p:sp>
      </p:grpSp>
      <p:grpSp>
        <p:nvGrpSpPr>
          <p:cNvPr id="174" name="Group 173">
            <a:extLst>
              <a:ext uri="{FF2B5EF4-FFF2-40B4-BE49-F238E27FC236}">
                <a16:creationId xmlns:a16="http://schemas.microsoft.com/office/drawing/2014/main" id="{5D5CE400-98EF-1697-FAE6-3A7537C18ECB}"/>
              </a:ext>
            </a:extLst>
          </p:cNvPr>
          <p:cNvGrpSpPr/>
          <p:nvPr/>
        </p:nvGrpSpPr>
        <p:grpSpPr>
          <a:xfrm>
            <a:off x="9040314" y="944375"/>
            <a:ext cx="1291652" cy="2908099"/>
            <a:chOff x="9040314" y="944375"/>
            <a:chExt cx="1291652" cy="2908099"/>
          </a:xfrm>
        </p:grpSpPr>
        <p:cxnSp>
          <p:nvCxnSpPr>
            <p:cNvPr id="127" name="Straight Arrow Connector 126">
              <a:extLst>
                <a:ext uri="{FF2B5EF4-FFF2-40B4-BE49-F238E27FC236}">
                  <a16:creationId xmlns:a16="http://schemas.microsoft.com/office/drawing/2014/main" id="{D9F8F59C-4C0E-EED7-FF69-0616E3ABC336}"/>
                </a:ext>
              </a:extLst>
            </p:cNvPr>
            <p:cNvCxnSpPr>
              <a:cxnSpLocks/>
            </p:cNvCxnSpPr>
            <p:nvPr/>
          </p:nvCxnSpPr>
          <p:spPr>
            <a:xfrm flipH="1">
              <a:off x="9654910" y="944375"/>
              <a:ext cx="603356" cy="2293503"/>
            </a:xfrm>
            <a:prstGeom prst="straightConnector1">
              <a:avLst/>
            </a:prstGeom>
            <a:ln w="3810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8" name="Straight Arrow Connector 127">
              <a:extLst>
                <a:ext uri="{FF2B5EF4-FFF2-40B4-BE49-F238E27FC236}">
                  <a16:creationId xmlns:a16="http://schemas.microsoft.com/office/drawing/2014/main" id="{19765E4D-26B5-9402-E46C-228E2658FB40}"/>
                </a:ext>
              </a:extLst>
            </p:cNvPr>
            <p:cNvCxnSpPr>
              <a:cxnSpLocks/>
            </p:cNvCxnSpPr>
            <p:nvPr/>
          </p:nvCxnSpPr>
          <p:spPr>
            <a:xfrm>
              <a:off x="9251427" y="944375"/>
              <a:ext cx="403483" cy="2293503"/>
            </a:xfrm>
            <a:prstGeom prst="straightConnector1">
              <a:avLst/>
            </a:prstGeom>
            <a:ln w="3810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9" name="Rectangle 128">
              <a:extLst>
                <a:ext uri="{FF2B5EF4-FFF2-40B4-BE49-F238E27FC236}">
                  <a16:creationId xmlns:a16="http://schemas.microsoft.com/office/drawing/2014/main" id="{6CB4B8D6-5D6B-7DBB-25C1-43718A9929CE}"/>
                </a:ext>
              </a:extLst>
            </p:cNvPr>
            <p:cNvSpPr/>
            <p:nvPr/>
          </p:nvSpPr>
          <p:spPr>
            <a:xfrm>
              <a:off x="9040314" y="3237878"/>
              <a:ext cx="614596" cy="61459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-7</a:t>
              </a:r>
            </a:p>
          </p:txBody>
        </p:sp>
        <p:sp>
          <p:nvSpPr>
            <p:cNvPr id="130" name="Rectangle 129">
              <a:extLst>
                <a:ext uri="{FF2B5EF4-FFF2-40B4-BE49-F238E27FC236}">
                  <a16:creationId xmlns:a16="http://schemas.microsoft.com/office/drawing/2014/main" id="{BD39D814-BADF-7DC0-C913-71828CD24853}"/>
                </a:ext>
              </a:extLst>
            </p:cNvPr>
            <p:cNvSpPr/>
            <p:nvPr/>
          </p:nvSpPr>
          <p:spPr>
            <a:xfrm>
              <a:off x="9717370" y="3237878"/>
              <a:ext cx="614596" cy="61459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6</a:t>
              </a:r>
            </a:p>
          </p:txBody>
        </p:sp>
      </p:grpSp>
      <p:grpSp>
        <p:nvGrpSpPr>
          <p:cNvPr id="175" name="Group 174">
            <a:extLst>
              <a:ext uri="{FF2B5EF4-FFF2-40B4-BE49-F238E27FC236}">
                <a16:creationId xmlns:a16="http://schemas.microsoft.com/office/drawing/2014/main" id="{BB8ABEED-D4B1-24F8-3B57-7D99F15F908E}"/>
              </a:ext>
            </a:extLst>
          </p:cNvPr>
          <p:cNvGrpSpPr/>
          <p:nvPr/>
        </p:nvGrpSpPr>
        <p:grpSpPr>
          <a:xfrm>
            <a:off x="2655762" y="3852474"/>
            <a:ext cx="3316575" cy="1304145"/>
            <a:chOff x="2655762" y="3852474"/>
            <a:chExt cx="3316575" cy="1304145"/>
          </a:xfrm>
        </p:grpSpPr>
        <p:cxnSp>
          <p:nvCxnSpPr>
            <p:cNvPr id="131" name="Straight Arrow Connector 130">
              <a:extLst>
                <a:ext uri="{FF2B5EF4-FFF2-40B4-BE49-F238E27FC236}">
                  <a16:creationId xmlns:a16="http://schemas.microsoft.com/office/drawing/2014/main" id="{483B244B-E7B2-6116-E19C-C25130BCED07}"/>
                </a:ext>
              </a:extLst>
            </p:cNvPr>
            <p:cNvCxnSpPr>
              <a:cxnSpLocks/>
              <a:stCxn id="117" idx="2"/>
              <a:endCxn id="133" idx="0"/>
            </p:cNvCxnSpPr>
            <p:nvPr/>
          </p:nvCxnSpPr>
          <p:spPr>
            <a:xfrm>
              <a:off x="3319076" y="3852474"/>
              <a:ext cx="986853" cy="689549"/>
            </a:xfrm>
            <a:prstGeom prst="straightConnector1">
              <a:avLst/>
            </a:prstGeom>
            <a:ln w="3810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3" name="Rectangle 132">
              <a:extLst>
                <a:ext uri="{FF2B5EF4-FFF2-40B4-BE49-F238E27FC236}">
                  <a16:creationId xmlns:a16="http://schemas.microsoft.com/office/drawing/2014/main" id="{5A02E9ED-B2EB-F0AA-9092-79119C981DDC}"/>
                </a:ext>
              </a:extLst>
            </p:cNvPr>
            <p:cNvSpPr/>
            <p:nvPr/>
          </p:nvSpPr>
          <p:spPr>
            <a:xfrm>
              <a:off x="3998631" y="4542023"/>
              <a:ext cx="614596" cy="61459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5</a:t>
              </a:r>
            </a:p>
          </p:txBody>
        </p:sp>
        <p:sp>
          <p:nvSpPr>
            <p:cNvPr id="136" name="Rectangle 135">
              <a:extLst>
                <a:ext uri="{FF2B5EF4-FFF2-40B4-BE49-F238E27FC236}">
                  <a16:creationId xmlns:a16="http://schemas.microsoft.com/office/drawing/2014/main" id="{D613819F-9041-E410-046E-078DE5994849}"/>
                </a:ext>
              </a:extLst>
            </p:cNvPr>
            <p:cNvSpPr/>
            <p:nvPr/>
          </p:nvSpPr>
          <p:spPr>
            <a:xfrm>
              <a:off x="4678186" y="4542023"/>
              <a:ext cx="614596" cy="61459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8</a:t>
              </a:r>
            </a:p>
          </p:txBody>
        </p:sp>
        <p:sp>
          <p:nvSpPr>
            <p:cNvPr id="137" name="Rectangle 136">
              <a:extLst>
                <a:ext uri="{FF2B5EF4-FFF2-40B4-BE49-F238E27FC236}">
                  <a16:creationId xmlns:a16="http://schemas.microsoft.com/office/drawing/2014/main" id="{A166E010-67AF-5151-B699-3EB0CCE7AE7D}"/>
                </a:ext>
              </a:extLst>
            </p:cNvPr>
            <p:cNvSpPr/>
            <p:nvPr/>
          </p:nvSpPr>
          <p:spPr>
            <a:xfrm>
              <a:off x="5357741" y="4542023"/>
              <a:ext cx="614596" cy="61459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9</a:t>
              </a:r>
            </a:p>
          </p:txBody>
        </p:sp>
        <p:sp>
          <p:nvSpPr>
            <p:cNvPr id="140" name="Rectangle 139">
              <a:extLst>
                <a:ext uri="{FF2B5EF4-FFF2-40B4-BE49-F238E27FC236}">
                  <a16:creationId xmlns:a16="http://schemas.microsoft.com/office/drawing/2014/main" id="{32ADE265-678D-B624-0D27-92559177A42B}"/>
                </a:ext>
              </a:extLst>
            </p:cNvPr>
            <p:cNvSpPr/>
            <p:nvPr/>
          </p:nvSpPr>
          <p:spPr>
            <a:xfrm>
              <a:off x="2655762" y="4542023"/>
              <a:ext cx="614596" cy="61459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-2</a:t>
              </a:r>
            </a:p>
          </p:txBody>
        </p:sp>
        <p:sp>
          <p:nvSpPr>
            <p:cNvPr id="141" name="Rectangle 140">
              <a:extLst>
                <a:ext uri="{FF2B5EF4-FFF2-40B4-BE49-F238E27FC236}">
                  <a16:creationId xmlns:a16="http://schemas.microsoft.com/office/drawing/2014/main" id="{98890D17-A151-3B10-03B2-02EF8259A177}"/>
                </a:ext>
              </a:extLst>
            </p:cNvPr>
            <p:cNvSpPr/>
            <p:nvPr/>
          </p:nvSpPr>
          <p:spPr>
            <a:xfrm>
              <a:off x="3335317" y="4542023"/>
              <a:ext cx="614596" cy="61459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1</a:t>
              </a:r>
            </a:p>
          </p:txBody>
        </p:sp>
        <p:cxnSp>
          <p:nvCxnSpPr>
            <p:cNvPr id="142" name="Straight Arrow Connector 141">
              <a:extLst>
                <a:ext uri="{FF2B5EF4-FFF2-40B4-BE49-F238E27FC236}">
                  <a16:creationId xmlns:a16="http://schemas.microsoft.com/office/drawing/2014/main" id="{B8963E81-9682-95C2-C0A7-FDB8DDE1DA25}"/>
                </a:ext>
              </a:extLst>
            </p:cNvPr>
            <p:cNvCxnSpPr>
              <a:cxnSpLocks/>
              <a:endCxn id="133" idx="0"/>
            </p:cNvCxnSpPr>
            <p:nvPr/>
          </p:nvCxnSpPr>
          <p:spPr>
            <a:xfrm flipH="1">
              <a:off x="4305929" y="3852474"/>
              <a:ext cx="1319133" cy="689549"/>
            </a:xfrm>
            <a:prstGeom prst="straightConnector1">
              <a:avLst/>
            </a:prstGeom>
            <a:ln w="3810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76" name="Group 175">
            <a:extLst>
              <a:ext uri="{FF2B5EF4-FFF2-40B4-BE49-F238E27FC236}">
                <a16:creationId xmlns:a16="http://schemas.microsoft.com/office/drawing/2014/main" id="{ABDF6A57-0116-9A18-36AD-404A323F4CCB}"/>
              </a:ext>
            </a:extLst>
          </p:cNvPr>
          <p:cNvGrpSpPr/>
          <p:nvPr/>
        </p:nvGrpSpPr>
        <p:grpSpPr>
          <a:xfrm>
            <a:off x="7322698" y="3852474"/>
            <a:ext cx="2639510" cy="1304145"/>
            <a:chOff x="7322698" y="3852474"/>
            <a:chExt cx="2639510" cy="1304145"/>
          </a:xfrm>
        </p:grpSpPr>
        <p:cxnSp>
          <p:nvCxnSpPr>
            <p:cNvPr id="145" name="Straight Arrow Connector 144">
              <a:extLst>
                <a:ext uri="{FF2B5EF4-FFF2-40B4-BE49-F238E27FC236}">
                  <a16:creationId xmlns:a16="http://schemas.microsoft.com/office/drawing/2014/main" id="{6DCF546B-1F18-B368-9E2D-D75AC1E46A27}"/>
                </a:ext>
              </a:extLst>
            </p:cNvPr>
            <p:cNvCxnSpPr>
              <a:cxnSpLocks/>
            </p:cNvCxnSpPr>
            <p:nvPr/>
          </p:nvCxnSpPr>
          <p:spPr>
            <a:xfrm>
              <a:off x="7644983" y="3852474"/>
              <a:ext cx="986853" cy="689549"/>
            </a:xfrm>
            <a:prstGeom prst="straightConnector1">
              <a:avLst/>
            </a:prstGeom>
            <a:ln w="3810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6" name="Straight Arrow Connector 145">
              <a:extLst>
                <a:ext uri="{FF2B5EF4-FFF2-40B4-BE49-F238E27FC236}">
                  <a16:creationId xmlns:a16="http://schemas.microsoft.com/office/drawing/2014/main" id="{26CE24E6-0BC6-C92A-4040-BB687FD2F03A}"/>
                </a:ext>
              </a:extLst>
            </p:cNvPr>
            <p:cNvCxnSpPr>
              <a:cxnSpLocks/>
            </p:cNvCxnSpPr>
            <p:nvPr/>
          </p:nvCxnSpPr>
          <p:spPr>
            <a:xfrm flipH="1">
              <a:off x="8631836" y="3852474"/>
              <a:ext cx="1038066" cy="689549"/>
            </a:xfrm>
            <a:prstGeom prst="straightConnector1">
              <a:avLst/>
            </a:prstGeom>
            <a:ln w="3810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8" name="Rectangle 147">
              <a:extLst>
                <a:ext uri="{FF2B5EF4-FFF2-40B4-BE49-F238E27FC236}">
                  <a16:creationId xmlns:a16="http://schemas.microsoft.com/office/drawing/2014/main" id="{CE82CA04-5341-05F4-A84F-D6E10A3E00D4}"/>
                </a:ext>
              </a:extLst>
            </p:cNvPr>
            <p:cNvSpPr/>
            <p:nvPr/>
          </p:nvSpPr>
          <p:spPr>
            <a:xfrm>
              <a:off x="8680551" y="4542023"/>
              <a:ext cx="614596" cy="61459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10</a:t>
              </a:r>
            </a:p>
          </p:txBody>
        </p:sp>
        <p:sp>
          <p:nvSpPr>
            <p:cNvPr id="149" name="Rectangle 148">
              <a:extLst>
                <a:ext uri="{FF2B5EF4-FFF2-40B4-BE49-F238E27FC236}">
                  <a16:creationId xmlns:a16="http://schemas.microsoft.com/office/drawing/2014/main" id="{3D8C8278-1A23-CE63-D797-87A6E76463D1}"/>
                </a:ext>
              </a:extLst>
            </p:cNvPr>
            <p:cNvSpPr/>
            <p:nvPr/>
          </p:nvSpPr>
          <p:spPr>
            <a:xfrm>
              <a:off x="9347612" y="4542023"/>
              <a:ext cx="614596" cy="61459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21</a:t>
              </a:r>
            </a:p>
          </p:txBody>
        </p:sp>
        <p:sp>
          <p:nvSpPr>
            <p:cNvPr id="150" name="Rectangle 149">
              <a:extLst>
                <a:ext uri="{FF2B5EF4-FFF2-40B4-BE49-F238E27FC236}">
                  <a16:creationId xmlns:a16="http://schemas.microsoft.com/office/drawing/2014/main" id="{02C9C5F0-58F2-191C-3766-0EAF8F294EF6}"/>
                </a:ext>
              </a:extLst>
            </p:cNvPr>
            <p:cNvSpPr/>
            <p:nvPr/>
          </p:nvSpPr>
          <p:spPr>
            <a:xfrm>
              <a:off x="7322698" y="4542023"/>
              <a:ext cx="614596" cy="61459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-7</a:t>
              </a:r>
            </a:p>
          </p:txBody>
        </p:sp>
        <p:sp>
          <p:nvSpPr>
            <p:cNvPr id="151" name="Rectangle 150">
              <a:extLst>
                <a:ext uri="{FF2B5EF4-FFF2-40B4-BE49-F238E27FC236}">
                  <a16:creationId xmlns:a16="http://schemas.microsoft.com/office/drawing/2014/main" id="{B5CE2CAF-8B17-8073-A59C-46E1D3D5D40B}"/>
                </a:ext>
              </a:extLst>
            </p:cNvPr>
            <p:cNvSpPr/>
            <p:nvPr/>
          </p:nvSpPr>
          <p:spPr>
            <a:xfrm>
              <a:off x="8004752" y="4542023"/>
              <a:ext cx="614596" cy="61459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6</a:t>
              </a:r>
            </a:p>
          </p:txBody>
        </p:sp>
      </p:grpSp>
      <p:grpSp>
        <p:nvGrpSpPr>
          <p:cNvPr id="177" name="Group 176">
            <a:extLst>
              <a:ext uri="{FF2B5EF4-FFF2-40B4-BE49-F238E27FC236}">
                <a16:creationId xmlns:a16="http://schemas.microsoft.com/office/drawing/2014/main" id="{7978EE1A-CCCF-B1D0-AE52-4EAA0BDABC04}"/>
              </a:ext>
            </a:extLst>
          </p:cNvPr>
          <p:cNvGrpSpPr/>
          <p:nvPr/>
        </p:nvGrpSpPr>
        <p:grpSpPr>
          <a:xfrm>
            <a:off x="3284097" y="5156619"/>
            <a:ext cx="6750564" cy="1281662"/>
            <a:chOff x="3284097" y="5156619"/>
            <a:chExt cx="6750564" cy="1281662"/>
          </a:xfrm>
        </p:grpSpPr>
        <p:grpSp>
          <p:nvGrpSpPr>
            <p:cNvPr id="153" name="Group 152">
              <a:extLst>
                <a:ext uri="{FF2B5EF4-FFF2-40B4-BE49-F238E27FC236}">
                  <a16:creationId xmlns:a16="http://schemas.microsoft.com/office/drawing/2014/main" id="{B14D89CB-C25E-DFBE-2B5A-3D5F74F768BB}"/>
                </a:ext>
              </a:extLst>
            </p:cNvPr>
            <p:cNvGrpSpPr/>
            <p:nvPr/>
          </p:nvGrpSpPr>
          <p:grpSpPr>
            <a:xfrm>
              <a:off x="3284097" y="5823685"/>
              <a:ext cx="6750564" cy="614596"/>
              <a:chOff x="2653260" y="674557"/>
              <a:chExt cx="6750564" cy="614596"/>
            </a:xfrm>
          </p:grpSpPr>
          <p:sp>
            <p:nvSpPr>
              <p:cNvPr id="154" name="Rectangle 153">
                <a:extLst>
                  <a:ext uri="{FF2B5EF4-FFF2-40B4-BE49-F238E27FC236}">
                    <a16:creationId xmlns:a16="http://schemas.microsoft.com/office/drawing/2014/main" id="{2EA6D618-EE5E-A502-BDBE-038A4B4D4C69}"/>
                  </a:ext>
                </a:extLst>
              </p:cNvPr>
              <p:cNvSpPr/>
              <p:nvPr/>
            </p:nvSpPr>
            <p:spPr>
              <a:xfrm>
                <a:off x="2653260" y="674557"/>
                <a:ext cx="614596" cy="61459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-7</a:t>
                </a:r>
              </a:p>
            </p:txBody>
          </p:sp>
          <p:sp>
            <p:nvSpPr>
              <p:cNvPr id="155" name="Rectangle 154">
                <a:extLst>
                  <a:ext uri="{FF2B5EF4-FFF2-40B4-BE49-F238E27FC236}">
                    <a16:creationId xmlns:a16="http://schemas.microsoft.com/office/drawing/2014/main" id="{7BA7B166-06A2-265D-178C-33AF904ED3AC}"/>
                  </a:ext>
                </a:extLst>
              </p:cNvPr>
              <p:cNvSpPr/>
              <p:nvPr/>
            </p:nvSpPr>
            <p:spPr>
              <a:xfrm>
                <a:off x="3420256" y="674557"/>
                <a:ext cx="614596" cy="61459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-2</a:t>
                </a:r>
              </a:p>
            </p:txBody>
          </p:sp>
          <p:sp>
            <p:nvSpPr>
              <p:cNvPr id="156" name="Rectangle 155">
                <a:extLst>
                  <a:ext uri="{FF2B5EF4-FFF2-40B4-BE49-F238E27FC236}">
                    <a16:creationId xmlns:a16="http://schemas.microsoft.com/office/drawing/2014/main" id="{29E7628C-FFD2-CF6E-0DBC-911062403982}"/>
                  </a:ext>
                </a:extLst>
              </p:cNvPr>
              <p:cNvSpPr/>
              <p:nvPr/>
            </p:nvSpPr>
            <p:spPr>
              <a:xfrm>
                <a:off x="4187252" y="674557"/>
                <a:ext cx="614596" cy="61459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1</a:t>
                </a:r>
              </a:p>
            </p:txBody>
          </p:sp>
          <p:sp>
            <p:nvSpPr>
              <p:cNvPr id="157" name="Rectangle 156">
                <a:extLst>
                  <a:ext uri="{FF2B5EF4-FFF2-40B4-BE49-F238E27FC236}">
                    <a16:creationId xmlns:a16="http://schemas.microsoft.com/office/drawing/2014/main" id="{7900E82B-5D0A-B7BC-0C50-9C70E9F1BD00}"/>
                  </a:ext>
                </a:extLst>
              </p:cNvPr>
              <p:cNvSpPr/>
              <p:nvPr/>
            </p:nvSpPr>
            <p:spPr>
              <a:xfrm>
                <a:off x="4954248" y="674557"/>
                <a:ext cx="614596" cy="61459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5</a:t>
                </a:r>
              </a:p>
            </p:txBody>
          </p:sp>
          <p:sp>
            <p:nvSpPr>
              <p:cNvPr id="158" name="Rectangle 157">
                <a:extLst>
                  <a:ext uri="{FF2B5EF4-FFF2-40B4-BE49-F238E27FC236}">
                    <a16:creationId xmlns:a16="http://schemas.microsoft.com/office/drawing/2014/main" id="{69D3752F-3CA7-C682-6FBC-8D421019C65E}"/>
                  </a:ext>
                </a:extLst>
              </p:cNvPr>
              <p:cNvSpPr/>
              <p:nvPr/>
            </p:nvSpPr>
            <p:spPr>
              <a:xfrm>
                <a:off x="5721244" y="674557"/>
                <a:ext cx="614596" cy="61459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6</a:t>
                </a:r>
              </a:p>
            </p:txBody>
          </p:sp>
          <p:sp>
            <p:nvSpPr>
              <p:cNvPr id="159" name="Rectangle 158">
                <a:extLst>
                  <a:ext uri="{FF2B5EF4-FFF2-40B4-BE49-F238E27FC236}">
                    <a16:creationId xmlns:a16="http://schemas.microsoft.com/office/drawing/2014/main" id="{DA5C50A0-D43B-7829-65F4-F17098886158}"/>
                  </a:ext>
                </a:extLst>
              </p:cNvPr>
              <p:cNvSpPr/>
              <p:nvPr/>
            </p:nvSpPr>
            <p:spPr>
              <a:xfrm>
                <a:off x="6488240" y="674557"/>
                <a:ext cx="614596" cy="61459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8</a:t>
                </a:r>
              </a:p>
            </p:txBody>
          </p:sp>
          <p:sp>
            <p:nvSpPr>
              <p:cNvPr id="160" name="Rectangle 159">
                <a:extLst>
                  <a:ext uri="{FF2B5EF4-FFF2-40B4-BE49-F238E27FC236}">
                    <a16:creationId xmlns:a16="http://schemas.microsoft.com/office/drawing/2014/main" id="{41659F82-A979-CE28-6B83-472ECB19D2A6}"/>
                  </a:ext>
                </a:extLst>
              </p:cNvPr>
              <p:cNvSpPr/>
              <p:nvPr/>
            </p:nvSpPr>
            <p:spPr>
              <a:xfrm>
                <a:off x="7255236" y="674557"/>
                <a:ext cx="614596" cy="61459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9</a:t>
                </a:r>
              </a:p>
            </p:txBody>
          </p:sp>
          <p:sp>
            <p:nvSpPr>
              <p:cNvPr id="161" name="Rectangle 160">
                <a:extLst>
                  <a:ext uri="{FF2B5EF4-FFF2-40B4-BE49-F238E27FC236}">
                    <a16:creationId xmlns:a16="http://schemas.microsoft.com/office/drawing/2014/main" id="{CFB9520C-FED6-42F2-9365-97018EB2AE6C}"/>
                  </a:ext>
                </a:extLst>
              </p:cNvPr>
              <p:cNvSpPr/>
              <p:nvPr/>
            </p:nvSpPr>
            <p:spPr>
              <a:xfrm>
                <a:off x="8022232" y="674557"/>
                <a:ext cx="614596" cy="61459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10</a:t>
                </a:r>
              </a:p>
            </p:txBody>
          </p:sp>
          <p:sp>
            <p:nvSpPr>
              <p:cNvPr id="162" name="Rectangle 161">
                <a:extLst>
                  <a:ext uri="{FF2B5EF4-FFF2-40B4-BE49-F238E27FC236}">
                    <a16:creationId xmlns:a16="http://schemas.microsoft.com/office/drawing/2014/main" id="{F64AE07A-9BA1-9096-A140-A7C5718CE710}"/>
                  </a:ext>
                </a:extLst>
              </p:cNvPr>
              <p:cNvSpPr/>
              <p:nvPr/>
            </p:nvSpPr>
            <p:spPr>
              <a:xfrm>
                <a:off x="8789228" y="674557"/>
                <a:ext cx="614596" cy="61459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21</a:t>
                </a:r>
              </a:p>
            </p:txBody>
          </p:sp>
        </p:grpSp>
        <p:cxnSp>
          <p:nvCxnSpPr>
            <p:cNvPr id="163" name="Straight Arrow Connector 162">
              <a:extLst>
                <a:ext uri="{FF2B5EF4-FFF2-40B4-BE49-F238E27FC236}">
                  <a16:creationId xmlns:a16="http://schemas.microsoft.com/office/drawing/2014/main" id="{D27824CE-B2B2-C43D-6029-EDAB179F5CEA}"/>
                </a:ext>
              </a:extLst>
            </p:cNvPr>
            <p:cNvCxnSpPr>
              <a:cxnSpLocks/>
              <a:stCxn id="133" idx="2"/>
              <a:endCxn id="158" idx="0"/>
            </p:cNvCxnSpPr>
            <p:nvPr/>
          </p:nvCxnSpPr>
          <p:spPr>
            <a:xfrm>
              <a:off x="4305929" y="5156619"/>
              <a:ext cx="2353450" cy="667066"/>
            </a:xfrm>
            <a:prstGeom prst="straightConnector1">
              <a:avLst/>
            </a:prstGeom>
            <a:ln w="3810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6" name="Straight Arrow Connector 165">
              <a:extLst>
                <a:ext uri="{FF2B5EF4-FFF2-40B4-BE49-F238E27FC236}">
                  <a16:creationId xmlns:a16="http://schemas.microsoft.com/office/drawing/2014/main" id="{A63AA315-3E90-B465-1CA1-069520B6403B}"/>
                </a:ext>
              </a:extLst>
            </p:cNvPr>
            <p:cNvCxnSpPr>
              <a:cxnSpLocks/>
              <a:endCxn id="158" idx="0"/>
            </p:cNvCxnSpPr>
            <p:nvPr/>
          </p:nvCxnSpPr>
          <p:spPr>
            <a:xfrm flipH="1">
              <a:off x="6659379" y="5156619"/>
              <a:ext cx="1993690" cy="667066"/>
            </a:xfrm>
            <a:prstGeom prst="straightConnector1">
              <a:avLst/>
            </a:prstGeom>
            <a:ln w="3810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71303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7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 name="Picture 77" descr="A picture containing application&#10;&#10;Description automatically generated">
            <a:extLst>
              <a:ext uri="{FF2B5EF4-FFF2-40B4-BE49-F238E27FC236}">
                <a16:creationId xmlns:a16="http://schemas.microsoft.com/office/drawing/2014/main" id="{5DAB16F6-7C78-A1E1-1451-C467B33136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5980" y="987114"/>
            <a:ext cx="8682260" cy="4883771"/>
          </a:xfrm>
          <a:prstGeom prst="rect">
            <a:avLst/>
          </a:prstGeom>
        </p:spPr>
      </p:pic>
      <p:sp>
        <p:nvSpPr>
          <p:cNvPr id="5" name="TextBox 4">
            <a:extLst>
              <a:ext uri="{FF2B5EF4-FFF2-40B4-BE49-F238E27FC236}">
                <a16:creationId xmlns:a16="http://schemas.microsoft.com/office/drawing/2014/main" id="{523A9226-C180-A316-4ECD-2F4E5659DECC}"/>
              </a:ext>
            </a:extLst>
          </p:cNvPr>
          <p:cNvSpPr txBox="1"/>
          <p:nvPr/>
        </p:nvSpPr>
        <p:spPr>
          <a:xfrm>
            <a:off x="7454684" y="1351507"/>
            <a:ext cx="4473844" cy="4154984"/>
          </a:xfrm>
          <a:prstGeom prst="rect">
            <a:avLst/>
          </a:prstGeom>
          <a:noFill/>
        </p:spPr>
        <p:txBody>
          <a:bodyPr wrap="square" rtlCol="0">
            <a:spAutoFit/>
          </a:bodyPr>
          <a:lstStyle/>
          <a:p>
            <a:pPr algn="just"/>
            <a:r>
              <a:rPr lang="en-US" sz="2400" b="1"/>
              <a:t>Nhờ việc chia nhỏ dãy, sau đó thực hiện các bài toán sắp xếp con tưởng tự trên dãy nhỏ hơn cho ta độ phức tạp thuật toán thấp hơn các thuật toán sắp xếp chậm như Bubble, Selection hay Insertion Sort </a:t>
            </a:r>
          </a:p>
          <a:p>
            <a:pPr algn="just"/>
            <a:r>
              <a:rPr lang="en-US" sz="2400" b="1"/>
              <a:t>(Chỉ là O(nlogn) so với O(n</a:t>
            </a:r>
            <a:r>
              <a:rPr lang="en-US" sz="2400" b="1" baseline="30000"/>
              <a:t>2</a:t>
            </a:r>
            <a:r>
              <a:rPr lang="en-US" sz="2400" b="1"/>
              <a:t>))</a:t>
            </a:r>
          </a:p>
        </p:txBody>
      </p:sp>
    </p:spTree>
    <p:extLst>
      <p:ext uri="{BB962C8B-B14F-4D97-AF65-F5344CB8AC3E}">
        <p14:creationId xmlns:p14="http://schemas.microsoft.com/office/powerpoint/2010/main" val="287846458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797855C-634F-06A9-895B-68BBA8DE9D42}"/>
              </a:ext>
            </a:extLst>
          </p:cNvPr>
          <p:cNvSpPr txBox="1"/>
          <p:nvPr/>
        </p:nvSpPr>
        <p:spPr>
          <a:xfrm>
            <a:off x="457201" y="704850"/>
            <a:ext cx="11544300" cy="5078313"/>
          </a:xfrm>
          <a:prstGeom prst="rect">
            <a:avLst/>
          </a:prstGeom>
          <a:noFill/>
        </p:spPr>
        <p:txBody>
          <a:bodyPr wrap="square" rtlCol="0">
            <a:spAutoFit/>
          </a:bodyPr>
          <a:lstStyle/>
          <a:p>
            <a:pPr>
              <a:spcBef>
                <a:spcPts val="1800"/>
              </a:spcBef>
            </a:pPr>
            <a:r>
              <a:rPr lang="en-US" sz="2400" b="1"/>
              <a:t>Ngoài ra còn một số lợi ích như:</a:t>
            </a:r>
          </a:p>
          <a:p>
            <a:pPr marL="285750" indent="-285750">
              <a:spcBef>
                <a:spcPts val="1800"/>
              </a:spcBef>
              <a:buFont typeface="Wingdings" panose="05000000000000000000" pitchFamily="2" charset="2"/>
              <a:buChar char="ü"/>
            </a:pPr>
            <a:r>
              <a:rPr lang="en-US" sz="2400" b="1"/>
              <a:t>Xây dựng chương trình theo phương pháp lập trình hàm, do hàm đệ quy chỉ phụ thuộc vào input và output, ngoài ra nó không chứa bất kỳ một trạng thái ẩn nào cả (trạng thái ẩn để chỉ các hành động thay đổi input của hàm – Tìm hiểu thêm: Pure Function in Functional Programming)</a:t>
            </a:r>
          </a:p>
          <a:p>
            <a:pPr marL="285750" indent="-285750">
              <a:spcBef>
                <a:spcPts val="1800"/>
              </a:spcBef>
              <a:buFont typeface="Wingdings" panose="05000000000000000000" pitchFamily="2" charset="2"/>
              <a:buChar char="ü"/>
            </a:pPr>
            <a:r>
              <a:rPr lang="en-US" sz="2400" b="1"/>
              <a:t>Hoạt động tốt trên những bài toán liên quan đến cây, đồ thị. Do đó đệ quy là một phương pháp thường gặp để giải các bài toán cây, duyệt đồ thị,...</a:t>
            </a:r>
          </a:p>
          <a:p>
            <a:pPr marL="285750" indent="-285750">
              <a:spcBef>
                <a:spcPts val="1800"/>
              </a:spcBef>
              <a:buFont typeface="Wingdings" panose="05000000000000000000" pitchFamily="2" charset="2"/>
              <a:buChar char="ü"/>
            </a:pPr>
            <a:r>
              <a:rPr lang="en-US" sz="2400" b="1"/>
              <a:t>Ứng dụng trong giải thuật Chia để trị.</a:t>
            </a:r>
          </a:p>
          <a:p>
            <a:pPr marL="285750" indent="-285750">
              <a:spcBef>
                <a:spcPts val="1800"/>
              </a:spcBef>
              <a:buFont typeface="Wingdings" panose="05000000000000000000" pitchFamily="2" charset="2"/>
              <a:buChar char="ü"/>
            </a:pPr>
            <a:r>
              <a:rPr lang="en-US" sz="2400" b="1"/>
              <a:t>...</a:t>
            </a:r>
          </a:p>
        </p:txBody>
      </p:sp>
    </p:spTree>
    <p:extLst>
      <p:ext uri="{BB962C8B-B14F-4D97-AF65-F5344CB8AC3E}">
        <p14:creationId xmlns:p14="http://schemas.microsoft.com/office/powerpoint/2010/main" val="4147001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ode_text">
      <a:majorFont>
        <a:latin typeface="Consolas"/>
        <a:ea typeface=""/>
        <a:cs typeface=""/>
      </a:majorFont>
      <a:minorFont>
        <a:latin typeface="Consola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3504</TotalTime>
  <Words>6208</Words>
  <Application>Microsoft Office PowerPoint</Application>
  <PresentationFormat>Widescreen</PresentationFormat>
  <Paragraphs>838</Paragraphs>
  <Slides>117</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117</vt:i4>
      </vt:variant>
    </vt:vector>
  </HeadingPairs>
  <TitlesOfParts>
    <vt:vector size="122" baseType="lpstr">
      <vt:lpstr>Arial</vt:lpstr>
      <vt:lpstr>Calibri</vt:lpstr>
      <vt:lpstr>Consolas</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LỖ NGUYỄN THÀNH VINH</dc:creator>
  <cp:lastModifiedBy>LỖ NGUYỄN THÀNH VINH</cp:lastModifiedBy>
  <cp:revision>16</cp:revision>
  <dcterms:created xsi:type="dcterms:W3CDTF">2022-05-22T14:33:19Z</dcterms:created>
  <dcterms:modified xsi:type="dcterms:W3CDTF">2022-06-06T13:00:33Z</dcterms:modified>
</cp:coreProperties>
</file>