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4" r:id="rId17"/>
    <p:sldId id="275" r:id="rId18"/>
    <p:sldId id="277" r:id="rId19"/>
    <p:sldId id="276" r:id="rId20"/>
    <p:sldId id="273" r:id="rId21"/>
    <p:sldId id="278" r:id="rId22"/>
    <p:sldId id="279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0762789-E12B-44B4-A8A2-C99335815223}">
          <p14:sldIdLst>
            <p14:sldId id="256"/>
          </p14:sldIdLst>
        </p14:section>
        <p14:section name="Prepare" id="{CB6C1E17-C3AC-44B7-BE96-1C4F57C3428A}">
          <p14:sldIdLst/>
        </p14:section>
        <p14:section name="How Data Stored Inside The Computer?" id="{382DD292-5DD6-431F-8FE9-05F897A4E084}">
          <p14:sldIdLst>
            <p14:sldId id="259"/>
            <p14:sldId id="258"/>
            <p14:sldId id="260"/>
            <p14:sldId id="261"/>
            <p14:sldId id="262"/>
            <p14:sldId id="263"/>
          </p14:sldIdLst>
        </p14:section>
        <p14:section name="Definition" id="{AC4E274E-BFD0-4946-BE0F-5EC29DC381BD}">
          <p14:sldIdLst>
            <p14:sldId id="264"/>
            <p14:sldId id="265"/>
            <p14:sldId id="267"/>
            <p14:sldId id="266"/>
            <p14:sldId id="269"/>
            <p14:sldId id="270"/>
            <p14:sldId id="271"/>
            <p14:sldId id="272"/>
            <p14:sldId id="274"/>
            <p14:sldId id="275"/>
            <p14:sldId id="277"/>
            <p14:sldId id="276"/>
          </p14:sldIdLst>
        </p14:section>
        <p14:section name="Type Of Pointer" id="{B247FA63-446C-4073-9FA8-AAD2C3944BC9}">
          <p14:sldIdLst>
            <p14:sldId id="273"/>
            <p14:sldId id="278"/>
            <p14:sldId id="279"/>
            <p14:sldId id="280"/>
          </p14:sldIdLst>
        </p14:section>
        <p14:section name="Pointer To Pointer" id="{735A81C7-E588-4B40-A60A-E2A35917D0D8}">
          <p14:sldIdLst>
            <p14:sldId id="281"/>
          </p14:sldIdLst>
        </p14:section>
        <p14:section name="Advantage Of Pointer" id="{7D35346A-29CF-478C-A013-1BB065684F6E}">
          <p14:sldIdLst>
            <p14:sldId id="284"/>
          </p14:sldIdLst>
        </p14:section>
        <p14:section name="Pointer With Function" id="{D7A82BE9-1667-4823-AAF0-D9C532B80A37}">
          <p14:sldIdLst>
            <p14:sldId id="282"/>
            <p14:sldId id="283"/>
            <p14:sldId id="285"/>
          </p14:sldIdLst>
        </p14:section>
        <p14:section name="Pointer With Array" id="{AECB1F1B-8CD1-4FF2-BCD6-35E8FDF60DDC}">
          <p14:sldIdLst>
            <p14:sldId id="286"/>
          </p14:sldIdLst>
        </p14:section>
        <p14:section name="Pointer With String" id="{A180DB08-22F5-4951-B090-BC73AA77A8F7}">
          <p14:sldIdLst/>
        </p14:section>
        <p14:section name="Dynamic Memory Allocation" id="{78BF4694-0FD7-4C8D-9636-C5F8A669F90B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21"/>
    <a:srgbClr val="00AA63"/>
    <a:srgbClr val="00A5AB"/>
    <a:srgbClr val="262626"/>
    <a:srgbClr val="FFD648"/>
    <a:srgbClr val="079057"/>
    <a:srgbClr val="229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1:25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1756 173 24575,'-31'-2'0,"1"-2"0,-1-1 0,1-1 0,-54-19 0,-9-1 0,-80-10 0,-1 7 0,-333-9 0,480 37 0,0 1 0,1 2 0,-1 1 0,0 1 0,-26 7 0,40-7 0,0 1 0,0 0 0,0 1 0,1 0 0,0 1 0,0 0 0,0 1 0,1 0 0,1 1 0,-1 1 0,-14 16 0,4 2 0,1 0 0,1 2 0,1 0 0,2 1 0,-21 55 0,12-13 0,-24 116 0,29-93 0,5 0 0,4 1 0,4 0 0,7 108 0,1-185 0,1 0 0,1 0 0,0-1 0,2 1 0,0-1 0,1 0 0,1 0 0,1-1 0,0 0 0,2 0 0,0-1 0,1 0 0,0-1 0,1 0 0,27 26 0,-7-15 0,1-1 0,1-2 0,1-1 0,1-2 0,2-2 0,-1-1 0,2-1 0,0-3 0,1-1 0,0-2 0,1-1 0,1-3 0,-1-1 0,1-2 0,68-2 0,-93-3 0,-1-1 0,0-1 0,0 0 0,0-1 0,0 0 0,0-1 0,-1-1 0,0-1 0,25-14 0,-21 8 0,0 0 0,-2-1 0,1-1 0,-2-1 0,0-1 0,18-23 0,-3-4 0,-2-2 0,-3-1 0,-1-1 0,-2-1 0,19-63 0,-13 20 0,-5-1 0,-3-1 0,-4-1 0,-5-1 0,-4 0 0,-8-186 0,0 270 0,0 1 0,-1 0 0,0 0 0,-1 0 0,-1 0 0,0 1 0,0-1 0,-1 0 0,0 1 0,0 0 0,-2 0 0,1 0 0,-1 1 0,0 0 0,-1 0 0,0 0 0,-1 1 0,-12-11 0,-2 3 12,-1 1 0,0 1 0,-1 1 0,-1 1 0,0 2 0,-1 0 0,0 1 0,0 2 0,-43-7 0,-2 4-507,0 3 0,-100 3 0,9 10-6331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25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0 129 24575,'0'-4'0,"1"0"0,0 0 0,0 0 0,0 0 0,0 0 0,0 1 0,1-1 0,0 0 0,-1 0 0,2 1 0,-1 0 0,0-1 0,1 1 0,-1 0 0,1 0 0,0 0 0,0 0 0,0 1 0,0-1 0,1 1 0,-1 0 0,1 0 0,-1 0 0,1 0 0,0 1 0,4-2 0,12-4 0,0 1 0,0 1 0,36-5 0,4 2 0,0 2 0,1 2 0,100 8 0,-152-3 0,-1 0 0,0 1 0,0 0 0,0 0 0,0 1 0,0 0 0,-1 0 0,1 1 0,-1 0 0,0 0 0,0 1 0,0-1 0,0 2 0,-1-1 0,0 1 0,9 10 0,-8-6 0,-1 1 0,0 0 0,0 0 0,-1 0 0,0 1 0,-1 0 0,0 0 0,-1 0 0,-1 0 0,2 18 0,0-3 0,-1 1 0,-2-1 0,-1 1 0,-6 43 0,5-62 0,0 0 0,-1-1 0,-1 1 0,0 0 0,0-1 0,0 0 0,-1 0 0,0 0 0,-1 0 0,0-1 0,0 1 0,-1-1 0,1 0 0,-1-1 0,-1 0 0,0 0 0,-14 10 0,7-7 0,-1-2 0,0 0 0,-1-1 0,1 0 0,-1-1 0,-1-1 0,1-1 0,0 0 0,-1-1 0,0-1 0,1 0 0,-1-1 0,0-1 0,1-1 0,-21-4 0,14-6 0,23 12 0,0-1 0,0 1 0,-1 0 0,1-1 0,0 1 0,0 0 0,0-1 0,0 1 0,0 0 0,0-1 0,-1 1 0,1 0 0,0-1 0,0 1 0,0 0 0,0-1 0,0 1 0,0-1 0,0 1 0,0 0 0,1-1 0,-1 1 0,0 0 0,0-1 0,0 1 0,0 0 0,0-1 0,1 1 0,-1 0 0,0-1 0,0 1 0,0 0 0,1-1 0,2-1 0,0 0 0,-1 1 0,1-1 0,0 0 0,0 1 0,1 0 0,-1 0 0,0 0 0,0 0 0,0 0 0,6 0 0,2 0 0,0 0 0,1 1 0,-1 0 0,0 1 0,1 0 0,-1 0 0,0 2 0,0-1 0,0 1 0,16 8 0,-10-3 0,0 0 0,-1 2 0,-1 0 0,0 1 0,26 23 0,1 10 0,-2 2 0,68 101 0,-80-106 0,-23-34-68,0-1 0,1 0-1,0 0 1,0 0 0,0 0 0,1-1-1,-1 0 1,1-1 0,1 0 0,-1 0-1,1 0 1,-1-1 0,1 0 0,0 0-1,0-1 1,0 0 0,0 0 0,1-1-1,11 0 1,28 2-6758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8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24575,'14'0'0,"5"0"-8191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8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1 721 24575,'0'-24'0,"0"0"0,1 0 0,2 0 0,0 0 0,2 0 0,1 1 0,0-1 0,13-28 0,132-231 0,-133 252 0,-6 9 0,1 0 0,1 1 0,1 0 0,1 1 0,21-20 0,-36 38 0,1 0 0,0 1 0,0-1 0,0 1 0,0-1 0,0 1 0,1 0 0,-1 0 0,0 0 0,0 0 0,1 1 0,-1-1 0,1 0 0,-1 1 0,1 0 0,4-1 0,-6 2 0,1 0 0,0-1 0,0 1 0,0 0 0,0 0 0,-1 0 0,1 0 0,0 0 0,-1 1 0,1-1 0,-1 0 0,0 1 0,1-1 0,-1 1 0,0-1 0,0 1 0,0 0 0,0-1 0,0 1 0,0 0 0,1 3 0,5 20 0,0 0 0,-2 1 0,-1 0 0,0 0 0,-1 40 0,-3-54 0,1 647-150,-5-469-1065,2-100-5611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48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394 451 24575,'0'1586'0,"7"-2202"0,34-4 0,-28 502 0,19-148 0,-23 219 0,1 1 0,3 0 0,25-63 0,-33 98 0,1 0 0,0 0 0,1 1 0,0 0 0,1 0 0,0 0 0,1 1 0,0 0 0,0 1 0,1 0 0,0 0 0,0 1 0,1 1 0,0 0 0,0 0 0,0 1 0,1 0 0,0 1 0,0 0 0,0 1 0,0 1 0,0-1 0,1 2 0,-1 0 0,1 1 0,-1 0 0,1 0 0,-1 2 0,1-1 0,-1 2 0,0 0 0,0 0 0,0 1 0,14 6 0,-11-1 0,0 0 0,0 0 0,-1 2 0,0-1 0,-1 2 0,0 0 0,-1 1 0,0 0 0,-1 0 0,0 1 0,-2 1 0,16 28 0,5 18 0,42 119 0,-48-108 0,23 108 0,-41-147 0,-1 0 0,-2 1 0,-1-1 0,-2 1 0,-7 60 0,6-83 0,-1-1 0,-1 0 0,0 1 0,0-1 0,-1 0 0,0-1 0,-11 19 0,12-23 0,-1-1 0,0 1 0,0-1 0,0 1 0,0-1 0,-1-1 0,1 1 0,-1-1 0,0 1 0,0-1 0,-1-1 0,1 1 0,0-1 0,-1 0 0,-9 3 0,-22 0 0,-1-1 0,0-1 0,1-3 0,-48-4 0,24 1 0,2 0 0,0-3 0,0-3 0,1-2 0,1-2 0,-65-25 0,79 22 0,1-2 0,0-2 0,2-1 0,0-3 0,2-1 0,0-1 0,-36-35 0,61 48-195,0 0 0,0-1 0,2 0 0,-1-1 0,2-1 0,-11-20 0,1-11-6631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48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24575,'14'0'0,"12"0"0,15 0 0,2 21 0,-8 29 0,-9 34 0,-9 37 0,-8 21 0,-5 6 0,-3 0 0,-2 3 0,-1-10 0,1-15 0,-1-29-8191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48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 24575,'0'-7'0,"8"-3"0,15 2 0,34 0 0,34 3 0,23 2 0,14 2 0,20 0 0,-15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51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1020 24575,'4'0'0,"1"0"0,-1 0 0,0-1 0,0 1 0,1-1 0,-1-1 0,0 1 0,0 0 0,0-1 0,0 0 0,-1 0 0,5-2 0,11-7 0,53-28 0,-3-3 0,-1-3 0,-2-3 0,-3-3 0,-2-3 0,-2-2 0,-2-3 0,-4-2 0,-2-2 0,-2-3 0,-4-1 0,-3-3 0,44-98 0,-47 87 0,-20 59 0,-19 22 0,0 0 0,1 0 0,-1 0 0,1 0 0,-1 0 0,0 0 0,1 0 0,-1 0 0,1 0 0,-1 0 0,0 0 0,1 0 0,-1 0 0,1 0 0,-1 0 0,0 0 0,1 1 0,-1-1 0,0 0 0,1 0 0,-1 0 0,0 1 0,1-1 0,-1 0 0,0 0 0,1 1 0,-1-1 0,0 0 0,0 1 0,1-1 0,-1 0 0,0 1 0,0-1 0,1 1 0,1 6 0,1 0 0,-1 0 0,-1 0 0,1 0 0,0 13 0,9 134 0,-9 163 0,-4-165 0,-7 839-1365,8-840-5461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9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 1 24575,'0'14'0,"0"40"0,0 32 0,-7 31 0,-3 15 0,-6 21 0,-1 7 0,-4-11 0,-13-9 0,-8-22 0,-3-30 0,5-31-8191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9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24575,'14'0'0,"12"0"0,23 0 0,38 0 0,19 0 0,40 21 0,32 15 0,-15 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03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24575,'0'7'0,"0"38"0,0 47 0,0 42 0,0 42 0,0 19 0,0 18 0,0-5 0,0-24 0,0-43-8191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03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5.6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24575,'459'34'0,"-161"-5"0,990-5-1221,-1012-24 720,3438-2-3224,-11 1 5967,-2914-61-2271,-282 10 374,-335 42-227,-30 4-5538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6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24575,'2'45'0,"2"0"0,2 0 0,2-1 0,14 45 0,-17-71 0,324 1254 0,-317-1227 0,49 224 0,-55-230 0,-1 0 0,-2 1 0,-1-1 0,-8 73 0,5-100 0,-1 0 0,-1 0 0,0 0 0,-1 0 0,0 0 0,-1-1 0,0 0 0,-1 0 0,0 0 0,0-1 0,-16 19 0,18-25 0,-1 1 0,0-1 0,-1 1 0,1-1 0,-1-1 0,1 1 0,-1-1 0,0 0 0,0 0 0,-1-1 0,1 0 0,0 0 0,-1 0 0,0-1 0,1 0 0,-1 0 0,0-1 0,1 0 0,-1 0 0,0 0 0,1-1 0,-1 0 0,-6-2 0,6 1 0,0 0 0,1-1 0,-1 1 0,1-1 0,-1-1 0,1 1 0,0-1 0,1 0 0,-1-1 0,1 1 0,-1-1 0,1 0 0,1 0 0,-1-1 0,1 1 0,0-1 0,0 0 0,1 0 0,-1-1 0,1 1 0,-4-13 0,-1-10 0,1 0 0,1 0 0,-4-55 0,1-46-1365,4 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6.5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7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24575,'7'0'0,"10"7"0,15 3 0,11-1 0,11 5 0,3 1 0,7-3 0,7 11 0,12 2 0,-1-4 0,-7 2 0,-17-4-8191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7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366 168 24575,'-7'0'0,"-10"0"0,-1 28 0,-12 16 0,-9 16 0,-4 25 0,-9 26 0,-3 2 0,8-4 0,12-14 0,12-23-8191</inkml:trace>
  <inkml:trace contextRef="#ctx0" brushRef="#br0" timeOffset="1">240 1 24575,'0'28'0,"-7"31"0,-9 55 0,-9 43 0,-1 30 0,-2 19 0,2 3 0,-7-20 0,-6-28 0,4-41-8191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7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99 24575,'28'0'0,"31"0"0,34 0 0,36 0 0,17 0 0,27 0 0,5-7 0,8-2 0,-14-7 0,-8-8 0,-17 1 0,-35 3-8191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58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43 107 24575,'-9'35'0,"2"-1"0,1 1 0,2 0 0,1 59 0,0-26 0,-6 296 0,8-274 0,3-616 0,-1 499 0,0 0 0,2 1 0,1 0 0,11-41 0,-12 59 0,0 0 0,0-1 0,1 2 0,0-1 0,0 0 0,0 1 0,1 0 0,1 0 0,-1 0 0,1 1 0,0 0 0,1 0 0,-1 0 0,1 1 0,0 0 0,0 0 0,15-6 0,-2 3 0,1 1 0,0 1 0,1 1 0,-1 1 0,1 1 0,38-1 0,133 12 0,-192-7 0,18 0 0,0 1 0,1 1 0,-1 1 0,-1 1 0,1 0 0,-1 2 0,0 0 0,0 1 0,23 14 0,-30-14 0,0 0 0,0 1 0,-1 0 0,0 1 0,-1 0 0,0 0 0,0 1 0,-1 0 0,-1 1 0,0-1 0,0 2 0,-1-1 0,8 26 0,-2 9 0,-1 0 0,-3 1 0,2 56 0,0-7 0,29 348 0,-38-368 0,-3 0 0,-4-1 0,-27 136 0,-30 27-1365,38-157-5461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5.0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1 359 24575,'0'524'0,"-1"-692"0,3-247 0,-1 411 0,-1-24 0,1 0 0,2 0 0,0 1 0,12-41 0,-13 62 0,0 0 0,0 0 0,1 0 0,-1 0 0,2 0 0,-1 0 0,0 1 0,1-1 0,0 1 0,1 0 0,-1 1 0,1-1 0,0 1 0,0-1 0,0 1 0,0 1 0,1-1 0,0 1 0,0 0 0,0 0 0,0 1 0,0 0 0,0 0 0,12-2 0,-3 2 0,0 0 0,1 1 0,-1 0 0,0 1 0,1 1 0,-1 1 0,0 0 0,24 7 0,-33-7 0,1 0 0,-1 0 0,0 1 0,0 0 0,0 0 0,-1 1 0,1 0 0,-1 0 0,1 0 0,-1 0 0,-1 1 0,1 0 0,-1 0 0,1 0 0,-2 1 0,1-1 0,0 1 0,-1 0 0,0 0 0,-1 0 0,1 0 0,1 9 0,2 14 6,-1 1 0,-1 0 0,-1 46-1,-11 98-87,2-58-1224,4-64-5520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5.5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24575,'7'0'0,"9"0"0,9 0 0,15 0 0,7 0 0,10 0 0,3 0 0,4 0 0,0 0 0,-12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5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24575,'0'7'0,"0"10"0,0 16 0,14 2 0,12-5 0,22-7 0,25-8 0,28-6 0,25-5 0,12-3 0,-16-2-8191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6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24575,'7'-14'0,"3"-5"-8191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37.2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 24575,'0'21'0,"0"42"0,0 61 0,0 29 0,0 11 0,0-1 0,0-15 0,0-4 0,0-19 0,-14-10 0,-5-17 0,-6-26 0,2-31 0,4-31 0,5-30 0,5-13-8191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7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77 126 24575,'43'-22'0,"1"1"0,1 3 0,0 1 0,2 3 0,86-16 0,-131 30 0,7-1 0,-1-1 0,1 2 0,0 0 0,-1 0 0,11 1 0,-18-1 0,1 0 0,-1 1 0,0-1 0,1 0 0,-1 1 0,0-1 0,0 1 0,0-1 0,1 1 0,-1 0 0,0-1 0,0 1 0,0 0 0,0 0 0,0 0 0,0 0 0,0 0 0,0 0 0,0 0 0,-1 0 0,1 0 0,0 0 0,-1 0 0,1 0 0,-1 1 0,1-1 0,-1 0 0,1 0 0,-1 1 0,0-1 0,0 0 0,0 1 0,0-1 0,0 0 0,0 1 0,0-1 0,0 0 0,0 1 0,0-1 0,-1 0 0,1 0 0,-1 1 0,0 1 0,-5 11 0,0 0 0,-1 0 0,0 0 0,-1-1 0,-1 0 0,0 0 0,-1-1 0,0 0 0,-19 15 0,-114 90 0,140-115 0,-48 34 0,32-25 0,2 1 0,0 1 0,0 1 0,1 0 0,1 1 0,-14 17 0,28-31 0,0 1 0,0 0 0,0 0 0,0 0 0,0 0 0,0 0 0,1 0 0,-1 0 0,1 0 0,0 0 0,-1 0 0,1 0 0,0 0 0,0 0 0,0 0 0,1 1 0,-1-1 0,0 0 0,1 0 0,-1 0 0,1 0 0,0 0 0,0 0 0,0-1 0,0 1 0,0 0 0,0 0 0,0 0 0,0-1 0,1 1 0,-1-1 0,1 1 0,-1-1 0,1 0 0,3 3 0,8 5 0,0 0 0,0 0 0,26 11 0,-21-11 0,3 1 0,0 2 0,-1 0 0,-1 1 0,0 2 0,-1 0 0,20 20 0,-31-27 0,-1 0 0,0 0 0,0 1 0,-1-1 0,0 1 0,-1 1 0,0-1 0,0 1 0,-1-1 0,0 1 0,0 0 0,-2 0 0,1 0 0,-1 1 0,0-1 0,-1 0 0,-1 11 0,0-12 0,0-1 0,0 1 0,-1-1 0,0 1 0,0-1 0,-1 1 0,0-1 0,0 0 0,-1-1 0,0 1 0,-1-1 0,1 1 0,-2-1 0,1-1 0,-1 1 0,0-1 0,0 0 0,0 0 0,-1 0 0,-14 8 0,5-6 0,-1 0 0,0-1 0,0-1 0,0 0 0,-1-1 0,0-2 0,0 1 0,0-2 0,-22 0 0,-26 0-1365,4-3-5461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8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24575,'21'405'0,"-5"-148"0,-14-216 0,1 0 0,15 75 0,-10-96 0,-1-28 0,-1-43 0,-4-256 0,3-36 0,-5 332 0,0-1 0,1 0 0,1 0 0,0 0 0,1 1 0,0-1 0,0 1 0,1 0 0,1 0 0,0 0 0,11-18 0,-15 28 0,0-1 0,0 1 0,0 0 0,0-1 0,0 1 0,1 0 0,-1-1 0,0 1 0,0 0 0,1 0 0,-1 0 0,1 0 0,-1 0 0,1 0 0,0 1 0,-1-1 0,1 1 0,0-1 0,-1 1 0,1-1 0,0 1 0,-1 0 0,1 0 0,0 0 0,0 0 0,-1 0 0,4 0 0,-2 2 0,0 0 0,-1-1 0,1 1 0,-1 0 0,0 0 0,0 0 0,0 0 0,0 1 0,0-1 0,0 1 0,0-1 0,-1 1 0,1 0 0,1 4 0,4 11 0,0 1 0,-1-1 0,6 38 0,-1 51 0,-3 0 0,-14 195 0,7-433 0,5 81 0,24-97 0,-24 126 0,1 0 0,1 0 0,1 0 0,1 1 0,0 0 0,1 1 0,16-20 0,-23 34 0,0 0 0,0 0 0,1 1 0,-1-1 0,1 1 0,0 0 0,0 1 0,0-1 0,1 1 0,-1 0 0,1 0 0,0 1 0,0-1 0,0 1 0,0 1 0,0-1 0,0 1 0,1 0 0,-1 1 0,0-1 0,0 1 0,1 0 0,-1 1 0,0-1 0,1 2 0,-1-1 0,0 0 0,0 1 0,0 0 0,0 1 0,0-1 0,-1 1 0,1 0 0,-1 0 0,0 1 0,0 0 0,0 0 0,0 0 0,-1 0 0,1 1 0,-1 0 0,0 0 0,0 0 0,3 8 0,6 8 0,-2 1 0,-1 1 0,0 0 0,-2 0 0,0 1 0,-2 0 0,-1 0 0,3 31 0,5 203 0,-13-244 0,-4 216-1365,3-179-5461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8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 24575,'7'-7'0,"9"-10"0,10-1 0,6 2 0,20 3 0,15 5 0,10 3 0,7 3 0,-5 1 0,-8 1 0,-9 1 0,-16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9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2 24575,'-7'7'0,"4"2"0,32 0 0,39-9 0,29-12 0,-2-3-8191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9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1 119 24575,'11'-12'0,"2"1"0,-1 0 0,2 1 0,-1 1 0,1 0 0,1 0 0,0 1 0,0 1 0,0 1 0,1 0 0,0 1 0,0 1 0,0 0 0,1 1 0,-1 1 0,1 0 0,0 2 0,-1 0 0,1 0 0,0 2 0,-1 0 0,1 1 0,-1 0 0,0 2 0,0 0 0,0 0 0,-1 2 0,0 0 0,20 12 0,-21-8 0,0 0 0,-1 1 0,0 0 0,-1 1 0,0 1 0,-2-1 0,1 2 0,-2 0 0,0 0 0,0 1 0,-2 0 0,0 0 0,0 1 0,-2-1 0,5 24 0,2 17 0,-3 1 0,-3 0 0,-1 78 0,-13 235 0,6-358 0,0 0 0,-1-1 0,0 1 0,-1-1 0,0 0 0,-12 22 0,14-31 0,1 0 0,-1 1 0,1-1 0,-1 0 0,0 0 0,-1 0 0,1 0 0,0 0 0,-1-1 0,0 1 0,1-1 0,-1 0 0,0 0 0,0 0 0,0 0 0,-1 0 0,1 0 0,0-1 0,-1 0 0,1 1 0,-1-1 0,1-1 0,-1 1 0,1 0 0,-1-1 0,0 0 0,1 0 0,-5 0 0,7 0 0,-1 0 0,1-1 0,0 1 0,-1 0 0,1-1 0,0 1 0,0-1 0,-1 1 0,1-1 0,0 0 0,0 1 0,0-1 0,0 0 0,-1 0 0,1 0 0,1 0 0,-1 0 0,0 0 0,0 0 0,0 0 0,0 0 0,1 0 0,-1 0 0,0-1 0,1 1 0,0 0 0,-1-1 0,1 1 0,-1 0 0,1 0 0,0-1 0,0 1 0,0-1 0,0 1 0,0 0 0,0-1 0,0 1 0,0 0 0,1-1 0,-1 1 0,0 0 0,1-1 0,-1 1 0,1 0 0,0 0 0,-1 0 0,1-1 0,1 0 0,0-2 0,0 0 0,1 1 0,-1-1 0,1 1 0,0-1 0,0 1 0,0 0 0,0 0 0,0 1 0,1-1 0,-1 1 0,1 0 0,-1-1 0,8-1 0,-8 3 0,-1 1 0,1 0 0,0 0 0,-1 0 0,1 0 0,0 0 0,-1 1 0,1-1 0,0 1 0,-1-1 0,1 1 0,-1 0 0,1 0 0,-1 0 0,0 1 0,1-1 0,-1 1 0,0-1 0,3 3 0,38 42 0,-32-31 0,54 65 0,-36-42 0,2 0 0,1-2 0,75 63 0,-34-50-273,2-4 0,3-2 0,1-4 0,157 53 0,-127-55-6553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3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3619 1406 24575,'-1'-5'0,"1"1"0,-1-1 0,0 1 0,0-1 0,0 1 0,-1 0 0,0-1 0,1 1 0,-2 0 0,1 0 0,0 0 0,-1 0 0,0 1 0,0-1 0,0 1 0,0-1 0,0 1 0,-1 0 0,1 0 0,-1 1 0,0-1 0,0 1 0,0 0 0,0 0 0,0 0 0,-5-1 0,-9-4 0,0 2 0,0 0 0,0 1 0,-1 1 0,-21-2 0,-57-2 0,-1 4 0,0 5 0,0 3 0,-117 23 0,170-19 0,0 1 0,1 3 0,1 1 0,0 2 0,1 2 0,1 2 0,1 2 0,1 1 0,1 2 0,1 2 0,-45 41 0,69-55 0,1 1 0,1 0 0,0 1 0,1 0 0,0 0 0,1 1 0,1 0 0,0 1 0,2 0 0,0 0 0,0 0 0,2 1 0,0 0 0,1 0 0,1 0 0,1 0 0,0 0 0,2 0 0,0 0 0,0 0 0,2 0 0,0 0 0,8 21 0,-4-14 0,2-1 0,1 0 0,0-1 0,2 0 0,1 0 0,1-2 0,0 0 0,2 0 0,0-1 0,1-1 0,1-1 0,41 32 0,-24-25 0,2-2 0,0-2 0,1-1 0,1-1 0,1-3 0,0-1 0,47 10 0,19-1 0,1-5 0,184 9 0,217-27 0,-448-3 0,0-2 0,-1-2 0,0-4 0,103-29 0,-138 31 0,0-1 0,-1-1 0,0-1 0,-1-1 0,0-1 0,-1-1 0,0 0 0,-1-2 0,-1-1 0,-1 0 0,0-1 0,-1-1 0,27-40 0,-25 25 0,-1 0 0,-2-2 0,-1 0 0,-2 0 0,-2-2 0,-1 1 0,6-49 0,-6 2 0,-3 0 0,-6-111 0,-3 148-4,-3 0 0,-2 0 0,-2 1 0,-2 0 0,-2 1 0,-2 0 0,-2 1 0,-2 1 0,-1 0 0,-34-51 0,14 37-150,-2 1 0,-2 1 1,-3 3-1,-2 2 0,-2 2 0,-79-57 0,34 39-101,-2 4-1,-3 5 0,-3 4 1,-2 5-1,-1 4 0,-160-42 0,66 37-681,-2 8-1,-375-25 0,-105 63 441,-73 75 169,56 33-1262,681-102 1538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5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0 24575,'0'7'0,"0"38"0,0 39 0,0 27 0,0 16 0,0 7 0,0 2 0,0-7 0,0-12 0,0-19 0,0-19 0,0-8 0,-7-10 0,-2-15-8191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5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24575,'1'13'0,"1"1"0,1-1 0,0 0 0,1 1 0,1-2 0,0 1 0,0 0 0,10 14 0,-7-11 0,12 23 0,2-1 0,1-1 0,2-1 0,2-2 0,1 0 0,2-2 0,0-1 0,60 46 0,-67-61 0,-1 0 0,2-1 0,0-2 0,0 0 0,2-1 0,-1-2 0,1-1 0,1-1 0,-1-1 0,1-1 0,1-1 0,-1-2 0,1-1 0,-1-1 0,34-3 0,-43-1 0,-1-1 0,0 0 0,0-1 0,-1-1 0,1-1 0,-1 0 0,-1-1 0,1-1 0,24-19 0,11-12 0,59-61 0,-89 82 0,203-200-1365,-124 123-5461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6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1032 429 24575,'-24'0'0,"-10"0"0,-59 6 0,80-4 0,0 1 0,0 1 0,0 0 0,0 0 0,1 2 0,0-1 0,-21 14 0,-12 11 0,1 2 0,2 1 0,1 3 0,2 1 0,1 2 0,-51 70 0,65-74 0,1 2 0,1 0 0,2 1 0,2 1 0,2 1 0,1 1 0,3 0 0,-15 80 0,18-58 0,2 1 0,3 0 0,3 0 0,3 0 0,2-1 0,14 64 0,-12-96 0,1 0 0,2-1 0,1 0 0,2 0 0,0-1 0,2-1 0,2 0 0,0-1 0,1-1 0,2 0 0,1-2 0,1 0 0,0-1 0,27 20 0,-37-34 0,0-1 0,1 0 0,0-1 0,1 0 0,-1-1 0,1-1 0,1 0 0,-1-1 0,1 0 0,-1-1 0,1 0 0,0-1 0,0-1 0,0 0 0,1-1 0,13-2 0,-10 0 0,-1-1 0,1-1 0,-1 0 0,0-2 0,0 0 0,0-1 0,-1 0 0,0-2 0,-1 1 0,1-2 0,-2 0 0,17-15 0,3-7 0,-1-2 0,-2-2 0,-1-1 0,-2-1 0,-2-1 0,-1-1 0,27-61 0,-24 36 0,-2-1 0,-3 0 0,-4-2 0,16-96 0,-22 77 0,3-164 0,-17 209 0,-1 1 0,-2 0 0,-2 0 0,-2 0 0,-1 1 0,-18-46 0,15 59 0,0 1 0,-2 1 0,-2 0 0,0 1 0,-1 1 0,-1 1 0,-37-36 0,-1 8 0,-110-76 0,114 90 0,-2 3 0,-2 2 0,-1 2 0,-1 3 0,-1 2 0,-1 4 0,-1 1 0,-1 4 0,0 2 0,-72-5 0,14 11-1365,15 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7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24575,'0'14'0,"7"55"0,3 36 0,-1 29 0,-2 12 0,-2 18 0,-1-6 0,-3-15 0,0-10 0,-1-22 0,0-29-8191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38.7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1 335 24575,'10339'0'-3971,"-5173"0"5510,-4826-7-1080,396-59 1,-430 22-394,346-45 183,12 41 77,105 45-331,401-15 155,-595 1 648,109-8-869,225 7 71,-657 20 0,-232-3 0,0 2 0,1 0 0,-1 1 0,0 1 0,-1 0 0,34 12 0,-47-12 0,1 0 0,-1 0 0,1 1 0,-1 0 0,0 0 0,-1 1 0,1 0 0,-1 0 0,0 0 0,0 0 0,-1 1 0,1 0 0,-1 0 0,0 0 0,-1 0 0,0 1 0,0 0 0,0-1 0,-1 1 0,0 0 0,3 12 0,1 18 0,-1 1 0,-2-1 0,-2 45 0,-14 120 0,4-79 0,-2 117-1365,9-189-5461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7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24575,'-1'0'0,"0"1"0,0-1 0,0 0 0,0 1 0,-1-1 0,1 0 0,0 1 0,0-1 0,0 1 0,0 0 0,0-1 0,0 1 0,0 0 0,0 0 0,1-1 0,-1 1 0,0 0 0,0 0 0,1 0 0,-1 0 0,0 0 0,1 0 0,-1 0 0,1 0 0,0 0 0,-1 0 0,1 2 0,-8 35 0,7-32 0,-3 25 0,0 1 0,2-1 0,2 1 0,0 0 0,7 39 0,-6-63 0,1 0 0,0 0 0,0 0 0,1 0 0,0 0 0,0 0 0,1-1 0,-1 0 0,2 1 0,-1-2 0,1 1 0,0 0 0,1-1 0,-1 0 0,1 0 0,1-1 0,-1 1 0,1-1 0,0-1 0,0 1 0,0-1 0,0 0 0,1-1 0,0 0 0,9 3 0,20 1 0,1-2 0,0-1 0,-1-2 0,1-1 0,0-3 0,0 0 0,0-3 0,54-13 0,-39 3-273,0-3 0,-2-1 0,0-3 0,91-55 0,-41 14-6553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38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1140 24575,'5'0'0,"0"-1"0,0 1 0,0-1 0,0-1 0,-1 1 0,1-1 0,0 1 0,0-1 0,-1-1 0,0 1 0,8-6 0,43-39 0,-39 33 0,478-502 0,-436 450 0,200-251 0,-209 254 0,-34 42 0,36-34 0,-49 53 0,0 0 0,0 0 0,0 1 0,1-1 0,-1 1 0,0-1 0,1 1 0,-1 0 0,1 0 0,4-1 0,-6 2 0,0-1 0,0 1 0,-1 0 0,1 0 0,0 1 0,0-1 0,0 0 0,0 0 0,0 0 0,0 1 0,0-1 0,-1 0 0,1 1 0,0-1 0,0 0 0,0 1 0,-1-1 0,1 1 0,0 0 0,-1-1 0,1 1 0,1 0 0,1 5 0,-1-1 0,1 1 0,-1-1 0,1 1 0,-2 0 0,1 0 0,-1 0 0,2 12 0,6 75 0,-3 140 0,-6-193 0,-8 531-199,0 130-298,46-6 215,-17-542-920,1-49-4809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24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0 506 24575,'8'-1'0,"0"0"0,-1 0 0,1-1 0,0 0 0,-1 0 0,1 0 0,-1-1 0,0-1 0,0 1 0,0-1 0,0 0 0,-1-1 0,0 1 0,0-1 0,0-1 0,0 1 0,-1-1 0,8-10 0,8-12 0,-2-2 0,31-59 0,-31 51 0,82-175 0,-86 182 0,-15 31 0,0 0 0,0 1 0,0-1 0,0 0 0,0 0 0,0 1 0,0-1 0,1 0 0,-1 0 0,0 1 0,0-1 0,0 0 0,0 0 0,0 1 0,0-1 0,1 0 0,-1 0 0,0 0 0,0 1 0,0-1 0,0 0 0,1 0 0,-1 0 0,0 0 0,0 0 0,1 1 0,-1-1 0,0 0 0,0 0 0,0 0 0,1 0 0,-1 0 0,0 0 0,0 0 0,1 0 0,-1 0 0,0 0 0,1 0 0,-1 0 0,0 0 0,0 0 0,1 0 0,-1 0 0,0 0 0,0 0 0,1 0 0,-1 0 0,0 0 0,0-1 0,0 1 0,1 0 0,-1 0 0,0 0 0,0 0 0,0-1 0,1 1 0,-1 0 0,0 0 0,0 0 0,0-1 0,0 1 0,1 0 0,-1 0 0,0-1 0,0 1 0,0 0 0,0 0 0,0-1 0,4 26 0,-4-23 0,3 284-79,-6-192-1207,2-28-5540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22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38 24575,'4'-1'0,"-1"1"0,0-1 0,0 0 0,0 0 0,1-1 0,-1 1 0,0 0 0,4-4 0,18-7 0,-14 9 0,0 0 0,0 1 0,1 0 0,-1 0 0,1 1 0,-1 1 0,1 0 0,-1 1 0,1 0 0,-1 1 0,1 0 0,-1 1 0,0 0 0,0 0 0,0 1 0,0 1 0,-1 0 0,0 1 0,0-1 0,0 2 0,-1 0 0,1 0 0,-2 0 0,1 1 0,-1 1 0,0-1 0,-1 1 0,0 0 0,-1 1 0,0 0 0,0 0 0,-1 0 0,0 1 0,5 16 0,-4-9 0,0 0 0,-1 1 0,-1 0 0,-1-1 0,0 1 0,-2 0 0,-1 37 0,0-49 0,-1 0 0,-1 0 0,1 1 0,-1-1 0,0 0 0,0-1 0,-1 1 0,0 0 0,0-1 0,-1 0 0,0 1 0,0-1 0,0-1 0,-1 1 0,0-1 0,0 1 0,0-2 0,-1 1 0,1 0 0,-1-1 0,0 0 0,0-1 0,-10 5 0,-7 0 0,0-1 0,0-2 0,0 0 0,-1-1 0,0-2 0,0 0 0,1-2 0,-1 0 0,0-2 0,0-1 0,-41-9 0,56 9 0,0 0 0,1-1 0,-1 0 0,1 0 0,0-1 0,0 0 0,0 0 0,1-1 0,-10-9 0,14 12 0,0 1 0,1-1 0,-1 0 0,1 0 0,-1-1 0,1 1 0,0 0 0,0-1 0,0 1 0,1-1 0,-1 0 0,1 0 0,0 1 0,0-1 0,0 0 0,1 0 0,-1 0 0,1 0 0,0 0 0,0 0 0,0 0 0,1 0 0,-1 0 0,2-5 0,0 6 0,0 0 0,0 0 0,0 0 0,0 0 0,0 0 0,1 0 0,-1 1 0,1-1 0,0 1 0,-1 0 0,1 0 0,0 0 0,0 0 0,1 0 0,-1 0 0,0 1 0,1 0 0,-1 0 0,1 0 0,-1 0 0,1 0 0,-1 1 0,7-1 0,4 0 0,0 0 0,0 1 0,0 1 0,24 4 0,-29-4-5,0 2-1,-1-1 1,1 1-1,0 1 0,-1-1 1,0 1-1,0 1 1,0 0-1,0 0 1,12 11-1,-2 1 71,-2 1 0,24 33 0,-31-39-201,-1 1-1,2-1 1,0-1 0,0 0-1,1 0 1,0-1 0,1-1 0,0 1-1,0-2 1,18 9 0,19 1-6690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23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426 5 24575,'-77'-2'0,"43"0"0,1 1 0,0 2 0,0 1 0,-42 9 0,68-10 0,1 1 0,-1 0 0,0 1 0,1-1 0,-1 2 0,1-1 0,0 0 0,0 1 0,0 0 0,0 1 0,1-1 0,0 1 0,0 0 0,0 0 0,0 1 0,1 0 0,0-1 0,0 1 0,-3 8 0,2-1 0,0 1 0,1 0 0,0 0 0,1 1 0,1-1 0,0 0 0,1 1 0,1 22 0,0-28 0,0 18 0,1 0 0,1 0 0,1 0 0,8 29 0,-9-49 0,0 0 0,0-1 0,1 1 0,0-1 0,0 0 0,0 0 0,1 0 0,0 0 0,0-1 0,0 1 0,1-1 0,0 0 0,0 0 0,0-1 0,0 1 0,1-1 0,0 0 0,0-1 0,0 0 0,0 0 0,10 4 0,10-2 0,0 0 0,1-1 0,0-2 0,0 0 0,-1-2 0,1-1 0,38-6 0,-60 6 0,-1 1 0,1-1 0,0 0 0,-1 0 0,1-1 0,-1 1 0,0-1 0,0 0 0,1 0 0,-1-1 0,0 1 0,-1-1 0,1 0 0,0 0 0,-1 0 0,0 0 0,1 0 0,-1-1 0,-1 0 0,1 0 0,0 1 0,-1-1 0,0-1 0,0 1 0,0 0 0,0-1 0,1-8 0,1-7 0,-2 0 0,0-1 0,-2 1 0,0-1 0,-3-23 0,1 6 0,1 25-227,0 0-1,-1 0 1,0-1-1,-1 1 1,-7-22-1,-10-7-6598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19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78 24575,'0'-1'0,"0"0"0,0 0 0,-1 0 0,1 0 0,0 0 0,0 0 0,-1 0 0,1 0 0,0 0 0,-1-1 0,1 2 0,-1-1 0,1 0 0,-1 0 0,0 0 0,1 0 0,-1 0 0,0 0 0,1 1 0,-1-1 0,0 0 0,0 0 0,0 1 0,0-1 0,0 1 0,0-1 0,0 1 0,0-1 0,0 1 0,0 0 0,0-1 0,0 1 0,0 0 0,0 0 0,0 0 0,-1 0 0,1 0 0,0 0 0,0 0 0,0 0 0,0 0 0,0 1 0,0-1 0,-2 1 0,0 0 0,-1 0 0,1 0 0,-1 0 0,1 0 0,0 0 0,0 1 0,0 0 0,0-1 0,0 1 0,0 0 0,0 1 0,1-1 0,-5 4 0,1 6 0,-1 1 0,2-1 0,-1 1 0,2 0 0,0 0 0,0 1 0,2-1 0,-3 26 0,1 117 0,4-129 0,0-15 0,0 4 0,0-1 0,1 0 0,1 0 0,0 1 0,6 18 0,-7-31 0,0 0 0,0-1 0,0 1 0,0 0 0,0-1 0,1 1 0,0-1 0,-1 0 0,1 0 0,0 1 0,0-1 0,0 0 0,0 0 0,0-1 0,1 1 0,-1 0 0,0-1 0,1 1 0,0-1 0,-1 0 0,1 0 0,0 0 0,-1 0 0,1-1 0,0 1 0,0-1 0,0 1 0,-1-1 0,1 0 0,0 0 0,0 0 0,0 0 0,0-1 0,5-1 0,-4 1 0,0-1 0,0 1 0,0-1 0,-1 0 0,1 0 0,-1-1 0,1 1 0,-1-1 0,0 1 0,0-1 0,0 0 0,0-1 0,0 1 0,-1 0 0,1-1 0,-1 1 0,0-1 0,0 0 0,0 0 0,-1 1 0,1-1 0,-1 0 0,0-1 0,0-3 0,4-15 0,-1 1 0,-1 0 0,0-24 0,-3 45 0,2-91 0,-9-95 0,6 179-136,1 1-1,-2 0 1,1 0-1,-1 0 1,0 0-1,0 0 1,-1 0-1,0 1 0,-6-10 1,-9-7-6690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21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0 441 24575,'0'-7'0,"0"-9"0,7-10 0,3-6 0,13-13 0,4-12 0,3-5 0,-3 3 0,-6-4 0,0 9 0,-3 35 0,-5 42 0,-4 31 0,-4 21 0,-3 4 0,-1-3 0,-2-2 0,0-13-8191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55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1098 24575,'-2'0'0,"1"0"0,-1-1 0,1 1 0,-1-1 0,1 0 0,-1 0 0,1 1 0,0-1 0,-1 0 0,1 0 0,0 0 0,0 0 0,0 0 0,0 0 0,0-1 0,0 1 0,0 0 0,0-1 0,0 1 0,1 0 0,-1-1 0,0 1 0,1-1 0,-1 1 0,1-1 0,0 1 0,-1-4 0,-7-50 0,8 50 0,-1-23 0,2 0 0,0 0 0,2-1 0,2 2 0,0-1 0,2 0 0,1 1 0,1 0 0,21-42 0,-8 24 0,2 2 0,2 0 0,2 2 0,57-64 0,-48 67 0,1 3 0,1 1 0,2 2 0,2 2 0,0 1 0,2 3 0,1 2 0,1 1 0,1 3 0,1 2 0,53-13 0,-10 9 0,2 4 0,0 4 0,0 5 0,1 3 0,112 8 0,-183-1 0,-1 1 0,1 1 0,29 7 0,-45-8 0,0 1 0,0 0 0,0 1 0,0 0 0,0 0 0,-1 0 0,0 1 0,0 0 0,0 0 0,-1 1 0,1 0 0,7 10 0,0 3 0,0 1 0,-2 1 0,0 0 0,-1 1 0,-1 0 0,-2 1 0,8 27 0,30 174 0,-23-97 0,44 138 0,-15-68 0,-34-99-1365,-15-62-5461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56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24575,'0'27'0,"2"0"0,0 0 0,1 0 0,2 0 0,1-1 0,1 0 0,1 0 0,1 0 0,2-1 0,0 0 0,2-1 0,0-1 0,2 0 0,0-1 0,2 0 0,0-1 0,1-1 0,2-1 0,0 0 0,0-2 0,2 0 0,0-2 0,1 0 0,32 15 0,-16-13 0,1-1 0,0-2 0,1-2 0,1-1 0,77 9 0,220-5 0,-258-16 0,-1-4 0,157-28 0,-191 22 0,0-2 0,0-1 0,-1-3 0,-1-1 0,-1-3 0,55-34 0,-86 47-97,0 1-1,-1-2 1,0 0-1,0 0 1,0-1-1,-2 0 1,1-1-1,-1 0 1,-1 0-1,0-1 1,0 0-1,-1-1 0,6-14 1,1-24-6729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17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1467 24575,'53'-53'0,"95"-86"0,13 17 0,6 7 0,260-135 0,-261 169-266,4 7 0,324-94 0,379-31-1445,-268 92 1554,640-29-1,513 114-173,-1717 23 630,-1 1 1,73 16-1,-97-15-105,-1 2-1,1 0 1,-1 1 0,0 1-1,0 0 1,0 1 0,-1 1-1,-1 0 1,20 17 0,2 8-142,-2 1 0,-1 2 0,48 72 0,62 132 60,-50-63-112,121 332 0,-204-485-455,-2 1 0,5 27 0,-6-6-6371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1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1187 24575,'4693'0'-2756,"-4141"-37"4661,-142 4-1054,1491 15-1653,-1239 22 861,264 13 684,387 11-743,10-29 0,-469-2 0,-363 1 0,542 6 0,-584 16 0,77 2 0,554-22 0,-498-1 0,119 51 0,-560-35 0,689 11 0,-112-9 0,754 45 0,-571-91 0,-806 23 0,645-71 0,-709 71 0,1 0 0,-1-3 0,0 0 0,41-19 0,-64 24 0,-1 0 0,1 0 0,-1-1 0,1 0 0,-1 0 0,-1-1 0,1 0 0,-1 0 0,0 0 0,-1-1 0,1 0 0,-1 0 0,-1-1 0,1 1 0,-1-1 0,0 0 0,-1 0 0,0 0 0,0 0 0,2-18 0,-1-23 0,-2-1 0,-2 0 0,-8-56 0,0-22 0,4-393-643,5 461-79,-1-10-6104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17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19 451 24575,'-2'3'0,"0"-1"0,0 1 0,0 0 0,0 0 0,1-1 0,-1 1 0,1 0 0,0 0 0,0 1 0,0-1 0,1 0 0,-1 0 0,1 0 0,-1 1 0,1-1 0,1 6 0,9 54 0,-9-59 0,8 27 0,1-1 0,1 0 0,2 0 0,1-1 0,1-1 0,23 32 0,126 151 0,-155-202 0,23 30 0,3-1 0,1-2 0,80 60 0,-98-83 0,1-1 0,0-1 0,1 0 0,0-2 0,1 0 0,0-1 0,0-1 0,0-1 0,1-1 0,0-1 0,36 2 0,-51-6 0,-1 0 0,1-1 0,0 0 0,-1 0 0,1 0 0,-1 0 0,0-1 0,1 0 0,-1-1 0,0 0 0,0 1 0,0-2 0,-1 1 0,1-1 0,-1 0 0,0 0 0,0 0 0,0-1 0,0 0 0,-1 0 0,0 0 0,0 0 0,0-1 0,-1 1 0,0-1 0,0 0 0,0 0 0,3-12 0,3-13 0,-1-1 0,-2 0 0,-1 0 0,1-52 0,-5 75 0,1-602 0,-6 451 0,4 141-90,1 0-70,-1 0 1,-1 0 0,-1 0-1,-1 0 1,0 0 0,-1 1-1,-10-26 1,-14 0-6667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18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18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24575,'8'0'0,"8"0"0,3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19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24575,'21'14'0,"7"5"-8191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19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1896 24575,'0'-30'0,"1"-1"0,2 1 0,0 0 0,2 0 0,2 0 0,0 1 0,2-1 0,14-31 0,22-32 0,3 1 0,4 2 0,4 3 0,4 3 0,4 2 0,124-123 0,-77 99 0,5 6 0,5 4 0,245-146 0,-263 184 0,171-70 0,-205 102 0,2 3 0,1 3 0,125-17 0,33 18-64,263 12-1,-404 8-66,442 14-801,-1 23 0,-2 23 1,-3 23-1,890 263 0,-1415-347 931,310 105-212,-242-78 294,-1 4-1,81 50 1,-129-69 168,0 0 0,-1 2 0,-1 0 0,0 1 0,-1 1 0,17 21 0,-23-24 75,-1 1 1,0 0-1,-1 0 1,-1 1-1,0 0 0,-1 0 1,-1 1-1,7 31 0,11 60-84,-7-35-246,7 79 1,-12 424-198,-13-426-959,1-94-5664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20.1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1 102 24575,'1'13'0,"1"0"0,1 0 0,0-1 0,0 1 0,1 0 0,1-1 0,0 0 0,8 13 0,7 18 0,6 20 0,65 150 0,-68-166 0,2-2 0,48 67 0,-58-92 0,1-1 0,0-1 0,1-1 0,1 0 0,1-1 0,1-1 0,24 15 0,-28-21 0,0-2 0,1 1 0,0-2 0,0 0 0,0-1 0,1-1 0,0 0 0,-1-2 0,1 0 0,36-1 0,-37-2 0,0-2 0,0 0 0,0-1 0,-1 0 0,0-2 0,1 0 0,-2 0 0,1-2 0,-1 0 0,0-1 0,21-16 0,-2-2 0,-1-2 0,-2 0 0,39-48 0,-43 39 0,-1-2 0,-3 0 0,-1-1 0,-1-1 0,17-55 0,-33 82 0,19-49-341,-3-1 0,-4-1-1,11-74 1,-18 76-6485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40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1961 24575,'-1'-1'0,"-1"1"0,0-1 0,1 1 0,-1-1 0,1 0 0,-1 1 0,1-1 0,0 0 0,-1 0 0,1 0 0,0 0 0,-1-1 0,1 1 0,0 0 0,0 0 0,0-1 0,0 1 0,0-1 0,0 1 0,1 0 0,-1-1 0,0 0 0,1 1 0,-1-1 0,1 1 0,0-1 0,-1 0 0,1-2 0,-7-57 0,6 51 0,-9-374 0,14 312 0,3 0 0,3 0 0,26-94 0,-8 80 0,4 2 0,3 1 0,4 2 0,3 2 0,72-100 0,-90 144 0,2 2 0,51-51 0,-62 70 0,0 1 0,1 1 0,0 0 0,1 2 0,1-1 0,-1 2 0,35-13 0,82-16 0,239-36 0,-177 41 0,-188 31 0,179-34 0,257-16 0,556 47 0,-544 10 0,351-5 0,-776 0 0,0 2 0,0 2 0,0 1 0,-1 1 0,0 1 0,0 2 0,0 1 0,51 25 0,-44-14 0,0 1 0,-2 2 0,0 1 0,-2 2 0,57 58 0,211 267 0,-86-104 0,53 69 0,-261-308 0,246 337 0,-237-326-273,1-1 0,0-1 0,1-1 0,29 22 0,-15-19-6553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41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842 485 24575,'-1'-7'0,"0"0"0,0 1 0,-1-1 0,0 1 0,0-1 0,0 1 0,-1 0 0,0 0 0,0 0 0,-1 0 0,1 0 0,-1 1 0,-8-9 0,-2-1 0,-1 0 0,0 0 0,-19-12 0,17 16 0,0 0 0,-1 1 0,0 1 0,-1 0 0,0 2 0,0 0 0,-1 1 0,0 1 0,0 1 0,0 0 0,-1 2 0,1 0 0,-1 2 0,1 0 0,-1 1 0,-24 5 0,31-3 0,-1 0 0,1 1 0,0 1 0,0 1 0,0 0 0,1 0 0,-1 1 0,2 1 0,-1 0 0,1 1 0,0 0 0,1 1 0,0 0 0,1 1 0,0 0 0,1 1 0,-15 23 0,6-6 0,2 2 0,0 0 0,2 1 0,2 0 0,1 1 0,-11 51 0,15-52 0,2 0 0,1 0 0,1 1 0,1-1 0,3 1 0,0-1 0,2 1 0,1-1 0,2 0 0,1 0 0,2-1 0,0 0 0,3 0 0,0-1 0,2-1 0,1 0 0,2-1 0,0 0 0,2-2 0,1 0 0,41 41 0,-30-38 0,2-2 0,1-1 0,1-2 0,1-1 0,1-2 0,1-1 0,1-2 0,42 12 0,13 0 0,2-4 0,128 17 0,-95-23 0,1-6 0,0-6 0,191-12 0,-306 3 0,0-1 0,-1-1 0,1 0 0,0-1 0,-1-1 0,0 0 0,16-9 0,-24 11 0,0 0 0,-1 0 0,0-1 0,1 0 0,-1 0 0,-1 0 0,1-1 0,-1 0 0,0 0 0,0 0 0,0 0 0,-1-1 0,1 1 0,-1-1 0,-1 0 0,1 0 0,-1 0 0,0 0 0,1-9 0,3-35 0,-3 0 0,-5-83 0,-1 59 0,1-12 0,-15-88 0,10 132 0,-1 1 0,-3 0 0,-1 0 0,-23-48 0,-2 12 0,-4 1 0,-3 2 0,-4 3 0,-2 1 0,-113-119 0,140 167 0,0 1 0,0 2 0,-2 0 0,-1 1 0,0 2 0,-1 0 0,-1 2 0,0 1 0,-1 1 0,0 2 0,-1 1 0,0 1 0,0 1 0,-1 2 0,0 1 0,-51 0 0,-8 4 40,0 4 0,-101 17 0,142-13-288,1 3 1,0 2-1,1 1 1,1 3-1,-64 33 1,6 9-6579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43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24575,'2'6'0,"0"0"0,1 0 0,0-1 0,-1 1 0,2-1 0,-1 0 0,1 0 0,0 0 0,0 0 0,0-1 0,9 8 0,-8-7 0,55 49 0,3-3 0,2-2 0,88 50 0,-52-35 0,458 281-672,30-53 0,-400-217 651,334 83 0,-371-125-4,1-7-1,284 12 1,-354-38 127,0-3 0,-1-4 0,0-4 0,0-3-1,-1-4 1,135-49 0,-150 41-18,-1-3-1,-2-3 0,-1-2 0,-1-4 0,-3-2 1,-1-2-1,-2-3 0,56-58 0,-99 91-234,-1 0-1,0-1 0,-1 0 0,0-1 1,-1 0-1,-1 0 0,0-1 1,9-25-1,-7 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 24575,'0'21'0,"0"42"0,0 61 0,0 29 0,0 11 0,0-1 0,0-15 0,0-4 0,0-19 0,-14-10 0,-5-17 0,-6-26 0,2-31 0,4-31 0,5-30 0,5-13-8191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2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24575,'7'0'0,"2"7"0,0 24 0,-2 20 0,-2 24 0,-2 26 0,-1 11 0,-2 14 0,0 14 0,0 5 0,0-8 0,-1-14 0,1-20 0,0-20 0,0-26-8191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1 335 24575,'10339'0'-3971,"-5173"0"5510,-4826-7-1080,396-59 1,-430 22-394,346-45 183,12 41 77,105 45-331,401-15 155,-595 1 648,109-8-869,225 7 71,-657 20 0,-232-3 0,0 2 0,1 0 0,-1 1 0,0 1 0,-1 0 0,34 12 0,-47-12 0,1 0 0,-1 0 0,1 1 0,-1 0 0,0 0 0,-1 1 0,1 0 0,-1 0 0,0 0 0,0 0 0,-1 1 0,1 0 0,-1 0 0,0 0 0,-1 0 0,0 1 0,0 0 0,0-1 0,-1 1 0,0 0 0,3 12 0,1 18 0,-1 1 0,-2-1 0,-2 45 0,-14 120 0,4-79 0,-2 117-1365,9-189-5461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1187 24575,'4693'0'-2756,"-4141"-37"4661,-142 4-1054,1491 15-1653,-1239 22 861,264 13 684,387 11-743,10-29 0,-469-2 0,-363 1 0,542 6 0,-584 16 0,77 2 0,554-22 0,-498-1 0,119 51 0,-560-35 0,689 11 0,-112-9 0,754 45 0,-571-91 0,-806 23 0,645-71 0,-709 71 0,1 0 0,-1-3 0,0 0 0,41-19 0,-64 24 0,-1 0 0,1 0 0,-1-1 0,1 0 0,-1 0 0,-1-1 0,1 0 0,-1 0 0,0 0 0,-1-1 0,1 0 0,-1 0 0,-1-1 0,1 1 0,-1-1 0,0 0 0,-1 0 0,0 0 0,0 0 0,2-18 0,-1-23 0,-2-1 0,-2 0 0,-8-56 0,0-22 0,4-393-643,5 461-79,-1-10-6104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24575,'7'0'0,"2"7"0,0 24 0,-2 20 0,-2 24 0,-2 26 0,-1 11 0,-2 14 0,0 14 0,0 5 0,0-8 0,-1-14 0,1-20 0,0-20 0,0-26-8191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24575,'-7'8'0,"-2"15"0,0 27 0,2 31 0,2 11 0,2 23 0,1 15 0,1 6 0,1-6 0,1-18 0,-1-14 0,1-16 0,-1-16 0,0-11 0,0-8 0,7-6 0,3-8-8191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24575,'8'0'0,"8"0"0,10 0 0,14 0 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24575,'2'0'0,"-1"1"0,1 0 0,-1-1 0,1 1 0,-1 0 0,0 0 0,1 0 0,-1 0 0,0 0 0,0 1 0,0-1 0,0 0 0,0 1 0,0-1 0,0 0 0,0 1 0,-1-1 0,1 1 0,-1-1 0,1 1 0,-1-1 0,1 1 0,-1 0 0,0-1 0,0 1 0,1 0 0,-1-1 0,-1 1 0,1 2 0,1 3 0,18 150 0,3 25 0,3-42 0,-7 1 0,1 164 0,-16-243-682,17 101-1,-14-120-6143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1 24575,'-7'0'0,"-2"7"0,-7 30 0,-1 24 0,-11 29 0,-9 28 0,3 30 0,6 17 0,9-12 0,7-18 0,6-25 0,3-10 0,3-14 0,1-16 0,1-12 0,-1-16-8191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24 227 24575,'-1'-1'0,"1"1"0,-1 0 0,0 0 0,0 0 0,0 0 0,0 0 0,0 1 0,0-1 0,0 0 0,0 0 0,1 1 0,-1-1 0,0 0 0,0 1 0,0-1 0,1 1 0,-1-1 0,0 1 0,0-1 0,1 1 0,-1-1 0,0 1 0,1 0 0,-1 0 0,1-1 0,-1 1 0,1 0 0,-1 0 0,0 0 0,1 2 0,0-1 0,0 0 0,-1 0 0,1 0 0,0 0 0,1 1 0,-1-1 0,0 0 0,1 0 0,-1 0 0,1 0 0,0 2 0,3 5 0,0-1 0,0 0 0,0 1 0,1-2 0,6 9 0,29 29 0,2-1 0,1-3 0,2-1 0,2-2 0,70 42 0,-92-67 0,1-1 0,0-1 0,1-2 0,1 0 0,-1-2 0,1-1 0,0-1 0,30 1 0,236-5 0,-170-5 0,223 4 0,186-4 0,-419-7 0,221-49 0,-132 19 0,-181 37 0,3-2 0,1 2 0,0 1 0,41 0 0,-61 3 0,-1 1 0,1-1 0,-1 1 0,1 0 0,-1 0 0,0 0 0,1 1 0,-1 0 0,0 0 0,0 0 0,0 1 0,-1-1 0,1 1 0,-1 0 0,1 1 0,-1-1 0,0 1 0,0 0 0,0 0 0,-1 0 0,1 0 0,4 10 0,-1 2 0,-1 0 0,0 0 0,-1 1 0,-1 0 0,-1 0 0,0 0 0,-1 19 0,-2 130 0,-1-112 0,0-35 0,-1 17 0,2-1 0,1 1 0,1-1 0,2 1 0,11 43 0,-14-78 0,-1 0 0,0 0 0,0 1 0,1-1 0,-1 0 0,1 0 0,-1 1 0,1-1 0,-1 0 0,1 0 0,0 0 0,0 0 0,-1 0 0,1 0 0,0 0 0,0 0 0,0 0 0,0 0 0,0-1 0,0 1 0,0 0 0,1-1 0,-1 1 0,0-1 0,0 1 0,0-1 0,1 1 0,-1-1 0,0 0 0,0 0 0,1 0 0,1 1 0,-1-2 0,0 0 0,0 0 0,0 0 0,-1 0 0,1 0 0,0-1 0,0 1 0,-1 0 0,1-1 0,0 0 0,-1 1 0,0-1 0,1 0 0,-1 0 0,0 1 0,0-1 0,0 0 0,0 0 0,1-4 0,5-15 0,0 0 0,-2-1 0,0 1 0,2-37 0,-1-97 0,-5 112 0,-4-160 0,4-88 0,0 288 0,-1 0 0,0 0 0,1-1 0,0 1 0,0 0 0,0 0 0,0 0 0,0 0 0,1 0 0,-1 0 0,1 1 0,0-1 0,0 0 0,0 1 0,0-1 0,0 1 0,1 0 0,-1 0 0,1-1 0,-1 2 0,1-1 0,0 0 0,0 1 0,0-1 0,0 1 0,0 0 0,4-2 0,8 0 0,1-1 0,0 2 0,-1 0 0,24 0 0,-24 2 0,60 1 0,0 3 0,88 17 0,90 5 0,531-24 0,-378-5 0,317 3 0,-712 1 0,0-1 0,0 0 0,0-1 0,-1 0 0,1-1 0,0 0 0,0 0 0,-1-2 0,1 1 0,-1-1 0,0-1 0,0 1 0,-1-2 0,1 1 0,-1-2 0,-1 1 0,1-1 0,-1 0 0,0-1 0,0 0 0,-1 0 0,0-1 0,-1 1 0,7-13 0,-3 2-151,0-1-1,-1 0 0,-2 0 0,0 0 1,-1-1-1,-1-1 0,-1 1 1,2-31-1,-2 2-6674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6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24575,'-7'8'0,"-2"15"0,0 27 0,2 31 0,2 11 0,2 23 0,1 15 0,1 6 0,1-6 0,1-18 0,-1-14 0,1-16 0,-1-16 0,0-11 0,0-8 0,7-6 0,3-8-8191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456 265 24575,'-1'-5'0,"1"0"0,-1 1 0,0-1 0,0 1 0,-1-1 0,1 1 0,-1-1 0,0 1 0,0 0 0,0 0 0,-1 0 0,1 0 0,-1 0 0,0 0 0,0 1 0,-1-1 0,1 1 0,-1 0 0,0 0 0,1 1 0,-1-1 0,0 1 0,-1-1 0,1 1 0,0 0 0,-1 1 0,-4-2 0,1 0 0,0 1 0,-1 0 0,1 0 0,0 0 0,-1 1 0,1 1 0,-1 0 0,0 0 0,1 0 0,-1 1 0,1 0 0,0 1 0,-1 0 0,-9 4 0,4 1 0,0 1 0,1 1 0,0 0 0,0 1 0,1 0 0,0 1 0,1 0 0,0 1 0,-9 13 0,5-4 0,0 0 0,2 0 0,1 2 0,-19 46 0,27-60 0,1 1 0,0 0 0,0-1 0,1 1 0,0 1 0,1-1 0,0 0 0,1 0 0,0 1 0,1-1 0,0 0 0,0 0 0,1 0 0,0 0 0,1 0 0,0 0 0,1-1 0,0 1 0,0-1 0,1 0 0,0 0 0,1 0 0,0-1 0,0 0 0,1 0 0,0-1 0,0 0 0,1 0 0,0 0 0,0-1 0,0 0 0,1-1 0,0 0 0,0 0 0,0-1 0,1 0 0,17 4 0,-10-2 0,0-2 0,0 0 0,1-1 0,-1-1 0,0 0 0,1-2 0,0 0 0,28-3 0,-38 1 0,-1 1 0,1-1 0,0-1 0,0 1 0,-1-1 0,0-1 0,1 1 0,-1-1 0,-1 0 0,1-1 0,-1 0 0,1 0 0,-1 0 0,-1-1 0,1 0 0,-1 0 0,0 0 0,0-1 0,-1 1 0,7-13 0,-1-5 0,-2-1 0,0 0 0,-1 0 0,-1-1 0,-2 0 0,0 0 0,-1-42 0,-3 30 0,-2 0 0,-1 1 0,-2-1 0,-17-61 0,19 86 0,-1 1 0,-1-1 0,0 1 0,0 0 0,-2 0 0,1 0 0,-1 1 0,-15-17 0,18 23 0,-1 1 0,0 0 0,0 0 0,0 0 0,0 0 0,-1 1 0,0 0 0,0 0 0,0 1 0,0-1 0,0 1 0,0 1 0,0-1 0,-1 1 0,1 0 0,-1 1 0,1-1 0,-1 1 0,-10 1 0,-24 7-1365,5 4-5461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1 156 24575,'7'0'0,"17"0"0,11 0 0,7 0 0,3-7 0,1-9 0,0-9 0,6-15 0,2 0 0,-10 13 0,-11 27 0,-11 19 0,-10 28 0,-7 13 0,-4 10 0,-2-6-8191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 1 24575,'22'0'0,"0"0"0,0 2 0,-1 0 0,39 10 0,-50-9 0,-1 1 0,0 0 0,0 0 0,0 0 0,-1 1 0,1 1 0,-1 0 0,-1 0 0,1 0 0,-1 1 0,0 0 0,11 15 0,-8-7 0,0 0 0,-1 2 0,-1-1 0,0 1 0,-2 0 0,1 0 0,-2 1 0,-1 0 0,4 25 0,-4-11 0,-2 0 0,-1 0 0,-1 1 0,-7 48 0,6-77 0,0 0 0,1 0 0,-1 0 0,-1 0 0,1 0 0,0 0 0,-1-1 0,0 1 0,0 0 0,0-1 0,0 1 0,-1-1 0,0 0 0,1 0 0,-1 0 0,0 0 0,0 0 0,-1-1 0,-4 4 0,2-3 0,-1 0 0,1 0 0,0-1 0,-1 0 0,0-1 0,1 1 0,-1-1 0,0-1 0,0 1 0,1-1 0,-9 0 0,1-2 0,0 1 0,0-2 0,0 0 0,0 0 0,1-1 0,0-1 0,-1 0 0,1-1 0,1-1 0,0 0 0,-14-10 0,7 0 0,0-2 0,1 0 0,2-1 0,0 0 0,1-2 0,-21-39 0,26 44 0,2-1 0,0 0 0,1-1 0,1 0 0,0 0 0,2 0 0,0-1 0,1 1 0,0-30 0,3 45 0,0 1 0,0-1 0,0 1 0,0 0 0,1-1 0,0 1 0,0 0 0,-1-1 0,2 1 0,-1 0 0,0 0 0,1 0 0,0 0 0,-1 0 0,1 0 0,0 0 0,0 1 0,1-1 0,2-2 0,-2 3 0,0 1 0,0-1 0,0 1 0,0 0 0,0 0 0,0 0 0,1 0 0,-1 1 0,0-1 0,0 1 0,1 0 0,-1 0 0,0 0 0,1 0 0,-1 0 0,4 2 0,9 2 0,1 1 0,-1 1 0,0 0 0,0 1 0,28 18 0,47 33 0,142 120 0,-208-155 0,-2 1 0,0 2 0,-2 0 0,0 1 0,-2 1 0,17 35 0,-28-49-273,1 0 0,0-1 0,1 1 0,23 21 0,4-4-6553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24575,'-1'0'0,"0"0"0,0 1 0,0-1 0,0 0 0,-1 1 0,1-1 0,0 1 0,0-1 0,0 1 0,0-1 0,0 1 0,0 0 0,0-1 0,0 1 0,1 0 0,-1 0 0,0 0 0,0 0 0,1 0 0,-1 0 0,0 0 0,1 0 0,-1 0 0,1 0 0,-1 0 0,1 0 0,-1 2 0,-6 35 0,6-32 0,-9 214 0,10-208 0,0-23 0,0-10 0,0-1 0,2 1 0,0-1 0,10-34 0,-10 50 0,0 0 0,0 0 0,0 0 0,1 1 0,0-1 0,1 1 0,-1 0 0,1 0 0,0 0 0,0 1 0,0-1 0,1 1 0,0 0 0,-1 0 0,2 0 0,-1 1 0,0 0 0,1 0 0,-1 0 0,1 1 0,8-3 0,-3 2 0,0 0 0,0 0 0,0 1 0,0 1 0,0 0 0,0 0 0,0 1 0,1 0 0,-1 1 0,0 1 0,0 0 0,20 6 0,-25-6 0,0 1 0,0 0 0,0 0 0,-1 1 0,1-1 0,-1 1 0,0 0 0,0 1 0,0-1 0,-1 1 0,1 0 0,-1 0 0,-1 1 0,1-1 0,-1 1 0,0-1 0,0 1 0,0 0 0,-1 1 0,0-1 0,0 0 0,0 0 0,0 11 0,4 75-1365,-6-47-5461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24575,'-1'43'0,"2"0"0,2 0 0,18 83 0,-17-110 0,1-1 0,1 1 0,0-1 0,1 0 0,1 0 0,0-1 0,1 0 0,1 0 0,0-1 0,1 0 0,0-1 0,1 0 0,18 13 0,-2-4 0,1-3 0,1 0 0,1-2 0,0-1 0,36 12 0,171 44 0,-97-33 0,44 14 0,3-9 0,247 25 0,398-36 0,-85-16 0,-213 1 0,3-17 0,-531-1 0,0 1 0,0 0 0,0 0 0,0 1 0,-1-1 0,1 2 0,0-1 0,0 1 0,0 0 0,-1 0 0,1 0 0,-1 1 0,0 0 0,0 1 0,0-1 0,0 1 0,0 1 0,-1-1 0,0 1 0,0-1 0,0 1 0,0 1 0,3 5 0,11 22 0,-2 1 0,-1 1 0,-1 0 0,-3 1 0,14 58 0,-17-60 0,-8-33 0,21 60 0,-21-59 0,-1-1 0,1 1 0,0-1 0,0 1 0,0-1 0,1 1 0,-1-1 0,0 1 0,1-1 0,-1 0 0,0 0 0,4 2 0,-4-3 0,-1 0 0,1 1 0,0-1 0,0 0 0,0 0 0,-1 0 0,1 0 0,0-1 0,0 1 0,0 0 0,-1 0 0,1 0 0,0-1 0,0 1 0,-1 0 0,1-1 0,0 1 0,-1 0 0,1-1 0,0 1 0,-1-1 0,1 1 0,-1-1 0,1 0 0,-1 1 0,1-1 0,-1 1 0,1-1 0,-1 0 0,0 1 0,1-2 0,5-10 0,0 0 0,-1 0 0,-1-1 0,0 0 0,-1 0 0,0 0 0,-1 0 0,-1 0 0,0 0 0,0-15 0,-1 13 0,0 0 0,2 0 0,0 0 0,0 0 0,2 0 0,0 0 0,11-26 0,-12 36 0,1 0 0,-1 0 0,1 1 0,0-1 0,1 1 0,-1 0 0,1 1 0,0-1 0,0 1 0,0 0 0,0 0 0,1 0 0,-1 1 0,1-1 0,0 1 0,-1 1 0,1-1 0,0 1 0,7-1 0,17-1 0,0 1 0,51 3 0,-37 0 0,852 47 0,-158-3 0,-641-41 0,217-4 0,-303-2 0,-1 1 0,0-1 0,0-1 0,0 1 0,0-2 0,-1 1 0,1-2 0,-1 1 0,0-1 0,0 0 0,-1-1 0,0 0 0,0-1 0,0 0 0,0 0 0,-1 0 0,0-1 0,-1 0 0,0 0 0,0-1 0,-1 1 0,8-19 0,4-13 0,-2-1 0,-2-1 0,-1 0 0,6-48 0,-7 36 0,108-457-1365,-105 445-5461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0 24575,'-2'0'0,"1"1"0,-1 0 0,1-1 0,-1 1 0,1 0 0,0-1 0,-1 1 0,1 0 0,0 0 0,0 0 0,0 0 0,0 0 0,0 0 0,0 1 0,0-1 0,0 0 0,0 1 0,0-1 0,0 0 0,1 1 0,-1 1 0,-15 36 0,15-35 0,-9 31 0,1 0 0,2 1 0,-4 56 0,4 114 0,7-154 0,-2 51 0,7 313 0,-3-400-5,1 0 0,1 0 0,1 0 0,0 0 0,1-1 0,8 16 0,4 12-1325,-5-8-5496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24575,'0'14'0,"0"40"0,0 40 0,0 38 0,0 19 0,0 5 0,0-18 0,0-17 0,0-16 0,0-18 0,0-17 0,8-13 0,1-17-8191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7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24575,'8'0'0,"8"0"0,10 0 0,14 0 0,0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 24575,'-14'0'0,"-12"0"0,-1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24575,'0'14'0,"0"26"0,0 42 0,0 20 0,-7 22 0,-3 11 0,1-4 0,1-9 0,3-12 0,2-10 0,1-8 0,1-5 0,1-4 0,1-9 0,-1-9 0,1-9 0,-1-15-8191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24575,'7'0'0,"2"21"0,0 22 0,-2 31 0,-2 24 0,-1 10 0,-3 1 0,0-4 0,-1 1 0,0-10 0,-1-21-8191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0 416 24575,'1'1'0,"-1"1"0,1 0 0,0-1 0,0 1 0,0 0 0,0-1 0,0 1 0,0-1 0,0 1 0,0-1 0,0 0 0,1 0 0,-1 1 0,1-1 0,-1 0 0,1 0 0,-1 0 0,1 0 0,-1-1 0,1 1 0,0 0 0,0-1 0,-1 1 0,1-1 0,0 0 0,0 1 0,3-1 0,53 4 0,-49-5 0,-1 0 0,0 0 0,1-1 0,-1 0 0,0-1 0,0 0 0,0 0 0,-1-1 0,1 0 0,-1 0 0,14-11 0,-10 6 0,0-1 0,-1-1 0,0 0 0,-1 0 0,0-1 0,10-18 0,-3-1 0,-1-1 0,-1-1 0,-2 0 0,-1 0 0,6-38 0,-14 60 0,-1-1 0,0 0 0,2 0 0,7-21 0,-11 34 0,0-1 0,0 0 0,0 0 0,0 1 0,0-1 0,0 0 0,0 0 0,0 0 0,0 1 0,0-1 0,0 0 0,0 0 0,0 1 0,0-1 0,0 0 0,0 0 0,0 0 0,1 1 0,-1-1 0,0 0 0,0 0 0,0 0 0,0 1 0,0-1 0,0 0 0,1 0 0,-1 0 0,0 0 0,0 1 0,0-1 0,0 0 0,1 0 0,-1 0 0,0 0 0,0 0 0,0 0 0,1 0 0,-1 0 0,0 1 0,0-1 0,1 0 0,-1 0 0,0 0 0,0 0 0,0 0 0,1 0 0,-1 0 0,0 0 0,0 0 0,1 0 0,-1-1 0,0 1 0,0 0 0,0 0 0,1 0 0,-1 0 0,0 0 0,0 0 0,0 0 0,1-1 0,-1 1 0,0 0 0,0 0 0,0 0 0,0 0 0,1-1 0,4 30 0,-1 0 0,-1 0 0,-1 1 0,-3 29 0,1-8 0,2 71 0,-6 337 0,-3-409-1365,-2-7-5461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1 310 24575,'0'-7'0,"0"-9"0,7-9 0,9-1 0,2-9 0,6-7 0,-3-2 0,4-2 0,-3 1 0,-6 21 0,-5 44 0,-4 32 0,-11 8 0,-5 7 0,0 0 0,1-5 0,1-12-8191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60 24575,'0'-2'0,"1"-1"0,-1 1 0,0-1 0,1 1 0,0 0 0,-1-1 0,1 1 0,0 0 0,0-1 0,0 1 0,1 0 0,-1 0 0,0 0 0,1 0 0,-1 0 0,1 0 0,0 1 0,0-1 0,0 0 0,0 1 0,0-1 0,0 1 0,0 0 0,0 0 0,0 0 0,0 0 0,1 0 0,3-1 0,0 1 0,-1-1 0,0 1 0,1 1 0,-1-1 0,0 1 0,1 0 0,-1 0 0,1 0 0,-1 1 0,1 0 0,9 3 0,-7-1 0,0 0 0,0 1 0,-1 0 0,0 1 0,1 0 0,-2 0 0,1 0 0,-1 1 0,1 0 0,-2 0 0,9 11 0,-5-4 0,-1 0 0,0 1 0,-1 0 0,-1 1 0,9 26 0,-5-3 0,-3 1 0,0 0 0,-3 0 0,0 47 0,-3-77 0,-1 0 0,-1 0 0,0 0 0,0 0 0,-1 0 0,0 0 0,0 0 0,-6 12 0,7-18 0,-1-1 0,1 1 0,-1-1 0,1 1 0,-1-1 0,0 0 0,0 0 0,0 0 0,0 0 0,-1 0 0,1 0 0,0-1 0,-1 1 0,1-1 0,-1 1 0,0-1 0,1 0 0,-1 0 0,0 0 0,0-1 0,1 1 0,-1-1 0,0 1 0,0-1 0,0 0 0,0 0 0,0 0 0,0-1 0,1 1 0,-5-1 0,3-1 0,0 1 0,0 0 0,1-1 0,-1 1 0,1-1 0,-1 0 0,1 0 0,-1-1 0,1 1 0,0-1 0,0 1 0,0-1 0,1 0 0,-1 0 0,1 0 0,-1-1 0,1 1 0,0-1 0,0 1 0,1-1 0,-1 1 0,-1-7 0,2 7 0,0 0 0,1 0 0,-1 1 0,1-1 0,-1 0 0,1 0 0,0 0 0,0 0 0,0 0 0,0 0 0,1 1 0,-1-1 0,1 0 0,0 0 0,0 0 0,0 1 0,0-1 0,0 0 0,1 1 0,-1-1 0,1 1 0,-1 0 0,1-1 0,0 1 0,0 0 0,0 0 0,0 0 0,1 0 0,-1 1 0,0-1 0,1 1 0,2-2 0,8-2 6,-1 0-1,1 1 0,-1 1 0,1 0 1,0 1-1,1 1 0,-1 0 0,0 0 1,0 1-1,0 1 0,0 0 0,0 1 1,18 5-1,18 6-183,0 3 1,53 25-1,-42-16-728,-24-11-5920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98 24575,'1'54'0,"1"-35"0,-1-1 0,-1 1 0,0 0 0,-2-1 0,0 1 0,-1 0 0,-10 31 0,13-50 0,0 0 0,0 0 0,0 0 0,0-1 0,0 1 0,-1 0 0,1 0 0,0 0 0,0-1 0,0 1 0,0 0 0,0 0 0,-1 0 0,1 0 0,0-1 0,0 1 0,0 0 0,0 0 0,-1 0 0,1 0 0,0 0 0,0 0 0,0-1 0,-1 1 0,1 0 0,0 0 0,0 0 0,-1 0 0,1 0 0,0 0 0,0 0 0,0 0 0,-1 0 0,1 0 0,0 0 0,0 0 0,-1 0 0,1 0 0,0 0 0,0 1 0,0-1 0,-1 0 0,1 0 0,0 0 0,0 0 0,0 0 0,-1 0 0,1 1 0,0-1 0,0 0 0,0 0 0,0 0 0,0 0 0,-1 1 0,1-1 0,0 0 0,0 0 0,0 0 0,0 1 0,0-1 0,0 0 0,0 0 0,0 0 0,0 1 0,0-1 0,0 0 0,-6-20 0,3-1 0,0 0 0,2 1 0,0-1 0,1 0 0,1 0 0,7-33 0,-7 48 0,0-1 0,1 1 0,0 0 0,0-1 0,1 1 0,0 0 0,0 0 0,0 1 0,1-1 0,0 1 0,0 0 0,0 0 0,0 0 0,1 0 0,0 1 0,0 0 0,0 0 0,1 0 0,-1 0 0,1 1 0,0 0 0,0 0 0,0 1 0,0 0 0,9-3 0,17 1 0,-1 0 0,1 2 0,0 1 0,0 2 0,56 8 0,-83-8 0,1 1 0,0-1 0,-1 1 0,1 1 0,-1-1 0,0 1 0,0 0 0,0 0 0,0 0 0,0 1 0,-1-1 0,1 1 0,-1 0 0,0 1 0,0-1 0,-1 1 0,1 0 0,-1 0 0,0 0 0,0 0 0,-1 0 0,1 1 0,-1-1 0,-1 1 0,3 8 0,2 14 0,0 1 0,-2-1 0,1 53 0,-5-76 0,1 107-1365,-1-62-5461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24575,'7'0'0,"10"0"0,1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8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0 24575,'-14'0'0,"-5"14"0,1 40 0,4 47 0,3 41 0,5 53 0,3 29 0,1 12 0,2-28 0,1-20 0,0-35 0,21-30 0,6-35-8191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 24575,'0'35'0,"1"0"0,10 59 0,-8-80 0,1 0 0,0 0 0,1 0 0,1-1 0,0 0 0,1 0 0,0 0 0,1-1 0,13 16 0,-12-16 0,1-1 0,1 0 0,0 0 0,0-1 0,1 0 0,0-1 0,1 0 0,0-1 0,0-1 0,1 0 0,0 0 0,0-2 0,0 0 0,30 7 0,53 0 0,1-4 0,155-7 0,-151-2 0,158-4 0,237 3 0,-216 23 0,92 1 0,-325-20 0,0 3 0,-1 2 0,1 2 0,54 18 0,41 8 0,-29-19 0,-86-14 0,0 1 0,0 1 0,-1 1 0,0 2 0,0 0 0,49 22 0,-69-24 0,0-1 0,-1 1 0,0 1 0,0-1 0,0 1 0,-1 0 0,0 0 0,0 0 0,-1 1 0,1 0 0,-1 0 0,-1 0 0,1 0 0,-1 1 0,-1-1 0,3 12 0,2 12 0,-1 2 0,2 54 0,-5-48 0,9 97 0,33 148 0,-22-214 0,-23-69 0,0 0 0,0 0 0,0 0 0,1 0 0,-1 0 0,0-1 0,1 1 0,-1 0 0,0 0 0,1 0 0,-1 0 0,1-1 0,0 1 0,-1 0 0,1 0 0,0-1 0,-1 1 0,1 0 0,0-1 0,0 1 0,-1-1 0,1 1 0,0-1 0,0 0 0,0 1 0,0-1 0,0 0 0,0 1 0,0-1 0,0 0 0,1 0 0,-1-1 0,1 0 0,-1-1 0,0 1 0,0-1 0,0 1 0,1-1 0,-2 0 0,1 1 0,0-1 0,0 0 0,0 0 0,-1 0 0,1 1 0,0-5 0,8-52 0,-1-1 0,-3 0 0,-5-99 0,-1 76 0,-2-71 0,3-117 0,0 268 0,0-1 0,0 1 0,0-1 0,1 1 0,-1-1 0,0 1 0,1-1 0,0 1 0,-1 0 0,1-1 0,0 1 0,0 0 0,1-1 0,-1 1 0,0 0 0,1 0 0,-1 0 0,1 0 0,0 0 0,-1 1 0,1-1 0,0 0 0,0 1 0,0-1 0,0 1 0,1 0 0,-1 0 0,0 0 0,1 0 0,-1 0 0,0 0 0,1 1 0,-1-1 0,1 1 0,-1-1 0,4 1 0,8 1 0,0 0 0,-1 1 0,1 1 0,-1 0 0,22 8 0,-2-2 0,73 18 0,1-5 0,1-5 0,119 3 0,482-19 0,20 0 0,-335 30 0,-382-30 0,0-1 0,0 0 0,0-1 0,0-1 0,0 0 0,19-5 0,-27 5 0,1 0 0,0 0 0,-1-1 0,1 1 0,-1-1 0,0 0 0,0 0 0,0 0 0,0-1 0,-1 1 0,1-1 0,-1 0 0,0 0 0,0 0 0,0-1 0,-1 1 0,4-8 0,5-21 0,-1-1 0,-1 1 0,-2-2 0,-2 1 0,2-53 0,13-73 0,48-90-1365,-54 210-5461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2 146 24575,'0'549'0,"-1"-693"0,3-192 0,-2 321 0,1 0 0,1 0 0,0 0 0,1 0 0,0 0 0,1 1 0,1-1 0,8-15 0,-11 25 0,1 1 0,0-1 0,0 1 0,0 0 0,1 0 0,-1 0 0,1 0 0,0 1 0,0 0 0,0 0 0,1 0 0,-1 0 0,1 0 0,-1 1 0,1 0 0,0 0 0,0 0 0,0 1 0,0 0 0,0 0 0,1 0 0,-1 0 0,0 1 0,0 0 0,0 0 0,11 2 0,-10-2 0,0 1 0,-1 0 0,1 0 0,0 1 0,0-1 0,0 1 0,-1 1 0,1-1 0,-1 1 0,0 0 0,0 0 0,0 1 0,0-1 0,-1 1 0,1 0 0,-1 0 0,0 1 0,0-1 0,0 1 0,-1 0 0,1 0 0,-1 0 0,-1 1 0,1-1 0,-1 1 0,0-1 0,0 1 0,2 10 0,1 13 0,-1 1 0,-1-1 0,-2 1 0,-4 48 0,2-40 0,-5 258-1365,6-257-5461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24575,'0'21'0,"0"57"0,0 57 0,0 20 0,0 12 0,14 6 0,12-12 0,1-19 0,3-27 0,-3-27 0,-7-13 0,-6-12 0,-6-11 0,-4-13-8191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24575,'7'14'0,"3"12"0,-1 29 0,-2 28 0,-2 34 0,6 26 0,0 9 0,12 15 0,3-7 0,-3-2 0,-6-22 0,-5-4 0,-5-19 0,3-21 0,1-26-8191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24575,'14'0'0,"12"0"0,2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24575,'-7'21'0,"-2"35"0,-1 44 0,3 47 0,2 34 0,2 36 0,1 17 0,1-11 0,1-15 0,0-35 0,1-26 0,-1-24 0,1-19 0,-1-13 0,0-14 0,0-14 0,0-17-8191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1 266 24575,'22'0'0,"0"-1"0,0-2 0,0 0 0,0-1 0,-1-1 0,22-8 0,-32 10 0,-1-2 0,1 0 0,-1 0 0,0 0 0,-1-2 0,1 1 0,-1-1 0,-1 0 0,1-1 0,-1 0 0,-1 0 0,1-1 0,9-15 0,-12 13 0,0-1 0,-1 0 0,-1 0 0,1 0 0,-2-1 0,0 1 0,0-1 0,-1-14 0,-1 22 0,-6 230-1365,5-170-5461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8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81 24575,'1'-3'0,"-1"0"0,1 1 0,-1-1 0,1 0 0,0 0 0,1 1 0,-1-1 0,0 0 0,1 1 0,-1-1 0,1 1 0,0 0 0,0-1 0,0 1 0,0 0 0,0 0 0,0 0 0,1 0 0,-1 1 0,1-1 0,-1 1 0,1-1 0,-1 1 0,4-1 0,5-3 0,1 1 0,0 0 0,0 1 0,17-3 0,-15 4 0,0 1 0,-1 1 0,1 0 0,0 1 0,0 1 0,0 0 0,-1 0 0,1 2 0,-1-1 0,0 2 0,0 0 0,0 0 0,-1 1 0,0 1 0,0 0 0,0 1 0,-1 0 0,0 1 0,-1 0 0,0 0 0,16 20 0,-10-10 0,-2 1 0,0 0 0,-1 2 0,-1-1 0,-1 1 0,-1 1 0,-1 0 0,-1 0 0,0 1 0,-2 0 0,4 37 0,-5-14 0,-2 0 0,-2 0 0,-2 0 0,-2 0 0,-12 61 0,13-99 0,-1 0 0,-1 0 0,1-1 0,-1 1 0,-1-1 0,1 0 0,-1 0 0,-1-1 0,0 1 0,0-1 0,0 0 0,-1-1 0,0 0 0,0 0 0,-10 7 0,11-10 0,0 1 0,0-1 0,0 0 0,0 0 0,-1-1 0,1 0 0,-1 0 0,1-1 0,-1 1 0,0-1 0,1-1 0,-1 1 0,0-1 0,0 0 0,1-1 0,-1 0 0,0 0 0,0 0 0,1-1 0,-1 0 0,-10-4 0,11 1 0,-1 1 0,1-1 0,0 0 0,1 0 0,-1-1 0,1 0 0,0 0 0,0 0 0,1 0 0,-1-1 0,2 0 0,-1 0 0,1 0 0,0 0 0,0-1 0,1 1 0,-2-10 0,1 6 0,0-1 0,1 1 0,1-1 0,0 1 0,0-1 0,2 1 0,-1-1 0,1 0 0,1 1 0,0-1 0,4-11 0,-5 20 0,1-1 0,0 0 0,0 1 0,0 0 0,0-1 0,1 1 0,-1 0 0,1 0 0,0 0 0,0 1 0,0-1 0,0 1 0,0-1 0,1 1 0,-1 0 0,1 0 0,-1 0 0,1 1 0,0 0 0,0-1 0,0 1 0,-1 0 0,1 1 0,0-1 0,0 1 0,0 0 0,0 0 0,7 1 0,1 0 0,0 0 0,0 1 0,0 1 0,0 0 0,-1 1 0,1 0 0,-1 0 0,15 9 0,-6 1 0,-1 1 0,-1 0 0,0 2 0,-1 0 0,0 1 0,-2 0 0,18 28 0,-19-27 0,0 1 0,1-2 0,1 0 0,1 0 0,1-2 0,0 0 0,39 25 0,-47-36-151,0-1-1,1 0 0,-1 0 0,1-1 1,0-1-1,0 0 0,0 0 1,12 0-1,40 1-6674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24575,'9'10'0,"-1"0"0,0 0 0,0 1 0,-1 0 0,0 0 0,-1 1 0,-1 0 0,0 0 0,0 0 0,-1 1 0,-1 0 0,0 0 0,2 16 0,-1 20 0,-1 1 0,-5 58 0,0-45 0,0 43 0,2-122 0,2 1 0,0-1 0,1 1 0,1 0 0,0-1 0,1 2 0,10-23 0,57-98 0,-66 125 0,1 1 0,0-1 0,0 2 0,1-1 0,0 1 0,0 0 0,1 0 0,0 1 0,0 1 0,1-1 0,0 2 0,0-1 0,13-4 0,-15 7 0,0 0 0,-1 1 0,1 1 0,0-1 0,0 1 0,0 0 0,0 1 0,0 0 0,1 0 0,-1 1 0,0 0 0,0 0 0,0 1 0,-1 0 0,1 0 0,0 1 0,-1 0 0,1 0 0,9 7 0,-9-4 0,0 0 0,-1 0 0,1 1 0,-1 0 0,-1 0 0,0 0 0,0 1 0,0 0 0,-1 0 0,0 1 0,-1-1 0,1 1 0,-2 0 0,1 1 0,-1-1 0,-1 0 0,0 1 0,1 10 0,1 21 0,-1-1 0,-3 1 0,-5 45 0,1-10 0,3 6-1365,1-47-5461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24575,'7'0'0,"3"28"0,-1 45 0,-2 31 0,-2 41 0,-1 17 0,-3 23 0,0 15 0,-1 3 0,0-5 0,-1-16 0,1-17 0,0-29 0,-1-31 0,1-26 0,0-34 0,0-25-8191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24575,'21'0'0,"50"7"0,62 16 0,79 12 0,61 14 0,19-2-1069,-5-9 1069,-23-10 0,-42-10 0,-52-9 262,-47-5-262,-45-4-7384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1130 114 24575,'0'-1'0,"-1"-1"0,1 1 0,-1 0 0,1 0 0,-1-1 0,1 1 0,-1 0 0,0 0 0,0 0 0,0 0 0,0 0 0,0 0 0,0 0 0,0 0 0,0 0 0,0 0 0,0 0 0,0 1 0,0-1 0,-1 0 0,1 1 0,0-1 0,-1 1 0,1-1 0,0 1 0,-1 0 0,1 0 0,-2-1 0,-47-5 0,41 5 0,-516-10 0,368 12 0,138-1 0,-9 0 0,1 1 0,-31 5 0,51-5 0,1 0 0,-1 1 0,0 0 0,0 0 0,1 0 0,0 1 0,-1 0 0,1 0 0,0 1 0,0 0 0,1 0 0,-1 0 0,-8 9 0,7-3 0,-1 0 0,1 1 0,1 0 0,0 1 0,0 0 0,-7 24 0,-16 81 0,26-102 0,-17 112 0,5 1 0,5 0 0,9 156 0,2-254 0,1-1 0,1 1 0,1-1 0,12 39 0,-13-59 0,0 0 0,0 0 0,1-1 0,0 1 0,0-1 0,1 0 0,0 0 0,1-1 0,0 1 0,0-1 0,0 0 0,1-1 0,0 0 0,0 0 0,1 0 0,-1-1 0,17 8 0,44 15 0,2-3 0,1-3 0,1-3 0,1-4 0,0-2 0,0-4 0,1-3 0,113-5 0,-159-3 0,-1-2 0,1 0 0,-1-2 0,0-1 0,0-1 0,-1-1 0,0-2 0,-1-1 0,0 0 0,0-2 0,-2-1 0,0-1 0,0 0 0,-2-2 0,0-1 0,-1 0 0,-1-2 0,-1 0 0,-1-1 0,-1-1 0,-1 0 0,0-1 0,11-29 0,-6 1 0,-2-1 0,-2-1 0,-3-1 0,13-108 0,-10-227 0,-15 346 0,-4-80 0,2 110 0,-1-1 0,-1 1 0,0-1 0,-1 1 0,0 0 0,-8-16 0,10 26 0,-1 0 0,1 0 0,-1 0 0,0 0 0,0 1 0,0-1 0,-1 1 0,1 0 0,-1 0 0,0 0 0,0 0 0,0 1 0,0-1 0,0 1 0,0 0 0,-1 0 0,1 1 0,-1-1 0,1 1 0,-1 0 0,0 0 0,-6 0 0,-10 1 0,1 0 0,0 1 0,-39 6 0,43-4 0,-27 5-170,0 1-1,1 3 0,0 2 1,1 1-1,1 2 0,0 2 1,-67 43-1,39-16-6655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24575,'6'21'0,"25"42"0,28 54 0,24 34 0,27 56 0,17 14 0,-8-10 0,-16-19 0,-11-21 0,-15-33 0,-6-25 0,-15-25 0,-10-28 0,-5-17 0,-4-8 0,-7-10-8191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17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15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24575,'0'7'0,"7"3"0,24-2 0,27 0 0,47-3 0,40-2 0,32-2 0,21 0 0,12-1 0,12 0 0,-2-1 0,-25 1 0,-31 0 0,-37 0 0,-26-1 0,-22 1 0,-19 0 0,-18 0-8191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26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2504 24575,'151'1'0,"762"-25"0,-789 14 0,233-26 0,-305 28 0,0-3 0,-2-1 0,1-3 0,79-36 0,-116 44 0,0 0 0,0-1 0,-1 0 0,0-1 0,-1-1 0,0 0 0,0-1 0,-1 0 0,13-17 0,-18 18 0,0 0 0,0 0 0,-1 0 0,0-1 0,-1 0 0,0 0 0,-1 0 0,0 0 0,-1-1 0,0 1 0,0-1 0,-2 1 0,0-15 0,-1-3 0,-2-1 0,-1 1 0,-2 0 0,0 0 0,-2 1 0,-1-1 0,-2 2 0,0 0 0,-2 0 0,-23-36 0,-13-8 0,-3 2 0,-76-78 0,108 124 0,2 0 0,0-2 0,2 0 0,1-1 0,1 0 0,1-2 0,1 1 0,2-1 0,1-1 0,1 0 0,1 0 0,-4-42 0,1-25 0,3-122 0,-1-10 0,4 184 0,-2 1 0,-2 0 0,-17-53 0,19 80 0,1 1 0,-2 0 0,0 1 0,-1-1 0,0 1 0,-1 1 0,-14-16 0,16 21 0,0 1 0,-1-1 0,1 1 0,-2 1 0,1 0 0,-1 0 0,0 0 0,0 1 0,-1 1 0,0 0 0,1 0 0,-12-3 0,-64-11 0,-1 4 0,-108-5 0,-176 12 0,296 7 0,-14-1 0,37-2 0,-1 3 0,1 3 0,-54 8 0,100-10 0,0 1 0,0-1 0,0 1 0,0 0 0,1 0 0,-1 0 0,1 0 0,-1 1 0,1 0 0,0 0 0,0 0 0,0 1 0,0-1 0,0 1 0,1 0 0,0 0 0,0 0 0,0 0 0,0 1 0,1-1 0,-1 1 0,1-1 0,-2 8 0,-1 9 0,0-1 0,2 1 0,0 0 0,1 33 0,2-51 0,2 636 0,5-324 0,-2 1375-669,-5-1649 42,-8 65 1,-1-62-5643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1:38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1219 413 24575,'0'-7'0,"0"0"0,0 0 0,-1 0 0,0 0 0,0 0 0,-1 0 0,-3-9 0,4 13 0,-1 0 0,1 0 0,-1 0 0,0 0 0,0 1 0,-1-1 0,1 1 0,0-1 0,-1 1 0,0 0 0,1 0 0,-1 0 0,0 0 0,0 0 0,0 1 0,0-1 0,-6-1 0,-12-3 0,0 0 0,0 2 0,-1 0 0,-37-1 0,-94 7 0,87 0 0,18-2 0,6 0 0,-56 7 0,84-5 0,1 1 0,0 0 0,0 1 0,1 0 0,-1 1 0,1 0 0,0 1 0,-16 10 0,6 0 0,1 1 0,1 1 0,1 1 0,-22 27 0,-62 92 0,90-120 0,-30 48 0,2 2 0,-49 115 0,76-147 0,2 0 0,1 1 0,2 1 0,2-1 0,1 1 0,2 0 0,1 1 0,5 60 0,4-27 0,3 1 0,4-1 0,33 109 0,-43-167 0,2 1 0,0-1 0,1 0 0,0 0 0,1 0 0,1-1 0,0 0 0,1-1 0,0 0 0,0 0 0,2-1 0,-1 0 0,2 0 0,-1-2 0,1 1 0,1-1 0,-1-1 0,2 0 0,-1-1 0,19 7 0,13 2 0,1-2 0,0-2 0,1-2 0,90 8 0,196-12 0,-266-7 0,-14 1 0,1-2 0,-1-2 0,-1-3 0,72-18 0,-108 21 0,-1-1 0,0-1 0,0 0 0,0-1 0,-1-1 0,0 0 0,0-1 0,-1 0 0,0-1 0,-1-1 0,0 0 0,-1 0 0,0-2 0,0 1 0,-2-1 0,1 0 0,-2-1 0,13-26 0,-8 7 0,-2-1 0,-2 1 0,-1-2 0,-1 1 0,3-53 0,-7 17 0,-11-128 0,-1 125 0,-4 1 0,-3 0 0,-3 1 0,-3 1 0,-38-82 0,19 64 0,-4 3 0,-3 1 0,-87-114 0,110 166 0,-1 1 0,-2 1 0,-1 1 0,-1 2 0,-53-38 0,63 52 0,0 1 0,0 1 0,-1 2 0,0-1 0,-1 2 0,0 1 0,-1 1 0,1 1 0,-1 1 0,0 1 0,-27-1 0,18 3 0,1 1 0,-1 2 0,0 1 0,1 2 0,0 1 0,0 1 0,0 1 0,1 2 0,-29 14 0,-100 61-1365,-13 19-5461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9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24575,'2'0'0,"-1"1"0,1 0 0,-1-1 0,1 1 0,-1 0 0,0 0 0,1 0 0,-1 0 0,0 0 0,0 1 0,0-1 0,0 0 0,0 1 0,0-1 0,0 0 0,0 1 0,-1-1 0,1 1 0,-1-1 0,1 1 0,-1-1 0,1 1 0,-1 0 0,0-1 0,0 1 0,1 0 0,-1-1 0,-1 1 0,1 2 0,1 3 0,18 150 0,3 25 0,3-42 0,-7 1 0,1 164 0,-16-243-682,17 101-1,-14-120-6143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02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24575,'7'0'0,"24"0"0,34 21 0,28 7 0,41 6 0,32-3 0,24-7 0,-6-7 0,-14-7 0,-28-5 0,-32-3 0,-26-3 0,-22 0 0,-13 0 0,-16-1-8191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0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1887 277 24575,'-17'-16'0,"-1"1"0,-1 0 0,-1 1 0,0 2 0,-34-17 0,6 7 0,-70-20 0,73 28 0,-1 3 0,0 2 0,0 2 0,-1 1 0,-93 3 0,102 5 0,1 2 0,0 1 0,0 2 0,0 2 0,1 1 0,0 2 0,-63 31 0,48-15 0,2 2 0,1 2 0,1 3 0,2 1 0,-45 48 0,22-11 0,3 3 0,-63 95 0,93-117 0,3 1 0,2 2 0,2 1 0,3 1 0,2 1 0,3 1 0,3 1 0,3 1 0,2 0 0,3 0 0,3 1 0,3 103 0,4-37 0,12 250 0,-9-344 0,2-1 0,2 0 0,1 0 0,1-1 0,2 0 0,2-1 0,1 0 0,1-1 0,2-1 0,37 50 0,0-13 0,2-3 0,3-2 0,86 69 0,-110-103 0,1-1 0,1-3 0,2-1 0,0-1 0,2-3 0,0-1 0,77 22 0,-80-30 0,0-2 0,1-1 0,0-3 0,0-1 0,0-2 0,0-2 0,0-1 0,0-2 0,48-10 0,-60 5 0,1 0 0,-1-2 0,-1-1 0,0-1 0,0-1 0,-1-2 0,-1 0 0,-1-2 0,0-1 0,-1 0 0,-1-2 0,0-1 0,-2 0 0,-1-2 0,19-27 0,41-62 0,-5-3 0,71-151 0,-119 209 0,-3 0 0,-2-2 0,-3-1 0,-2 0 0,-3-1 0,-3-1 0,3-75 0,-10-11 0,-22-197 0,8 273 0,-3 1 0,-3 0 0,-3 2 0,-3 0 0,-3 1 0,-58-106 0,23 68 0,-4 4 0,-4 2 0,-99-106 0,46 85-475,101 102-415,-6-7-5936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1.7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262 213 24575,'-9'-1'0,"-1"2"0,1-1 0,0 1 0,0 1 0,0 0 0,0 0 0,0 0 0,0 1 0,1 1 0,-1-1 0,1 2 0,0-1 0,0 1 0,0 0 0,1 1 0,0-1 0,-11 12 0,8-5 0,1 0 0,1 1 0,0 0 0,1 0 0,0 0 0,1 1 0,1 0 0,0 0 0,0 1 0,-2 18 0,-2 18 0,3 0 0,2 0 0,1 0 0,9 93 0,-5-140 0,-1 0 0,1 0 0,0 0 0,-1 0 0,2 0 0,-1 0 0,0 0 0,1 0 0,0 0 0,0-1 0,0 1 0,0-1 0,1 1 0,-1-1 0,1 0 0,0 0 0,0 0 0,0 0 0,5 3 0,-3-4 0,-1 0 0,1 0 0,0 0 0,1 0 0,-1-1 0,0 0 0,0 0 0,1 0 0,-1-1 0,1 0 0,-1 0 0,0 0 0,1 0 0,7-3 0,2 0 0,1-1 0,-1-1 0,-1-1 0,1 0 0,-1 0 0,0-2 0,0 0 0,-1 0 0,0-1 0,-1-1 0,0 0 0,0-1 0,-1 0 0,15-19 0,-11 11 0,-1-1 0,-1-1 0,-1 0 0,0-1 0,-2 0 0,-1 0 0,0-1 0,9-41 0,-8 6 0,-3-1 0,-2 0 0,-3 1 0,-11-116 0,9 169-85,-1 0 0,1-1-1,-1 1 1,-1 0 0,1 0-1,-1 0 1,1 0 0,-1 1-1,-1-1 1,1 0 0,-1 1-1,0 0 1,0-1 0,0 1-1,-5-5 1,-21-11-6741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2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519 174 24575,'-15'0'0,"-10"-1"0,0 1 0,0 1 0,0 1 0,0 2 0,1 0 0,-29 10 0,29-6 0,0 1 0,1 2 0,0 0 0,1 2 0,-35 25 0,47-29 0,0-1 0,0 2 0,1-1 0,0 1 0,1 1 0,0 0 0,0 0 0,2 0 0,-1 1 0,1 0 0,1 0 0,-7 23 0,5-6 0,2 0 0,1 0 0,1 0 0,2 0 0,1 0 0,1 1 0,1-1 0,2 0 0,12 48 0,-15-72 0,1 0 0,1 1 0,-1-1 0,1 0 0,0-1 0,0 1 0,0 0 0,0-1 0,1 0 0,0 1 0,0-2 0,0 1 0,1 0 0,8 5 0,-4-4 0,-1-1 0,1 0 0,0-1 0,1 0 0,-1 0 0,0-1 0,1 0 0,10 1 0,1-2 0,-1-1 0,0 0 0,1-1 0,-1-2 0,0 0 0,0-1 0,32-11 0,-42 12 0,-1-1 0,0-1 0,0 0 0,0 0 0,-1-1 0,0 0 0,0 0 0,0-1 0,-1 0 0,0-1 0,0 1 0,-1-1 0,0 0 0,0-1 0,-1 0 0,0 0 0,0 0 0,-1 0 0,-1-1 0,1 1 0,2-19 0,1-13 0,-1 0 0,-3 0 0,-1 0 0,-5-44 0,2 45 0,0-24 0,-9-180 0,10 240 4,0 0-1,-1 0 0,0 0 1,0 0-1,0 0 0,-1 0 0,1 0 1,-1 0-1,0 0 0,0 0 1,0 1-1,-1-1 0,1 1 1,-1 0-1,0 0 0,0 0 1,0 0-1,0 0 0,0 0 1,-1 1-1,1 0 0,-1-1 1,0 1-1,0 1 0,0-1 0,1 1 1,-2-1-1,1 1 0,0 0 1,0 0-1,0 1 0,0-1 1,0 1-1,-7 1 0,-12-1-250,1 2 1,1 0-1,-1 1 0,0 2 0,-23 7 0,-45 17-6579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07.1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0 722 24575,'20'0'0,"-15"1"0,0 0 0,1-1 0,-1 0 0,0 0 0,0-1 0,0 1 0,0-1 0,0 0 0,0 0 0,0-1 0,0 1 0,0-1 0,0 0 0,-1-1 0,1 1 0,-1-1 0,5-4 0,13-14 0,-1-2 0,-2 0 0,0-1 0,-2-2 0,0 1 0,-2-2 0,-1 0 0,-1-1 0,-1 0 0,12-45 0,-13 31 0,-2 0 0,-1-1 0,-3 0 0,-1 0 0,-2 0 0,-7-74 0,0 223 0,4 11 0,2 562 0,19-450-523,-17-196-319,5 33-5984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07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1 906 24575,'9'-9'0,"-1"-1"0,0 0 0,11-21 0,14-17 0,229-239 0,26 20 0,-72 69 0,-208 189 0,-3 4 0,1 0 0,-1 0 0,1 0 0,0 0 0,8-4 0,-13 9 0,-1-1 0,1 1 0,0 0 0,-1 0 0,1-1 0,0 1 0,-1 0 0,1 0 0,0 0 0,0 0 0,-1 0 0,1 0 0,0 0 0,-1 0 0,1 0 0,0 0 0,0 0 0,-1 0 0,1 1 0,0-1 0,-1 0 0,1 0 0,0 1 0,0 0 0,0 0 0,0 0 0,0 0 0,0 1 0,0-1 0,-1 1 0,1-1 0,0 1 0,-1-1 0,1 1 0,-1-1 0,1 1 0,-1 0 0,0-1 0,0 1 0,0 2 0,-1 42 0,-2 0 0,-3-1 0,-19 79 0,17-86 0,-73 327-50,-90 548-1265,161-804-5511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03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24575,'0'7'0,"0"17"0,0 39 0,0 30 0,0 35 0,0 32 0,0 23 0,0 16 0,0-5 0,0-20 0,0-19 0,0-36-8191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04.0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41 24575,'0'-7'0,"7"-3"0,9 2 0,10 1 0,6 1 0,6 3 0,-4 9 0,-8 9 0,-8 11 0,-7 7 0,-6 5 0,-3-4-8191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05.1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24575,'20'-1'0,"0"2"0,0 0 0,0 1 0,0 1 0,20 5 0,-32-5 0,0 0 0,-1 1 0,1 0 0,-1 0 0,0 0 0,0 1 0,0 0 0,-1 0 0,1 1 0,-1 0 0,-1 0 0,1 0 0,-1 1 0,8 12 0,-4-3 0,-2 0 0,0 0 0,0 0 0,-2 1 0,0 0 0,0 0 0,-2 0 0,2 23 0,-3-14 0,-1 0 0,-1 0 0,-2 0 0,-8 50 0,9-74 0,1-1 0,-1 1 0,1 0 0,0 0 0,0 0 0,-1-1 0,1 1 0,1 0 0,-1 0 0,0 0 0,0 0 0,1-1 0,-1 1 0,1 0 0,-1 0 0,1-1 0,0 1 0,0 0 0,0-1 0,0 1 0,0-1 0,0 1 0,0-1 0,0 0 0,1 1 0,-1-1 0,0 0 0,3 1 0,2 2 0,1-1 0,0 0 0,0 0 0,1-1 0,12 3 0,21 7 0,-30-6 0,-1-1 0,-1 2 0,1-1 0,-1 1 0,0 1 0,-1 0 0,0 0 0,0 0 0,0 1 0,-1 1 0,-1-1 0,1 1 0,-2 0 0,1 0 0,-2 1 0,1-1 0,-1 1 0,-1 0 0,0 0 0,0 1 0,-1-1 0,-1 1 0,0-1 0,0 1 0,-2-1 0,1 1 0,-1-1 0,-1 1 0,-4 18 0,5-24 5,-1-1 0,0 1 0,0 0 0,0-1 0,-1 1 1,0-1-1,0 0 0,0 0 0,0 0 0,-1 0 0,0 0 0,0-1 0,0 0 0,-1 0 0,1 0 0,-1 0 0,0-1 0,0 0 0,0 0 0,-1 0 0,1 0 0,-9 2 0,-7 1-277,0-2 0,-1 0 0,1-1-1,-38 0 1,55-3 152,-67 2-6706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10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24575,'-1'0'0,"0"1"0,0-1 0,0 1 0,0 0 0,0 0 0,0-1 0,0 1 0,0 0 0,0 0 0,0 0 0,1 0 0,-1 0 0,0 0 0,1 0 0,-1 0 0,1 0 0,-1 1 0,1-1 0,0 0 0,-1 0 0,1 0 0,0 0 0,0 1 0,0-1 0,0 0 0,0 2 0,-1 3 0,-12 88 0,5-1 0,4 137 0,4-110 0,-2 4 0,8 549 0,3-532 0,7 0 0,57 242 0,-52-304 0,-5 2 0,-2 0 0,-5 0 0,0 128 0,-9-195 0,-1-2 0,1-1 0,1 1 0,0 0 0,3 17 0,-3-26 0,0 0 0,0 0 0,0 0 0,0 0 0,1 0 0,-1 0 0,1-1 0,0 1 0,0-1 0,-1 1 0,2-1 0,-1 1 0,0-1 0,0 0 0,1 0 0,-1 0 0,1-1 0,0 1 0,-1-1 0,1 1 0,6 1 0,16 3 0,0-2 0,0-1 0,1 0 0,0-2 0,-1-1 0,38-5 0,4 2 0,1760-8 0,-1219 13 0,-570-2 0,-14 1 0,-1-1 0,0-1 0,0-1 0,27-6 0,-47 7 0,-1 1 0,1-1 0,0 0 0,0 0 0,-1 0 0,1 0 0,0 0 0,-1-1 0,1 1 0,-1-1 0,1 0 0,-1 1 0,0-1 0,0 0 0,0 0 0,0-1 0,0 1 0,-1 0 0,1-1 0,0 1 0,-1-1 0,0 1 0,0-1 0,0 0 0,0 0 0,0 1 0,0-1 0,-1 0 0,1 0 0,-1 0 0,0 0 0,0 0 0,0 0 0,0 0 0,0 1 0,-1-1 0,1 0 0,-1 0 0,0 0 0,0 0 0,0 1 0,-2-4 0,-4-11 0,-1 1 0,0 0 0,-1 0 0,-1 1 0,-16-19 0,-17-17-1365,2 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49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1 24575,'-7'0'0,"-2"7"0,-7 30 0,-1 24 0,-11 29 0,-9 28 0,3 30 0,6 17 0,9-12 0,7-18 0,6-25 0,3-10 0,3-14 0,1-16 0,1-12 0,-1-16-8191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11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2580 24575,'-2'-58'0,"-3"1"0,-23-109 0,6 55 0,-78-552-198,-71-376-186,154 964 530,4 0-1,3 0 1,0-109-1,11 143-1510,0 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15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24575,'8'0'0,"1"21"0,0 35 0,-1 30 0,-3 14 0,-2 11 0,-1-5 0,-1-8 0,-1-13 0,0 1 0,-1-8 0,1-17-8191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16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16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24575,'6'0'0,"18"0"0,18 0 0,16 22 0,12 27 0,16 20 0,1 20 0,-9 15 0,-9-2 0,-10 3 0,-8 4 0,-12-9 0,-13-22-8191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17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422 26 24575,'-7'-7'0,"-9"-3"0,-17 1 0,-16 9 0,-7 11 0,5 12 0,6 0 0,-5 12 0,7 6 0,3-3 0,9-8-8191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17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24575,'7'14'0,"2"19"0,0 18 0,-2 21 0,-2 21 0,-2 7 0,-1 9 0,-2-7 0,0-7 0,0-13 0,0-19-8191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18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24575,'7'0'0,"9"0"0,17 0 0,30 0 0,5 7 0,12 2 0,-8 7 0,6 1 0,-4-3 0,-7-3 0,-16-4-8191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0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24575,'4'6'0,"0"1"0,0 0 0,-1-1 0,0 1 0,0 0 0,-1 0 0,1 1 0,-2-1 0,1 0 0,-1 1 0,0-1 0,0 1 0,-2 12 0,3 3 0,12 237 0,15 129 0,-18-299 0,-8-50 0,2 0 0,2-1 0,2 1 0,19 56 0,-28-96 0,0-1 0,0 1 0,0 0 0,0-1 0,0 1 0,0 0 0,1 0 0,-1-1 0,0 1 0,0 0 0,0-1 0,0 1 0,1 0 0,-1 0 0,0-1 0,0 1 0,1 0 0,-1 0 0,0 0 0,0-1 0,1 1 0,-1 0 0,0 0 0,0 0 0,1 0 0,-1 0 0,0-1 0,1 1 0,-1 0 0,0 0 0,1 0 0,-1 0 0,0 0 0,1 0 0,-1 0 0,0 0 0,1 0 0,-1 0 0,0 0 0,1 1 0,-1-1 0,0 0 0,0 0 0,1 0 0,-1 0 0,0 0 0,1 0 0,-1 1 0,0-1 0,0 0 0,1 0 0,-1 1 0,0-1 0,0 0 0,0 0 0,1 1 0,-1-1 0,0 0 0,0 0 0,0 1 0,0 0 0,7-34 0,6-88 0,23-148 0,-30 241 0,1 0 0,2 1 0,1 0 0,1 0 0,1 1 0,1 1 0,23-34 0,-28 48 0,0 1 0,1 0 0,1 0 0,0 1 0,0 0 0,0 0 0,1 1 0,0 1 0,1 0 0,0 0 0,0 1 0,0 1 0,1 0 0,0 1 0,0 0 0,0 1 0,0 0 0,0 1 0,1 1 0,14 0 0,-12 1 0,-1 2 0,0-1 0,0 2 0,0 0 0,-1 1 0,1 0 0,-1 2 0,1-1 0,-2 2 0,1 0 0,-1 0 0,0 1 0,0 1 0,-1 0 0,0 1 0,-1 0 0,16 18 0,-13-12 0,-1 0 0,0 1 0,-1 0 0,0 1 0,-2 1 0,0 0 0,-2 0 0,0 0 0,0 1 0,-2 1 0,-1-1 0,0 1 0,2 38 0,-6 248-154,-3-220-1057,1-39-5615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4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24575,'0'15'0,"0"18"0,0 17 0,0 16 0,0 16 0,0 10 0,0-5 0,0-9 0,0-11 0,7-18 0,2-9 0,1-11-8191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4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24575,'7'0'0,"3"0"-8191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52.5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24 227 24575,'-1'-1'0,"1"1"0,-1 0 0,0 0 0,0 0 0,0 0 0,0 0 0,0 1 0,0-1 0,0 0 0,0 0 0,1 1 0,-1-1 0,0 0 0,0 1 0,0-1 0,1 1 0,-1-1 0,0 1 0,0-1 0,1 1 0,-1-1 0,0 1 0,1 0 0,-1 0 0,1-1 0,-1 1 0,1 0 0,-1 0 0,0 0 0,1 2 0,0-1 0,0 0 0,-1 0 0,1 0 0,0 0 0,1 1 0,-1-1 0,0 0 0,1 0 0,-1 0 0,1 0 0,0 2 0,3 5 0,0-1 0,0 0 0,0 1 0,1-2 0,6 9 0,29 29 0,2-1 0,1-3 0,2-1 0,2-2 0,70 42 0,-92-67 0,1-1 0,0-1 0,1-2 0,1 0 0,-1-2 0,1-1 0,0-1 0,30 1 0,236-5 0,-170-5 0,223 4 0,186-4 0,-419-7 0,221-49 0,-132 19 0,-181 37 0,3-2 0,1 2 0,0 1 0,41 0 0,-61 3 0,-1 1 0,1-1 0,-1 1 0,1 0 0,-1 0 0,0 0 0,1 1 0,-1 0 0,0 0 0,0 0 0,0 1 0,-1-1 0,1 1 0,-1 0 0,1 1 0,-1-1 0,0 1 0,0 0 0,0 0 0,-1 0 0,1 0 0,4 10 0,-1 2 0,-1 0 0,0 0 0,-1 1 0,-1 0 0,-1 0 0,0 0 0,-1 19 0,-2 130 0,-1-112 0,0-35 0,-1 17 0,2-1 0,1 1 0,1-1 0,2 1 0,11 43 0,-14-78 0,-1 0 0,0 0 0,0 1 0,1-1 0,-1 0 0,1 0 0,-1 1 0,1-1 0,-1 0 0,1 0 0,0 0 0,0 0 0,-1 0 0,1 0 0,0 0 0,0 0 0,0 0 0,0 0 0,0-1 0,0 1 0,0 0 0,1-1 0,-1 1 0,0-1 0,0 1 0,0-1 0,1 1 0,-1-1 0,0 0 0,0 0 0,1 0 0,1 1 0,-1-2 0,0 0 0,0 0 0,0 0 0,-1 0 0,1 0 0,0-1 0,0 1 0,-1 0 0,1-1 0,0 0 0,-1 1 0,0-1 0,1 0 0,-1 0 0,0 1 0,0-1 0,0 0 0,0 0 0,1-4 0,5-15 0,0 0 0,-2-1 0,0 1 0,2-37 0,-1-97 0,-5 112 0,-4-160 0,4-88 0,0 288 0,-1 0 0,0 0 0,1-1 0,0 1 0,0 0 0,0 0 0,0 0 0,0 0 0,1 0 0,-1 0 0,1 1 0,0-1 0,0 0 0,0 1 0,0-1 0,0 1 0,1 0 0,-1 0 0,1-1 0,-1 2 0,1-1 0,0 0 0,0 1 0,0-1 0,0 1 0,0 0 0,4-2 0,8 0 0,1-1 0,0 2 0,-1 0 0,24 0 0,-24 2 0,60 1 0,0 3 0,88 17 0,90 5 0,531-24 0,-378-5 0,317 3 0,-712 1 0,0-1 0,0 0 0,0-1 0,-1 0 0,1-1 0,0 0 0,0 0 0,-1-2 0,1 1 0,-1-1 0,0-1 0,0 1 0,-1-2 0,1 1 0,-1-2 0,-1 1 0,1-1 0,-1 0 0,0-1 0,0 0 0,-1 0 0,0-1 0,-1 1 0,7-13 0,-3 2-151,0-1-1,-1 0 0,-2 0 0,0 0 1,-1-1-1,-1-1 0,-1 1 1,2-31-1,-2 2-6674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1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344 2500 24575,'106'3'0,"0"5"0,110 23 0,203 61 0,-61-11 0,-131-45 0,1-10 0,2-10 0,281-16 0,-32-3 0,-272 4 0,-199 0 0,0-1 0,0 0 0,0-1 0,0 0 0,0 0 0,0 0 0,0-1 0,-1 0 0,1-1 0,-1 0 0,1 0 0,-1-1 0,0 1 0,0-1 0,-1-1 0,1 0 0,-1 0 0,0 0 0,0 0 0,-1-1 0,1 0 0,-1 0 0,-1-1 0,1 1 0,3-9 0,5-12 0,-1 0 0,-1-1 0,-2 0 0,7-33 0,16-123 0,-25 134 0,37-425 0,6-35 0,12 93 0,-40-5 0,-21 412 0,-1 1 0,-1 0 0,0 0 0,0-1 0,-1 1 0,0 0 0,-4-10 0,4 16 0,0-1 0,0 1 0,0 0 0,0 0 0,-1 0 0,1 1 0,-1-1 0,1 0 0,-1 1 0,0 0 0,0 0 0,0-1 0,-1 2 0,1-1 0,0 0 0,-1 1 0,1 0 0,-1-1 0,1 1 0,-7 0 0,-41-6 0,0 3 0,0 1 0,0 3 0,-54 7 0,-17 0 0,-590-4 0,414-4 0,-295-36 0,546 32 0,5-2 0,1-2 0,0-2 0,1-2 0,0-1 0,-63-33 0,44 20 0,-73-23 0,-14 15 0,-202-23 0,267 46 0,70 11 0,-8-3 0,-1 2 0,0 0 0,0 1 0,-29 3 0,43-1 0,0 0 0,1 0 0,-1 1 0,0-1 0,1 2 0,-1-1 0,1 0 0,0 1 0,0 0 0,0 0 0,0 1 0,0-1 0,1 1 0,0 0 0,-1 0 0,1 1 0,1-1 0,-1 1 0,-5 9 0,-1 5 0,1 1 0,0 0 0,1 0 0,2 1 0,-6 26 0,-13 114 0,19-108 0,-13 93 0,-94 655-616,-54 445 493,138-294-1119,30-824-4968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2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0 24575,'0'102'102,"-17"1846"-1418,-9-140 1612,26-1807-314,0 20-127,0-1-1,-2 1 1,-3 20-1,-4-11-6527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2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0 509 24575,'2'-3'0,"0"0"0,-1 0 0,1 0 0,1 0 0,-1 1 0,0-1 0,0 1 0,1-1 0,0 1 0,-1 0 0,7-4 0,7-8 0,103-100 0,228-169 0,-337 276 0,1-2 0,1 0 0,0 1 0,0 1 0,21-9 0,-30 15 0,0 0 0,-1 0 0,1 0 0,0 0 0,0 1 0,0-1 0,0 1 0,0 0 0,0 0 0,0 0 0,0 0 0,0 0 0,0 1 0,0-1 0,0 1 0,0 0 0,0 0 0,-1 0 0,1 0 0,0 1 0,-1-1 0,1 1 0,-1-1 0,1 1 0,-1 0 0,0 0 0,3 3 0,4 8 0,0 0 0,-2 1 0,1 0 0,-2 0 0,0 0 0,-1 1 0,0 0 0,4 28 0,9 55 0,-4 1 0,0 183 0,-10-160 0,1-67-1365,3-17-5461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3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24575,'0'21'0,"0"50"0,22 62 0,6 58 0,-2 39 0,-4 30 0,-7 6 0,-5-20 0,-5-39 0,-3-47 0,5-36 0,2-40-8191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4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1 709 24575,'1'25'0,"2"0"0,1 0 0,1 0 0,1-1 0,1 0 0,1 0 0,19 39 0,-5-10 0,77 170 0,155 255 0,-117-250 0,-101-174 0,85 97 0,-119-148 0,1-1 0,-1 1 0,1-1 0,0 1 0,0-1 0,0 0 0,0 0 0,6 3 0,-8-5 0,0 0 0,0 0 0,-1 1 0,1-1 0,0 0 0,0 0 0,0 0 0,-1 0 0,1 0 0,0 0 0,0 0 0,-1 0 0,1 0 0,0-1 0,0 1 0,0 0 0,-1 0 0,1-1 0,0 1 0,-1 0 0,1-1 0,0 1 0,-1-1 0,1 1 0,0-1 0,0 0 0,2-4 0,-1 0 0,0 0 0,0 0 0,0 0 0,0 0 0,-1 0 0,0 0 0,0-1 0,0 1 0,0-11 0,2-476 0,-7 306 0,-4-1135-1365,8 1237-5461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4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24575,'0'0'0,"1"0"0,0 0 0,0 0 0,0 1 0,-1-1 0,1 0 0,0 0 0,0 1 0,0-1 0,-1 1 0,1-1 0,0 0 0,-1 1 0,1-1 0,0 1 0,-1 0 0,1-1 0,-1 1 0,1-1 0,-1 1 0,1 0 0,-1-1 0,1 1 0,-1 0 0,0 0 0,1-1 0,-1 2 0,6 27 0,-5-22 0,10 108 0,-4 169 0,-8-168 0,1 1436 0,-1-1498 0,-1-32 0,2 0 0,0 0 0,2-1 0,6 35 0,-3-51 0,2-19 0,88-314 0,-28 87 0,-52 193 0,69-199 0,-73 222 0,0 1 0,1 1 0,2 0 0,0 0 0,1 2 0,1 0 0,27-27 0,-40 45 0,-1 0 0,1 1 0,0-1 0,0 1 0,0 0 0,0 0 0,0 0 0,0 0 0,1 1 0,-1-1 0,0 1 0,1 0 0,-1 0 0,1 0 0,0 0 0,-1 0 0,1 1 0,0 0 0,-1 0 0,1 0 0,5 1 0,-4 1 0,-1 0 0,0 0 0,1 0 0,-1 0 0,0 1 0,-1 0 0,1 0 0,0 0 0,-1 0 0,0 1 0,0-1 0,0 1 0,0 0 0,0 0 0,-1 0 0,3 5 0,7 16 0,-2 0 0,0 0 0,-2 1 0,0 0 0,-2 0 0,5 51 0,0 169 0,-10-224 0,-3 150-1365,0-101-5461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6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458 1 24575,'-7'0'0,"0"1"0,1 0 0,-1 1 0,0-1 0,0 1 0,0 1 0,1-1 0,0 1 0,-1 0 0,1 0 0,0 1 0,0 0 0,1 0 0,-1 1 0,1-1 0,-5 6 0,-8 10 0,0 1 0,-25 39 0,37-51 0,-53 80 0,-48 98 0,90-153 0,1 1 0,3 0 0,0 1 0,3 0 0,0 0 0,-6 59 0,16-79 0,0-1 0,0 0 0,1 0 0,1 0 0,1 1 0,0-2 0,7 20 0,-9-29 0,1 0 0,-1-1 0,1 1 0,0 0 0,0-1 0,0 0 0,1 0 0,0 0 0,0 0 0,0 0 0,0 0 0,0-1 0,1 1 0,0-1 0,-1 0 0,1 0 0,0-1 0,1 1 0,-1-1 0,0 0 0,1 0 0,-1 0 0,1 0 0,0-1 0,8 2 0,-9-3 0,0-1 0,0 1 0,0-1 0,0 0 0,0 0 0,0 0 0,-1 0 0,1-1 0,0 1 0,0-1 0,-1 0 0,1 0 0,-1 0 0,0-1 0,4-3 0,42-47 0,-47 52 0,22-33 0,-2 0 0,-1-2 0,-2 0 0,-1-1 0,-2-1 0,20-68 0,41-244 0,-72 337 0,-4 37 0,-2 56 0,1-72 0,-4 49 0,1 67 0,3-112 0,1 0 0,1 0 0,-1-1 0,2 1 0,0-1 0,0 1 0,10 20 0,-12-29 0,1 0 0,0 0 0,-1 0 0,1 0 0,0-1 0,0 1 0,1 0 0,-1-1 0,1 0 0,-1 1 0,1-1 0,-1 0 0,1 0 0,0-1 0,0 1 0,6 2 0,-6-4 0,-1 1 0,1-1 0,0 0 0,0 0 0,-1 0 0,1 0 0,0 0 0,0-1 0,0 1 0,-1-1 0,1 0 0,0 0 0,-1 0 0,1 0 0,-1 0 0,4-2 0,3-4 0,0 1 0,-1-1 0,0-1 0,0 0 0,-1 0 0,1 0 0,-2-1 0,1 0 0,4-10 0,6-14 0,-1-1 0,-1 0 0,-2-1 0,9-39 0,22-145 0,-32 151 0,-12 66 0,0 1 0,0-1 0,1 0 0,-1 0 0,1 1 0,-1-1 0,1 0 0,-1 1 0,1-1 0,0 1 0,0-1 0,0 1 0,0-1 0,0 1 0,2-2 0,-2 2 0,-1 1 0,1 0 0,-1 0 0,1 0 0,0 0 0,-1-1 0,1 1 0,-1 0 0,1 0 0,0 0 0,-1 0 0,1 0 0,-1 0 0,1 1 0,0-1 0,-1 0 0,1 0 0,-1 0 0,1 1 0,0-1 0,-1 0 0,1 0 0,-1 1 0,1-1 0,-1 1 0,1-1 0,0 1 0,4 4 0,0 1 0,-1-1 0,0 1 0,1 0 0,3 8 0,12 25 0,15 42 0,-12-26 0,-22-50 0,1 0 0,0-1 0,1 1 0,-1-1 0,1 0 0,0 1 0,0-1 0,0 0 0,1-1 0,-1 1 0,1-1 0,0 1 0,0-1 0,0 0 0,1-1 0,-1 1 0,0-1 0,1 0 0,7 3 0,-6-4 0,0-1 0,0 1 0,0-1 0,0 0 0,0-1 0,0 0 0,0 0 0,-1 0 0,1 0 0,0-1 0,-1 0 0,1 0 0,-1-1 0,0 1 0,1-1 0,-1 0 0,4-4 0,14-11 0,-1-1 0,-1-1 0,-1-1 0,-1-1 0,0 0 0,27-47 0,9-8 0,-54 75 0,0 1 0,0-1 0,0 1 0,0-1 0,1 1 0,-1-1 0,1 1 0,-1 0 0,1 0 0,-1 0 0,1 0 0,0 0 0,-1 0 0,4-1 0,-5 2 0,1 0 0,-1 0 0,1 0 0,0 0 0,-1 1 0,1-1 0,-1 0 0,1 0 0,-1 0 0,1 1 0,-1-1 0,1 0 0,-1 1 0,1-1 0,-1 0 0,1 1 0,-1-1 0,0 1 0,1-1 0,-1 1 0,0-1 0,1 0 0,-1 1 0,0 0 0,1-1 0,-1 1 0,0-1 0,0 1 0,0-1 0,0 1 0,3 9 0,-1 0 0,-1 1 0,0-1 0,-1 13 0,1-18 0,-3 64 0,-4-1 0,-2 1 0,-3-1 0,-24 82 0,18-80 0,-275 1155 0,288-1207 0,1-5 0,1 0 0,-1 0 0,-1 0 0,0-1 0,-1 0 0,0 1 0,-14 21 0,18-33 0,1-1 0,-1 1 0,1 0 0,-1 0 0,1-1 0,-1 1 0,0 0 0,1-1 0,-1 1 0,0-1 0,1 1 0,-1-1 0,0 1 0,0-1 0,0 0 0,0 1 0,1-1 0,-1 0 0,0 1 0,0-1 0,0 0 0,0 0 0,0 0 0,0 0 0,0 0 0,1 0 0,-1 0 0,0 0 0,0 0 0,0 0 0,0-1 0,0 1 0,0 0 0,1-1 0,-1 1 0,0-1 0,0 1 0,0 0 0,1-1 0,-1 0 0,0 1 0,1-1 0,-2 0 0,-23-39 0,8 1 21,1 0-1,3-1 1,-15-69-1,-12-134-688,32 182-111,-12-84-6047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6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 24575,'0'7'0,"0"17"0,0 17 0,0 11 0,-7 2 0,-9-8 0,-3-12-8191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7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24575,'7'7'0,"2"38"0,0 46 0,-2 44 0,-2 19 0,-2 13 0,-1-9 0,-1-2 0,-1 0 0,-1-19 0,1-5 0,-1-10 0,1-27-8191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7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39 24575,'0'-7'0,"7"-2"0,16-1 0,12 3 0,21 2 0,15 9 0,3 10 0,2 4 0,-4 5 0,-7-1 0,-15-4-8191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53.5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456 265 24575,'-1'-5'0,"1"0"0,-1 1 0,0-1 0,0 1 0,-1-1 0,1 1 0,-1-1 0,0 1 0,0 0 0,0 0 0,-1 0 0,1 0 0,-1 0 0,0 0 0,0 1 0,-1-1 0,1 1 0,-1 0 0,0 0 0,1 1 0,-1-1 0,0 1 0,-1-1 0,1 1 0,0 0 0,-1 1 0,-4-2 0,1 0 0,0 1 0,-1 0 0,1 0 0,0 0 0,-1 1 0,1 1 0,-1 0 0,0 0 0,1 0 0,-1 1 0,1 0 0,0 1 0,-1 0 0,-9 4 0,4 1 0,0 1 0,1 1 0,0 0 0,0 1 0,1 0 0,0 1 0,1 0 0,0 1 0,-9 13 0,5-4 0,0 0 0,2 0 0,1 2 0,-19 46 0,27-60 0,1 1 0,0 0 0,0-1 0,1 1 0,0 1 0,1-1 0,0 0 0,1 0 0,0 1 0,1-1 0,0 0 0,0 0 0,1 0 0,0 0 0,1 0 0,0 0 0,1-1 0,0 1 0,0-1 0,1 0 0,0 0 0,1 0 0,0-1 0,0 0 0,1 0 0,0-1 0,0 0 0,1 0 0,0 0 0,0-1 0,0 0 0,1-1 0,0 0 0,0 0 0,0-1 0,1 0 0,17 4 0,-10-2 0,0-2 0,0 0 0,1-1 0,-1-1 0,0 0 0,1-2 0,0 0 0,28-3 0,-38 1 0,-1 1 0,1-1 0,0-1 0,0 1 0,-1-1 0,0-1 0,1 1 0,-1-1 0,-1 0 0,1-1 0,-1 0 0,1 0 0,-1 0 0,-1-1 0,1 0 0,-1 0 0,0 0 0,0-1 0,-1 1 0,7-13 0,-1-5 0,-2-1 0,0 0 0,-1 0 0,-1-1 0,-2 0 0,0 0 0,-1-42 0,-3 30 0,-2 0 0,-1 1 0,-2-1 0,-17-61 0,19 86 0,-1 1 0,-1-1 0,0 1 0,0 0 0,-2 0 0,1 0 0,-1 1 0,-15-17 0,18 23 0,-1 1 0,0 0 0,0 0 0,0 0 0,0 0 0,-1 1 0,0 0 0,0 0 0,0 1 0,0-1 0,0 1 0,0 1 0,0-1 0,-1 1 0,1 0 0,-1 1 0,1-1 0,-1 1 0,-10 1 0,-24 7-1365,5 4-5461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8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301 206 24575,'-59'-2'0,"38"0"0,-1 1 0,1 1 0,0 1 0,-35 7 0,51-6 0,0 0 0,0 0 0,0 1 0,0 0 0,1 0 0,-1 0 0,1 1 0,0 0 0,0-1 0,0 1 0,1 1 0,-1-1 0,1 0 0,0 1 0,0 0 0,1 0 0,-1 0 0,1 0 0,0 0 0,0 0 0,-1 11 0,-3 9 0,1 1 0,2-1 0,-1 34 0,3-54 0,0 19 0,0 0 0,2 0 0,0 0 0,8 39 0,-8-57 0,1-1 0,-1 0 0,1 1 0,0-1 0,1 0 0,-1 0 0,1 0 0,0-1 0,0 1 0,0-1 0,1 1 0,0-1 0,0 0 0,0 0 0,0-1 0,0 1 0,1-1 0,-1 0 0,1 0 0,0-1 0,0 1 0,0-1 0,0 0 0,1-1 0,9 3 0,-12-4 0,0 1 0,0-1 0,1 1 0,-1-1 0,0 0 0,0-1 0,0 1 0,0-1 0,0 1 0,0-1 0,0 0 0,0 0 0,0 0 0,0 0 0,0-1 0,-1 1 0,6-4 0,-3 1 0,-1 0 0,0 0 0,0-1 0,0 0 0,0 1 0,-1-1 0,0 0 0,5-10 0,0-6 0,0-1 0,-1 1 0,6-41 0,-7 19 0,-2-1 0,-2-46 0,-1 48 0,0 0 0,9-44 0,-9 80 0,0 1 0,1 0 0,-1 0 0,1 0 0,0 1 0,0-1 0,0 0 0,1 1 0,-1-1 0,1 1 0,1 0 0,-1 0 0,0 0 0,1 0 0,0 0 0,0 1 0,0 0 0,0 0 0,0 0 0,1 0 0,-1 1 0,1-1 0,0 1 0,0 1 0,0-1 0,0 1 0,0-1 0,0 1 0,9 0 0,-6 0-97,-1 0-1,0-1 1,1 1-1,-1-2 1,0 1-1,0-1 1,0 0-1,0 0 1,-1-1-1,1 0 1,-1 0-1,0 0 0,6-6 1,5-13-6729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9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24575,'0'14'0,"0"12"0,0 9 0,0 12 0,0 6 0,0 0 0,0 6 0,0-1 0,0 5 0,0-2 0,0-4 0,0-12-8191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9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39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1 814 24575,'0'-7'0,"7"-17"0,2-11 0,21-6 0,34-19 0,19-12 0,39-15 0,13-1 0,12-6 0,-6 6 0,3 4 0,-17 9 0,-30 17-8191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0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24575,'8'10'0,"-1"0"0,0 1 0,0 0 0,-1 0 0,0 1 0,-1-1 0,-1 1 0,5 16 0,5 11 0,37 100 0,-29-74 0,3-1 0,40 75 0,-60-130 0,0-1 0,1 0 0,0 0 0,0 0 0,1-1 0,0 0 0,8 7 0,-13-13 0,0 0 0,-1 1 0,1-1 0,0 0 0,0 0 0,0 0 0,0 0 0,0-1 0,0 1 0,0-1 0,0 1 0,0-1 0,0 1 0,0-1 0,0 0 0,0 0 0,0 0 0,0 0 0,1-1 0,-1 1 0,0-1 0,0 1 0,0-1 0,0 1 0,0-1 0,0 0 0,-1 0 0,1 0 0,0 0 0,0 0 0,-1-1 0,1 1 0,0 0 0,-1-1 0,0 0 0,1 1 0,-1-1 0,0 1 0,0-1 0,2-3 0,12-19 0,-1-1 0,-2-1 0,0 0 0,-2-1 0,0 0 0,8-48 0,19-177 0,-30 164-1365,-4 19-5461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1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24575,'0'595'0,"1"-583"0,-1-1 0,2 1 0,-1-1 0,2 0 0,-1 0 0,5 11 0,-6-20 0,-1 0 0,1 0 0,-1 0 0,1 0 0,0 0 0,0 0 0,0 0 0,0 0 0,0-1 0,1 1 0,-1 0 0,0-1 0,1 1 0,-1-1 0,1 1 0,-1-1 0,1 0 0,0 0 0,0 1 0,0-1 0,-1 0 0,1-1 0,0 1 0,0 0 0,0-1 0,0 1 0,0-1 0,1 1 0,-1-1 0,0 0 0,0 0 0,0 0 0,0 0 0,0 0 0,0-1 0,0 1 0,0 0 0,0-1 0,4-1 0,-2-2 0,1 1 0,-1-1 0,1 0 0,-1-1 0,-1 1 0,1-1 0,0 1 0,-1-1 0,0 0 0,0-1 0,-1 1 0,0 0 0,1-1 0,-2 0 0,3-10 0,-2 12 0,72-309 0,-49 189 0,13-57 0,-28 152 0,-10 29 0,0 0 0,1 0 0,-1 0 0,0 0 0,0 0 0,0-1 0,0 1 0,0 0 0,1 0 0,-1 0 0,0 0 0,0 0 0,0 0 0,0 0 0,1 0 0,-1 0 0,0 0 0,0 0 0,0 0 0,0 0 0,1 0 0,-1 0 0,0 0 0,0 0 0,0 0 0,0 0 0,1 0 0,-1 0 0,0 0 0,0 0 0,0 0 0,0 1 0,1-1 0,-1 0 0,0 0 0,0 0 0,0 0 0,0 0 0,0 0 0,0 1 0,1-1 0,-1 0 0,0 0 0,0 0 0,0 0 0,0 0 0,0 1 0,0-1 0,0 0 0,0 0 0,0 0 0,0 1 0,0-1 0,0 0 0,0 0 0,0 0 0,0 0 0,0 1 0,0-1 0,0 0 0,9 54 0,-8-40 0,24 231 0,26 200 0,-50-435 0,0-1 0,0 0 0,0 0 0,1-1 0,0 1 0,0 0 0,1-1 0,0 1 0,0-1 0,1 0 0,0 0 0,7 9 0,-10-16-52,0-1-1,-1 1 1,1 0-1,0-1 1,0 1-1,0-1 1,-1 1-1,1-1 1,0 1-1,0-1 1,0 1-1,0-1 1,0 0-1,0 0 1,0 0-1,0 1 1,0-1-1,0 0 1,0 0-1,0 0 0,0-1 1,0 1-1,0 0 1,0 0-1,2-1 1,20-16-6774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2.1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24575,'0'703'0,"0"-778"0,8-210 0,-5 255 0,1 0 0,2 0 0,1 0 0,1 0 0,2 1 0,0 1 0,17-31 0,-24 53 0,0 0 0,0 1 0,1-1 0,0 1 0,0 0 0,0 0 0,1 0 0,-1 1 0,1 0 0,0 0 0,1 0 0,-1 0 0,0 1 0,1 0 0,0 0 0,0 0 0,0 1 0,0 0 0,0 0 0,1 0 0,-1 1 0,0 0 0,1 0 0,-1 1 0,1 0 0,-1 0 0,1 0 0,-1 1 0,1 0 0,-1 0 0,0 1 0,1 0 0,-1 0 0,0 0 0,0 1 0,0-1 0,-1 2 0,1-1 0,-1 1 0,0-1 0,9 9 0,-2 1 0,-1 0 0,0 1 0,-1 0 0,-1 1 0,0 0 0,-1 0 0,0 1 0,-1 0 0,5 19 0,-1 4 0,-1 0 0,9 76 0,-13-7-682,-8 112-1,0-171-6143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3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810 2 24575,'-32'-1'0,"10"1"0,0 0 0,-1 1 0,-27 5 0,43-4 0,1-1 0,-1 1 0,1 0 0,-1 1 0,1 0 0,0 0 0,0 0 0,1 1 0,-1-1 0,1 2 0,-1-1 0,1 0 0,0 1 0,1 0 0,-6 6 0,-2 9 0,1-1 0,0 2 0,1-1 0,2 1 0,0 1 0,1 0 0,1 0 0,1 0 0,-4 36 0,3 25 0,4 103 0,2-151 0,1-9 0,0-1 0,2 1 0,1-1 0,1 1 0,1-1 0,10 27 0,-13-43 0,1-1 0,-1 1 0,1-1 0,1-1 0,-1 1 0,1 0 0,1-1 0,-1 0 0,1 0 0,1-1 0,-1 0 0,1 0 0,0 0 0,0-1 0,1 0 0,-1 0 0,1-1 0,0 0 0,1-1 0,-1 1 0,10 1 0,-14-4 0,1 0 0,1 0 0,-1-1 0,0 0 0,0 0 0,0 0 0,0 0 0,0-1 0,0 0 0,0 0 0,0 0 0,0-1 0,-1 0 0,1 0 0,0 0 0,-1 0 0,1-1 0,-1 1 0,0-1 0,0 0 0,0-1 0,0 1 0,-1-1 0,1 0 0,-1 1 0,0-2 0,0 1 0,0 0 0,2-7 0,7-12 0,-2 0 0,0-1 0,-2-1 0,8-38 0,-14 57 0,19-97 0,-5 0 0,-4-1 0,-4 0 0,-7-105 0,-7 141 0,0 50 0,0 23 0,-2 35 0,-14 610 0,22-478 0,2 133 0,-3 242 0,-1-498 0,-2-1 0,-18 82 0,16-106 0,0-1 0,-2 0 0,0-1 0,-2 0 0,-1 0 0,0-1 0,-20 28 0,24-41 0,0-1 0,0 0 0,0 0 0,-1-1 0,0 0 0,0 0 0,-1-1 0,0 0 0,1-1 0,-2 1 0,1-2 0,0 1 0,-1-1 0,0-1 0,-11 2 0,-16 1 0,0-2 0,-63-3 0,77 0 0,-19-1 40,-1-1 0,-45-9 0,73 8-189,1 0 1,-1-2-1,1 0 1,0 0-1,1-1 1,0-1-1,0 0 1,0-1-1,-16-13 1,-33-35-6678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3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24575,'0'7'0,"14"17"0,12 18 0,8 16 0,13 13 0,20 21 0,12 11 0,0-13 0,-6-22 0,-16-22-8191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5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0 24575,'0'8'0,"0"15"0,0 27 0,0 17 0,0 13 0,0 6 0,0 3 0,0-7 0,0-10 0,-7-10 0,-3-16-8191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55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1 156 24575,'7'0'0,"17"0"0,11 0 0,7 0 0,3-7 0,1-9 0,0-9 0,6-15 0,2 0 0,-10 13 0,-11 27 0,-11 19 0,-10 28 0,-7 13 0,-4 10 0,-2-6-8191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6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 24575,'14'0'0,"19"-15"0,25-4 0,31 1 0,14 4 0,19 4 0,2 3 0,-13 4 0,-18 2 0,-10 0 0,-20 2-8191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6.5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304 1 24575,'4'0'0,"1"1"0,0-1 0,-1 1 0,1 1 0,-1-1 0,1 1 0,-1-1 0,1 1 0,-1 0 0,0 1 0,0-1 0,0 1 0,0 0 0,-1 0 0,1 0 0,-1 0 0,1 1 0,-1-1 0,0 1 0,-1 0 0,1 0 0,-1 0 0,1 0 0,-1 0 0,0 1 0,1 5 0,6 15 0,-2 0 0,0 0 0,4 42 0,-7-44 0,62 664 0,-59 3 0,-7-667 0,0 1 0,-2-1 0,0 0 0,-2 0 0,-7 23 0,10-40 0,-1-1 0,-1 1 0,1-1 0,-1 1 0,0-1 0,0 0 0,0 0 0,-1 0 0,1 0 0,-1-1 0,0 1 0,-1-1 0,1 0 0,-1 0 0,0-1 0,0 1 0,0-1 0,0 0 0,-1-1 0,1 1 0,-1-1 0,1 0 0,-1-1 0,0 1 0,-7 0 0,5-1 0,0 0 0,-1-1 0,1 0 0,-1 0 0,1-1 0,-1 0 0,1-1 0,0 1 0,-1-2 0,1 1 0,0-1 0,-14-8 0,9 4 0,1-1 0,1 0 0,0-1 0,0 0 0,1-1 0,0 0 0,-10-14 0,-1-4 0,2-2 0,1 0 0,1-1 0,2-1 0,-17-48 0,24 53-273,0-1 0,2 0 0,1 0 0,-2-51 0,6 29-6553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27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4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133 753 24575,'-3'1'0,"0"1"0,0 0 0,0-1 0,0 1 0,1 1 0,-1-1 0,1 0 0,-1 1 0,1-1 0,0 1 0,0-1 0,0 1 0,0 0 0,0 0 0,1 0 0,-1 0 0,1 0 0,0 1 0,0-1 0,0 0 0,1 1 0,-1-1 0,0 6 0,-3 7 0,-13 69 0,3 1 0,-3 110 0,-17 690-1337,34 12 1131,1-583 245,-1-202-22,6 261 184,0-272-128,29 156 1,-32-245-81,0 0 0,0 0 1,2 0-1,-1 0 0,2 0 0,8 15 1,-11-23 18,0-1 1,0 0-1,1 0 1,-1-1-1,1 1 0,-1-1 1,1 1-1,0-1 1,1 0-1,-1-1 1,0 1-1,1-1 1,0 0-1,-1 0 1,1 0-1,0-1 1,0 1-1,9 0 1,100 19 447,113 36 0,-80-18-431,111 16-29,2-11 0,2-11 0,450-3 0,-686-30 0,-7 1 0,0-1 0,37-5 0,-52 4 0,1 0 0,-1 0 0,0 0 0,0 0 0,0-1 0,0 0 0,0 1 0,0-2 0,0 1 0,-1 0 0,1-1 0,-1 1 0,0-1 0,1 0 0,-1 0 0,0-1 0,-1 1 0,4-6 0,-1-3 0,-1-1 0,0-1 0,-1 1 0,0 0 0,-1-1 0,-1 0 0,0 1 0,-2-27 0,1 24 0,-13-502 0,1 121 0,3 66 0,-14 1 0,-93-461 0,-40 169 0,-28-69 0,160 594 0,9 36 0,-3 1 0,-34-74 0,40 108 0,0 1 0,-3 1 0,0 0 0,-1 1 0,-1 0 0,-1 2 0,-29-28 0,37 41 0,-1 0 0,1 1 0,-2 1 0,1-1 0,-1 2 0,-20-8 0,-78-18 0,10 14 0,-1 4 0,-184 1 0,221 11 0,-405-2-1365,363 4-5461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5.4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24575,'7'21'0,"59"14"0,68 16 0,60 13 0,61-5 0,38-12 0,3-13-1093,-27-14 1093,-38-9 0,-44-8 268,-47-3-268,-40-2 0,-37-1-7366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45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24575,'3'4'0,"-1"1"0,1 0 0,0-1 0,0 0 0,0 0 0,1 0 0,-1 0 0,6 4 0,12 12 0,255 252 0,195 203 0,-460-462 0,21 22 0,-1 1 0,28 45 0,-52-70 0,-1-1 0,0 2 0,0-1 0,-1 0 0,-1 1 0,0 0 0,-1 0 0,0 1 0,0-1 0,-2 0 0,1 1 0,-2 25 0,-1-32 0,-1 1 0,0-1 0,0 1 0,0-1 0,-1 1 0,0-1 0,0 0 0,0-1 0,-1 1 0,0 0 0,0-1 0,-1 0 0,1 0 0,-1 0 0,0-1 0,-1 1 0,1-1 0,-1 0 0,-8 4 0,-16 8 0,0-1 0,-55 18 0,53-21 0,-111 39-682,-182 39-1,251-75-6143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5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 24575,'-25'68'0,"3"2"0,-19 113 0,-4 144 0,42-306 0,-30 634 0,32-580 0,5-955 0,-5 588 0,1 274 0,-1 4 0,1 0 0,1 0 0,0 0 0,5-22 0,-6 34 0,1 0 0,0 0 0,-1-1 0,1 1 0,0 0 0,0 0 0,0 0 0,0 0 0,0 0 0,1 0 0,-1 1 0,1-1 0,-1 0 0,1 1 0,0-1 0,-1 1 0,1-1 0,0 1 0,0 0 0,0 0 0,0 0 0,0 0 0,0 0 0,0 0 0,1 1 0,-1-1 0,0 1 0,0-1 0,1 1 0,-1 0 0,0 0 0,0 0 0,1 0 0,1 1 0,1-1 0,1 1 0,-1 0 0,0 0 0,0 1 0,0 0 0,0 0 0,0 0 0,0 0 0,-1 1 0,1 0 0,-1 0 0,0 0 0,0 0 0,0 1 0,6 6 0,-4-2 0,0 0 0,-1 0 0,0 1 0,0 0 0,-1 0 0,0 0 0,5 17 0,-1 7 0,-2-1 0,-2 1 0,1 67 0,-4-61 0,1 3 0,-5 46 0,2-77 0,0-1 0,-1 0 0,0 0 0,-1 1 0,0-1 0,0-1 0,-1 1 0,-1 0 0,-9 15 0,10-21 0,0 1 0,0-1 0,-1 0 0,1 0 0,-1 0 0,0 0 0,0-1 0,-1 0 0,1 0 0,-1-1 0,1 1 0,-1-1 0,0 0 0,0-1 0,0 1 0,0-1 0,0-1 0,0 1 0,0-1 0,0 0 0,0 0 0,0 0 0,0-1 0,0 0 0,-7-2 0,5 1 0,-1 0 0,1-1 0,0 0 0,0 0 0,0-1 0,0 0 0,0 0 0,1-1 0,0 0 0,0 0 0,0-1 0,1 0 0,-1 0 0,1 0 0,1-1 0,-1 0 0,-5-9 0,-7-33-1365,8 1-5461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6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598 83 24575,'0'-2'0,"0"1"0,-1-1 0,1 1 0,-1-1 0,0 1 0,1 0 0,-1-1 0,0 1 0,0 0 0,0-1 0,0 1 0,0 0 0,0 0 0,0 0 0,0 0 0,-1 0 0,1 0 0,0 0 0,0 0 0,-1 1 0,1-1 0,-1 0 0,1 1 0,-1-1 0,1 1 0,-1 0 0,-2-1 0,-55-8 0,42 7 0,-58-8 0,-186-21 0,254 30 0,0 1 0,0 0 0,0 0 0,0 1 0,1-1 0,-1 2 0,0-1 0,-11 4 0,15-3 0,-1 0 0,1 0 0,-1 0 0,1 0 0,0 1 0,0 0 0,0-1 0,0 1 0,0 0 0,1 0 0,0 0 0,-1 1 0,1-1 0,0 1 0,0-1 0,1 1 0,-2 4 0,-6 23 0,2-1 0,1 1 0,2 1 0,0-1 0,3 1 0,3 51 0,-2-20 0,6 717 0,-1-216 0,-5-537 0,10 217 0,-9-232 0,0-1 0,1 0 0,1 1 0,0-1 0,0 0 0,1 0 0,10 17 0,-11-23 0,0 0 0,1 0 0,0-1 0,0 1 0,0-1 0,1 0 0,-1 0 0,1 0 0,0-1 0,0 0 0,0 0 0,1 0 0,-1-1 0,1 1 0,10 2 0,5 0 0,1-1 0,0-1 0,0 0 0,43-2 0,94-15 0,-83 6 0,-48 6-120,0 0-191,0-1 0,0-1-1,49-14 1,-50 8-6515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8.1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0 515 24575,'2'-12'0,"0"1"0,0 0 0,1-1 0,1 1 0,0 1 0,0-1 0,1 1 0,0-1 0,1 2 0,11-15 0,3-9 0,7-15 0,-3 0 0,-1-2 0,-3 0 0,23-86 0,-38 119 0,-3 22 0,-2 32 0,-1-23 0,-7 928-1365,8-865-5461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8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 24575,'7'7'0,"9"17"0,10 11 0,0 7 0,-5 10 0,-5 4 0,-6 6 0,-4 0 0,-11 3 0,-11-9 0,-11-1 0,-6-8 0,-6-6 0,-10-3 0,-4-1 0,7-6-8191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56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 1 24575,'22'0'0,"0"0"0,0 2 0,-1 0 0,39 10 0,-50-9 0,-1 1 0,0 0 0,0 0 0,0 0 0,-1 1 0,1 1 0,-1 0 0,-1 0 0,1 0 0,-1 1 0,0 0 0,11 15 0,-8-7 0,0 0 0,-1 2 0,-1-1 0,0 1 0,-2 0 0,1 0 0,-2 1 0,-1 0 0,4 25 0,-4-11 0,-2 0 0,-1 0 0,-1 1 0,-7 48 0,6-77 0,0 0 0,1 0 0,-1 0 0,-1 0 0,1 0 0,0 0 0,-1-1 0,0 1 0,0 0 0,0-1 0,0 1 0,-1-1 0,0 0 0,1 0 0,-1 0 0,0 0 0,0 0 0,-1-1 0,-4 4 0,2-3 0,-1 0 0,1 0 0,0-1 0,-1 0 0,0-1 0,1 1 0,-1-1 0,0-1 0,0 1 0,1-1 0,-9 0 0,1-2 0,0 1 0,0-2 0,0 0 0,0 0 0,1-1 0,0-1 0,-1 0 0,1-1 0,1-1 0,0 0 0,-14-10 0,7 0 0,0-2 0,1 0 0,2-1 0,0 0 0,1-2 0,-21-39 0,26 44 0,2-1 0,0 0 0,1-1 0,1 0 0,0 0 0,2 0 0,0-1 0,1 1 0,0-30 0,3 45 0,0 1 0,0-1 0,0 1 0,0 0 0,1-1 0,0 1 0,0 0 0,-1-1 0,2 1 0,-1 0 0,0 0 0,1 0 0,0 0 0,-1 0 0,1 0 0,0 0 0,0 1 0,1-1 0,2-2 0,-2 3 0,0 1 0,0-1 0,0 1 0,0 0 0,0 0 0,0 0 0,1 0 0,-1 1 0,0-1 0,0 1 0,1 0 0,-1 0 0,0 0 0,1 0 0,-1 0 0,4 2 0,9 2 0,1 1 0,-1 1 0,0 0 0,0 1 0,28 18 0,47 33 0,142 120 0,-208-155 0,-2 1 0,0 2 0,-2 0 0,0 1 0,-2 1 0,17 35 0,-28-49-273,1 0 0,0-1 0,1 1 0,23 21 0,4-4-6553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59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 24575,'15'-1'0,"0"0"0,0-2 0,-1 0 0,19-6 0,30-6 0,-48 13 0,3-1 0,0 1 0,1 0 0,-1 2 0,26 1 0,-39 0 0,0 0 0,0 0 0,-1 0 0,1 0 0,0 1 0,-1 0 0,0 0 0,1 0 0,-1 0 0,0 1 0,0-1 0,0 1 0,0 0 0,-1 1 0,1-1 0,-1 1 0,0-1 0,0 1 0,0 0 0,0 0 0,3 8 0,9 25 0,-2 0 0,-2 1 0,11 65 0,-11-47 0,-3-16 0,29 156 0,-33-167 0,-1 1 0,-2-1 0,-1 1 0,-6 45 0,5-69 0,0 0 0,-1 0 0,0 0 0,0 0 0,0 0 0,-1-1 0,1 1 0,-1-1 0,-5 6 0,7-9 0,0-1 0,0 0 0,0 0 0,0 0 0,0 0 0,0 0 0,-1 0 0,1 0 0,0 0 0,-1 0 0,1 0 0,-1-1 0,1 1 0,-1 0 0,1-1 0,-1 0 0,1 1 0,-1-1 0,0 0 0,1 0 0,-1 0 0,1 0 0,-1 0 0,0 0 0,1 0 0,-1 0 0,1-1 0,-1 1 0,1-1 0,-1 1 0,1-1 0,-1 1 0,1-1 0,-1 0 0,1 0 0,0 0 0,-1 0 0,0-1 0,-4-4 0,0-1 0,0 1 0,0-1 0,1-1 0,0 1 0,1-1 0,0 1 0,0-1 0,0 0 0,1-1 0,0 1 0,1-1 0,0 1 0,-1-13 0,-2-12 0,2 0 0,1-49 0,3 53 0,1-1 0,8-45 0,-9 68 0,1 0 0,0-1 0,0 1 0,0 0 0,1 0 0,0 1 0,1-1 0,-1 0 0,1 1 0,0 0 0,1 0 0,-1 0 0,1 1 0,1-1 0,7-6 0,-11 11 0,1 0 0,-1 0 0,0 0 0,0 0 0,1 0 0,-1 0 0,0 1 0,1-1 0,-1 1 0,0 0 0,1 0 0,-1 0 0,1 0 0,-1 0 0,1 0 0,-1 0 0,0 1 0,1-1 0,-1 1 0,0 0 0,1 0 0,-1 0 0,0 0 0,0 0 0,0 0 0,0 1 0,0-1 0,0 1 0,2 1 0,5 6 0,0-1 0,-1 1 0,0 1 0,8 13 0,-16-22 0,216 327 0,-187-284-100,-21-30-26,1 0-1,0 0 1,1-1-1,0 0 1,1-1-1,1 0 1,0 0-1,0-1 0,22 14 1,12-5-6700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00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24575,'8'0'0,"0"-1"0,1 1 0,0 1 0,-1 0 0,16 3 0,-21-3 0,0 0 0,0 1 0,1-1 0,-1 1 0,-1 0 0,1-1 0,0 1 0,0 1 0,-1-1 0,1 0 0,-1 1 0,0-1 0,0 1 0,0 0 0,0-1 0,2 4 0,8 20 0,-2 0 0,0 1 0,-1 0 0,-2 0 0,-1 1 0,3 29 0,-1-6 0,108 727 0,-79 15 0,-38-706-1365,0-53-5461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36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24575,'0'7'0,"14"2"0,19 0 0,18-2 0,22-2 0,12-2 0,-1-1 0,-7-1 0,-4-1 0,-6-1 0,-1 1 0,-4 0 0,-13-1-8191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39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24575,'927'20'0,"-226"-2"0,765-13-2102,-1405-5-3987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39.8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24575,'85'0'0,"1"4"0,-1 4 0,-1 4 0,125 33 0,217 104 0,-7 37 0,-343-151 0,-1 3 0,-2 4 0,131 99 0,-197-134 0,-1-1 0,1 1 0,-1 1 0,0-1 0,-1 1 0,0 0 0,0 0 0,-1 0 0,1 1 0,-2 0 0,0 0 0,0 0 0,0 0 0,-1 0 0,0 0 0,-1 1 0,0-1 0,-1 1 0,0-1 0,0 1 0,-1-1 0,0 1 0,-1-1 0,0 0 0,-3 10 0,-2 4 0,-1 0 0,-2 0 0,0-1 0,-1-1 0,-1 1 0,-1-2 0,-1 0 0,-29 33 0,23-32 0,-2-1 0,0-2 0,-1 0 0,-1-1 0,-35 19 0,-142 59 0,175-84 0,-245 101-682,-485 131-1,623-212-6143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0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293 7 24575,'0'-1'0,"-1"0"0,0 1 0,1-1 0,-1 1 0,0-1 0,0 1 0,0-1 0,0 1 0,0 0 0,1-1 0,-1 1 0,0 0 0,0 0 0,0 0 0,0 0 0,0 0 0,0 0 0,0 0 0,0 0 0,0 0 0,0 0 0,0 0 0,0 0 0,1 1 0,-1-1 0,0 0 0,0 1 0,0-1 0,0 1 0,0-1 0,1 1 0,-1-1 0,0 1 0,0 0 0,0 1 0,-3 1 0,1 0 0,0 1 0,0-1 0,0 1 0,1 0 0,-1 0 0,-2 6 0,-8 23 0,2 0 0,1 1 0,-7 46 0,8-36 0,-40 219 0,-19 345 0,45 274 0,25-827 0,-1-36 0,0 1 0,-1-1 0,-1 0 0,-6 31 0,3-47 0,0-17 0,-2-40 0,0-69 0,5 81 0,-9-1034 0,10 953 0,12-164 0,-6 233 0,2 1 0,3 1 0,21-61 0,-29 103 0,0 0 0,1 1 0,0 0 0,1 0 0,0 0 0,0 1 0,1-1 0,0 1 0,0 1 0,1-1 0,0 1 0,1 0 0,-1 1 0,1 0 0,1 0 0,-1 0 0,1 1 0,0 1 0,0-1 0,0 1 0,0 1 0,1 0 0,0 0 0,17-2 0,19-2 0,0 2 0,1 2 0,-1 2 0,86 9 0,-124-7 0,0 1 0,0 0 0,0 0 0,0 1 0,0 0 0,-1 0 0,1 1 0,-1 0 0,0 0 0,0 1 0,0 0 0,-1 0 0,1 1 0,-1-1 0,-1 1 0,1 1 0,-1-1 0,0 1 0,-1 0 0,1 0 0,-1 0 0,-1 1 0,1-1 0,-1 1 0,-1 0 0,3 10 0,3 20 0,-1 0 0,-2 0 0,-2 0 0,-1 52 0,-2-88 0,1 59 0,0 19 0,-9 86 0,6-145 0,-1 0 0,-1 0 0,-1-1 0,0 0 0,-2 0 0,0 0 0,-2 0 0,0-2 0,-14 23 0,14-28 0,0-2 0,0 1 0,-1-1 0,-1-1 0,0 1 0,0-2 0,-1 0 0,0 0 0,-1-1 0,0-1 0,0 0 0,-16 6 0,19-10 0,0 0 0,-1 0 0,1-1 0,0-1 0,-1 0 0,1 0 0,-1-1 0,1 0 0,-1-1 0,1 0 0,-1-1 0,1 0 0,0 0 0,-1-1 0,1-1 0,1 0 0,-15-7 0,12 4-97,1 0-1,0-1 1,0 0-1,0-1 1,1 0-1,1-1 1,-1 0-1,1 0 1,1-1-1,0 0 1,1-1-1,0 0 0,-6-15 1,-8-25-6729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1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0 24575,'0'22'0,"0"20"0,0 32 0,0 32 0,-7 26 0,-3 4 0,-6 1 0,0-16 0,1-29-8191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1.8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87 24575,'0'-7'0,"0"-9"0,7-3 0,31 3 0,30 4 0,24 3 0,12 4 0,15 3 0,17 1 0,-8 2 0,-5-1 0,-9 1 0,-10 0 0,-15-1 0,-23 1-8191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3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24575,'7'0'0,"10"0"0,30 0 0,42 0 0,42 0 0,54 0 0,54 0 0,42 0 0,23 0 0,-12 0-1215,-35 0 1215,-53 0 0,-54 8 0,-47 8 0,-32 3 0,-30-3-6976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4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 24575,'14'6'0,"0"0"0,0 2 0,-1-1 0,0 2 0,17 13 0,5 4 0,1-1 0,0 2 0,-2 0 0,-1 3 0,54 62 0,-73-74 0,-2 0 0,1 0 0,-2 1 0,-1 1 0,0 0 0,-2 0 0,0 1 0,-1 0 0,-1 0 0,-1 1 0,4 43 0,-7 27 0,-15 147 0,12-226 0,0 0 0,-2 0 0,1 0 0,-2-1 0,0 1 0,0-1 0,-1 1 0,-12 19 0,12-24 0,-1 0 0,0 0 0,-1-1 0,0 0 0,0 0 0,0-1 0,-1 1 0,0-2 0,0 1 0,-1-1 0,1 0 0,-14 5 0,-13 1-195,0 0 0,0-3 0,-1-1 0,0-1 0,0-2 0,-58-1 0,50-3-6631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58.1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24575,'-1'0'0,"0"0"0,0 1 0,0-1 0,0 0 0,-1 1 0,1-1 0,0 1 0,0-1 0,0 1 0,0-1 0,0 1 0,0 0 0,0-1 0,0 1 0,1 0 0,-1 0 0,0 0 0,0 0 0,1 0 0,-1 0 0,0 0 0,1 0 0,-1 0 0,1 0 0,-1 0 0,1 0 0,-1 2 0,-6 35 0,6-32 0,-9 214 0,10-208 0,0-23 0,0-10 0,0-1 0,2 1 0,0-1 0,10-34 0,-10 50 0,0 0 0,0 0 0,0 0 0,1 1 0,0-1 0,1 1 0,-1 0 0,1 0 0,0 0 0,0 1 0,0-1 0,1 1 0,0 0 0,-1 0 0,2 0 0,-1 1 0,0 0 0,1 0 0,-1 0 0,1 1 0,8-3 0,-3 2 0,0 0 0,0 0 0,0 1 0,0 1 0,0 0 0,0 0 0,0 1 0,1 0 0,-1 1 0,0 1 0,0 0 0,20 6 0,-25-6 0,0 1 0,0 0 0,0 0 0,-1 1 0,1-1 0,-1 1 0,0 0 0,0 1 0,0-1 0,-1 1 0,1 0 0,-1 0 0,-1 1 0,1-1 0,-1 1 0,0-1 0,0 1 0,0 0 0,-1 1 0,0-1 0,0 0 0,0 0 0,0 11 0,4 75-1365,-6-47-5461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5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1 487 24575,'1'1'0,"0"-1"0,1 0 0,-1 1 0,0-1 0,1 1 0,-1-1 0,0 1 0,1 0 0,-1-1 0,0 1 0,0 0 0,0 0 0,0 0 0,0 0 0,0 0 0,0 0 0,0 0 0,0 0 0,0 0 0,-1 1 0,1-1 0,0 0 0,-1 1 0,1 1 0,12 39 0,-11-34 0,14 84 0,-3 1 0,-5 0 0,-4 101 0,-3-123 0,0 828 0,-18-693 0,8-174 0,9-32 0,0 0 0,-1 0 0,1 0 0,0 0 0,0 0 0,-1 0 0,1 0 0,0 0 0,0 0 0,-1 0 0,1 0 0,0 0 0,-1 0 0,1-1 0,0 1 0,0 0 0,0 0 0,-1 0 0,1 0 0,0-1 0,0 1 0,0 0 0,-1 0 0,1-1 0,0 1 0,0 0 0,0 0 0,0-1 0,0 1 0,-1 0 0,1 0 0,0-1 0,0 1 0,0 0 0,0-1 0,0 1 0,0 0 0,0 0 0,0-1 0,0 1 0,0 0 0,0-1 0,0 1 0,0 0 0,0 0 0,1-1 0,-8-67 0,-1-979 0,11 636 0,-4 208 0,4-214 0,-3 411 0,0 0 0,0 0 0,1 1 0,0-1 0,0 0 0,1 1 0,-1-1 0,1 0 0,0 1 0,6-9 0,-7 12 0,0 1 0,-1 0 0,1 0 0,1 0 0,-1 0 0,0 0 0,0 1 0,0-1 0,0 0 0,1 0 0,-1 1 0,0-1 0,1 1 0,-1-1 0,0 1 0,1 0 0,-1-1 0,2 1 0,1 0 0,-1 0 0,0 1 0,0-1 0,0 1 0,0 0 0,0 0 0,0 0 0,0 0 0,0 0 0,-1 0 0,5 3 0,5 5 0,1 1 0,-2-1 0,1 2 0,-2 0 0,1 0 0,-1 1 0,-1 0 0,12 20 0,4 11 0,26 60 0,-35-65 0,-1 1 0,-3 1 0,10 45 0,-18-65 0,-1 0 0,0 0 0,-2 1 0,0-1 0,-2 1 0,0-1 0,-1 1 0,-6 25 0,4-36 0,0 1 0,0-1 0,-1 0 0,-1 0 0,0-1 0,0 0 0,-1 0 0,0 0 0,0-1 0,-1 1 0,-10 7 0,-5 3 0,0-2 0,-1-1 0,-26 14 0,-19 1 120,64-29-234,0-1 0,0 1-1,0-1 1,0-1 0,0 1 0,0-1-1,0 1 1,0-2 0,0 1 0,0 0-1,0-1 1,-8-2 0,-11-9-6712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6.1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24575,'0'7'0,"0"31"0,0 22 0,0 31 0,0 20 0,14 5 0,5-2 0,-1-14 0,-3-17 0,-5-15 0,-3-19-8191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6.6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24575,'14'0'0,"19"0"0,18 0 0,22 0 0,12 0 0,-1 0 0,-14 0-8191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9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24575,'-1'1'0,"0"-1"0,0 0 0,1 1 0,-1-1 0,0 1 0,0-1 0,0 1 0,1-1 0,-1 1 0,0 0 0,1-1 0,-1 1 0,0 0 0,1 0 0,-1-1 0,1 1 0,-1 0 0,1 0 0,-1 0 0,1 0 0,0-1 0,0 1 0,-1 0 0,1 0 0,0 0 0,0 0 0,0 0 0,0 0 0,0 1 0,-1 2 0,-10 69 0,2 0 0,4 0 0,5 75 0,-1-64 0,1-43 0,-2 34 0,11 90 0,-1-130 0,-8-35 0,0-1 0,0 1 0,0 0 0,0 0 0,0 0 0,0 0 0,0 0 0,0-1 0,0 1 0,0 0 0,0 0 0,0 0 0,0 0 0,0-1 0,0 1 0,0 0 0,0 0 0,0 0 0,0 0 0,1 0 0,-1 0 0,0-1 0,0 1 0,0 0 0,0 0 0,0 0 0,0 0 0,1 0 0,-1 0 0,0 0 0,0 0 0,0 0 0,0 0 0,1 0 0,-1-1 0,0 1 0,0 0 0,0 0 0,0 0 0,0 0 0,1 0 0,-1 0 0,0 0 0,0 0 0,0 1 0,0-1 0,1 0 0,-1 0 0,0 0 0,0 0 0,0 0 0,0 0 0,0 0 0,1 0 0,-1 0 0,0 0 0,0 0 0,0 1 0,0-1 0,0 0 0,0 0 0,0 0 0,1 0 0,-1 0 0,0 1 0,0-1 0,0 0 0,0 0 0,0 0 0,11-60 0,-5-99 0,-7 104 0,3 0 0,3 0 0,19-94 0,-22 142 0,0-1 0,1 1 0,0 0 0,0 0 0,1 0 0,-1 1 0,2-1 0,-1 1 0,1 0 0,0 0 0,0 0 0,0 0 0,1 1 0,0 0 0,0 0 0,12-7 0,-4 6 0,0 0 0,0 1 0,0 0 0,1 1 0,-1 1 0,1 1 0,27-2 0,124-3 0,238 23 0,-399-16 0,14 1 0,-1 1 0,0 1 0,23 6 0,-36-8 0,-1 1 0,1-1 0,-1 1 0,1 1 0,-1-1 0,0 1 0,1-1 0,-1 1 0,-1 0 0,1 1 0,0-1 0,-1 1 0,0-1 0,0 1 0,0 0 0,5 8 0,-3 1 0,0-1 0,-1 1 0,0-1 0,-1 1 0,-1 0 0,0 1 0,1 20 0,-7 100 0,1-87 0,-1 60-53,2-29-603,-17 111 0,10-143-6170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49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24575,'0'7'0,"0"24"0,0 27 0,0 12 0,0 8 0,0-3 0,0 0 0,0-5 0,0 0 0,0 1 0,0-10-8191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50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60 24575,'0'-7'0,"7"-3"0,9 1 0,16 2 0,25 1 0,30 3 0,21 1 0,15 2 0,-1 0 0,8 0 0,-11 0 0,-19-6 0,-26-3-8191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54.4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464 885 24575,'-6'0'0,"-30"1"0,0-2 0,0-1 0,-68-14 0,94 14 0,-1-1 0,2-1 0,-1 0 0,0 0 0,1-1 0,0 0 0,0-1 0,0 0 0,0 0 0,1-1 0,0 0 0,1 0 0,0-1 0,0 0 0,0 0 0,1-1 0,-10-18 0,3-2 0,1-1 0,1 0 0,1-1 0,2 0 0,-8-63 0,2-161 0,14 247 0,0 0 0,1 0 0,0 0 0,0 0 0,1 0 0,0 0 0,0 1 0,0-1 0,1 0 0,1 1 0,-1 0 0,5-7 0,-1 5 0,0 1 0,0 0 0,0 1 0,1-1 0,0 1 0,1 1 0,-1 0 0,16-8 0,-6 4 0,0 1 0,1 1 0,0 1 0,0 1 0,1 1 0,0 0 0,0 1 0,29-1 0,-35 4 0,-1 1 0,0 0 0,1 1 0,-1 0 0,0 1 0,0 1 0,0 0 0,0 1 0,0 0 0,-1 1 0,1 0 0,-1 1 0,20 13 0,-13-3 0,0 2 0,-1 0 0,-1 1 0,0 0 0,-2 2 0,0-1 0,18 36 0,0 10 0,34 93 0,-38-74 0,-4 2 0,-3 0 0,-4 2 0,-4 0 0,-4 0 0,-4 1 0,-4 0 0,-4 1 0,-13 93 0,6-133 0,-2 0 0,-3 0 0,-23 58 0,-72 139 0,95-218 0,-1 0 0,-2-2 0,0 1 0,-3-2 0,0 0 0,-46 45 0,56-63 0,0 0 0,-1-1 0,0 0 0,0-1 0,0 0 0,-1-1 0,0 0 0,-1-1 0,1 0 0,-1-1 0,0-1 0,0 0 0,0 0 0,-1-2 0,1 1 0,-1-2 0,1 0 0,0 0 0,-26-5 0,29 2 0,-1 0 0,1-1 0,-1 0 0,1-1 0,0 0 0,1 0 0,-1-1 0,1-1 0,0 1 0,0-2 0,1 1 0,0-1 0,1 0 0,-1-1 0,2 1 0,-1-2 0,1 1 0,1-1 0,-9-17 0,-1-7 0,2-1 0,1 0 0,2-1 0,-9-56 0,18 86 0,-4-20 0,2 1 0,0 0 0,2-1 0,1-28 0,1 48 0,0-1 0,0 1 0,0 0 0,1 0 0,0 0 0,0 0 0,0 0 0,1 0 0,6-9 0,-7 12 0,1 0 0,-1 0 0,1 0 0,0 1 0,0-1 0,0 1 0,0 0 0,1 0 0,-1 0 0,0 0 0,1 0 0,-1 1 0,1 0 0,0-1 0,0 2 0,-1-1 0,7-1 0,6 2 0,1 0 0,0 0 0,-1 2 0,1 0 0,-1 1 0,0 1 0,1 0 0,-2 1 0,1 1 0,-1 0 0,17 10 0,7 5 0,0 2 0,65 53 0,49 68 0,-112-101 0,2-2 0,92 67 0,-129-103 10,1-1 1,-1 0-1,1-1 0,0 1 0,0-1 0,1-1 0,-1 1 1,0-1-1,1-1 0,9 2 0,-11-3-108,-1 0-1,1-1 1,-1 0-1,1 0 1,-1 0-1,1-1 1,-1 1-1,0-1 1,0 0-1,0-1 1,0 1-1,0-1 1,0 0-1,6-6 1,41-35-6728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4:56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1295 90 24575,'2'330'0,"-6"412"0,-76-79 0,25-299 0,16-30 0,4 512 0,36-827 0,0 0 0,1 1 0,1-1 0,1 0 0,0 0 0,2 0 0,11 25 0,-12-33 0,1 0 0,0-1 0,1 0 0,0 0 0,1-1 0,0 0 0,0 0 0,1-1 0,0 0 0,1 0 0,0-1 0,0 0 0,12 5 0,14 5 0,0-1 0,1-2 0,71 18 0,131 10 0,960 62-1384,10-81-187,-1093-22 1553,1882-2-282,-1408-2 255,-463 1 570,-1-6 0,182-35 0,-230 27-190,0-4 0,-1-4 0,-1-3 1,138-70-1,-184 79-323,-1-2 1,0-1-1,-2-1 1,26-26-1,-12 10-7,13-3-5,-46 36 0,1-1 0,-1 1 0,0-1 0,0-1 0,-1 0 0,1 0 0,-1 0 0,-1-1 0,0 0 0,0 0 0,-1-1 0,1 1 0,-2-1 0,7-15 0,-3-13 0,0 1 0,-3-1 0,2-43 0,-6-121 0,-2 114 0,-6-2666 0,8 2748 0,-1 0 0,0 0 0,-1 1 0,1-1 0,-1 0 0,0 0 0,0 1 0,0-1 0,-1 1 0,1-1 0,-1 1 0,-3-5 0,3 6 0,-1 0 0,-1 0 0,1 0 0,0 0 0,-1 1 0,1-1 0,-1 1 0,0 0 0,0 0 0,0 1 0,0-1 0,0 1 0,0 0 0,0 0 0,-5-1 0,-43-7 0,0 3 0,-94 0 0,100 6 0,-1530-1-855,741 7 533,172-7 225,-644 6-493,11 56-164,732-7 499,-239 18 128,-7-48-157,748-26-4623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06.5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24575,'55'1934'-1551,"32"-1143"1928,-73-729-377,-14-62 0,0 0 0,0 0 0,0 0 0,0 0 0,0 0 0,0 0 0,0 1 0,0-1 0,0 0 0,0 0 0,0 0 0,0 0 0,0 0 0,0 1 0,0-1 0,0 0 0,0 0 0,0 0 0,0 0 0,0 0 0,0 0 0,0 1 0,0-1 0,1 0 0,-1 0 0,0 0 0,0 0 0,0 0 0,0 0 0,0 0 0,0 0 0,0 0 0,1 0 0,-1 0 0,0 1 0,0-1 0,0 0 0,0 0 0,0 0 0,0 0 0,1 0 0,-1 0 0,0 0 0,0 0 0,0 0 0,0 0 0,0 0 0,0 0 0,1 0 0,-1 0 0,0 0 0,0 0 0,0-1 0,0 1 0,0 0 0,0 0 0,1 0 0,-1 0 0,0 0 0,0 0 0,4-18 0,4-103 478,-7-123 1,-3 97-262,-2-412-575,4-517-603,1 1048 960,12-232-1,-10 231 2,2 0 0,0 0 0,3 1 0,0-1 0,1 2 0,20-40 0,-25 61 24,-1-1-1,2 1 1,-1 0 0,1 1-1,0-1 1,0 1 0,0 0-1,1 0 1,-1 0-1,1 1 1,0 0 0,1 0-1,-1 1 1,1-1-1,0 2 1,-1-1 0,1 1-1,1 0 1,-1 0-1,0 0 1,0 1 0,1 1-1,-1-1 1,0 1-1,1 0 1,-1 1 0,8 1-1,10 2 72,0 1-1,0 2 1,-1 0-1,0 2 0,0 0 1,32 19-1,-41-20-94,0 1 0,-1 1 0,0 0 0,-1 1 0,0 1 0,0 0 0,-1 0 0,-1 1 0,14 21 0,-11-12 0,-2 0 0,0 1 0,-2 0 0,0 1 0,11 44 0,-10-13 0,-2 1 0,-3 0 0,-2 0 0,-2 0 0,-8 67 0,6-109 0,-2 0 0,0 0 0,-8 27 0,9-36 0,-1 0 0,0 0 0,-1 0 0,1-1 0,-1 1 0,0-1 0,0 0 0,0 1 0,-1-2 0,1 1 0,-1 0 0,0-1 0,0 1 0,-6 2 0,-23 11 0,0-2 0,-1-1 0,-1-2 0,0-2 0,0 0 0,-1-3 0,0-1 0,-45 2 0,70-7-227,1-1-1,-1 0 1,0-1-1,0 0 1,-18-3-1,2-6-6598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07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24575,'0'15'0,"0"18"0,0 32 0,0 19 0,0 16 0,0 21 0,0 2 0,0 3 0,0-7 0,0-16 0,0-18 0,0-25-8191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6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24575,'-1'43'0,"2"0"0,2 0 0,18 83 0,-17-110 0,1-1 0,1 1 0,0-1 0,1 0 0,1 0 0,0-1 0,1 0 0,1 0 0,0-1 0,1 0 0,0-1 0,1 0 0,18 13 0,-2-4 0,1-3 0,1 0 0,1-2 0,0-1 0,36 12 0,171 44 0,-97-33 0,44 14 0,3-9 0,247 25 0,398-36 0,-85-16 0,-213 1 0,3-17 0,-531-1 0,0 1 0,0 0 0,0 0 0,0 1 0,-1-1 0,1 2 0,0-1 0,0 1 0,0 0 0,-1 0 0,1 0 0,-1 1 0,0 0 0,0 1 0,0-1 0,0 1 0,0 1 0,-1-1 0,0 1 0,0-1 0,0 1 0,0 1 0,3 5 0,11 22 0,-2 1 0,-1 1 0,-1 0 0,-3 1 0,14 58 0,-17-60 0,-8-33 0,21 60 0,-21-59 0,-1-1 0,1 1 0,0-1 0,0 1 0,0-1 0,1 1 0,-1-1 0,0 1 0,1-1 0,-1 0 0,0 0 0,4 2 0,-4-3 0,-1 0 0,1 1 0,0-1 0,0 0 0,0 0 0,-1 0 0,1 0 0,0-1 0,0 1 0,0 0 0,-1 0 0,1 0 0,0-1 0,0 1 0,-1 0 0,1-1 0,0 1 0,-1 0 0,1-1 0,0 1 0,-1-1 0,1 1 0,-1-1 0,1 0 0,-1 1 0,1-1 0,-1 1 0,1-1 0,-1 0 0,0 1 0,1-2 0,5-10 0,0 0 0,-1 0 0,-1-1 0,0 0 0,-1 0 0,0 0 0,-1 0 0,-1 0 0,0 0 0,0-15 0,-1 13 0,0 0 0,2 0 0,0 0 0,0 0 0,2 0 0,0 0 0,11-26 0,-12 36 0,1 0 0,-1 0 0,1 1 0,0-1 0,1 1 0,-1 0 0,1 1 0,0-1 0,0 1 0,0 0 0,0 0 0,1 0 0,-1 1 0,1-1 0,0 1 0,-1 1 0,1-1 0,0 1 0,7-1 0,17-1 0,0 1 0,51 3 0,-37 0 0,852 47 0,-158-3 0,-641-41 0,217-4 0,-303-2 0,-1 1 0,0-1 0,0-1 0,0 1 0,0-2 0,-1 1 0,1-2 0,-1 1 0,0-1 0,0 0 0,-1-1 0,0 0 0,0-1 0,0 0 0,0 0 0,-1 0 0,0-1 0,-1 0 0,0 0 0,0-1 0,-1 1 0,8-19 0,4-13 0,-2-1 0,-2-1 0,-1 0 0,6-48 0,-7 36 0,108-457-1365,-105 445-5461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3:07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24575,'7'0'0,"16"0"0,27 0 0,24 0 0,22 0 0,16 0 0,3 0 0,-12 0 0,-15 0 0,-16 0 0,-13 0 0,-17 0-8191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06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24575,'1'32'0,"2"0"0,1 0 0,1 0 0,2 0 0,1-1 0,2-1 0,24 55 0,-10-37 0,2-1 0,2-2 0,64 80 0,-57-85 0,3-2 0,0-2 0,3-1 0,1-3 0,59 37 0,241 111 0,-194-120 0,2-5 0,3-7 0,176 30 0,207 16 0,-196-39 0,-177-26 0,234 9 0,346-36 0,-407-4 0,-306 1 0,0-1 0,0-2 0,0 0 0,0-2 0,-1-2 0,0 0 0,53-24 0,-61 22 0,-1-1 0,0 0 0,-1-2 0,0 0 0,-1-2 0,0 1 0,-2-2 0,1-1 0,-2 0 0,26-37 0,-4 2 0,72-79 0,14-18 0,-95 112 24,1 1 0,3 1 0,0 2 0,51-39 0,-19 24-767,116-66 1,-123 81-6084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07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1 915 24575,'23'1'0,"0"2"0,0 0 0,0 2 0,0 1 0,36 13 0,8 3 0,107 22 0,2-8 0,1-8 0,203 7 0,550-26 0,-512-13 0,-277 6 0,253-12 0,-346 5 0,-1-2 0,1-3 0,-2-1 0,1-2 0,-2-3 0,52-24 0,205-120 0,-238 119 0,-2-3 0,67-61 0,-115 92 0,1-2 0,-2 1 0,0-2 0,-1 1 0,18-31 0,39-94 0,-3 6 0,-49 102 0,-2-1 0,-2 0 0,-1-1 0,9-39 0,-14 40-1365,-2 2-5461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09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1 323 24575,'13'-1'0,"0"0"0,0-2 0,0 1 0,0-2 0,0 0 0,-1 0 0,22-11 0,1 0 0,45-15 0,114-50 0,-162 65 0,-16 7 0,0 0 0,0 0 0,-1-2 0,0 0 0,-1 0 0,16-16 0,-10 3 0,-16 18 0,-1 0 0,1 1 0,0 0 0,0-1 0,1 1 0,-1 0 0,1 1 0,0-1 0,6-2 0,-10 6 0,0-1 0,0 1 0,-1 0 0,1 0 0,0 0 0,0 0 0,0 0 0,0 0 0,0 0 0,0 0 0,0 0 0,0 0 0,0 1 0,0-1 0,0 0 0,0 1 0,0-1 0,0 1 0,-1-1 0,1 1 0,0-1 0,0 1 0,0-1 0,-1 1 0,1 0 0,0-1 0,-1 1 0,1 0 0,-1 0 0,2 1 0,13 31 0,-14-30 0,17 59 0,-3 1 0,11 108 0,2 7 0,26 23-1365,-26-118-5461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13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1468 24575,'15'-7'0,"0"2"0,0-1 0,1 2 0,0 0 0,29-3 0,87 1 0,-36 2 0,16-7 0,0-6 0,128-36 0,215-89 0,-18-36 0,-334 127 0,-3-5 0,101-75 0,-176 113 0,0-2 0,-1-1 0,-1-1 0,-1-1 0,29-39 0,-39 44 0,0-1 0,-1 0 0,-1-1 0,-1 0 0,-1-1 0,0 0 0,-2 0 0,6-35 0,21-193 0,-31 239 0,-1 0 0,0 0 0,-1 0 0,0 0 0,0 0 0,-1 0 0,-3-13 0,3 20 0,0 0 0,-1-1 0,1 1 0,-1 0 0,1 0 0,-1 0 0,0 0 0,0 1 0,-1-1 0,1 0 0,0 1 0,-1 0 0,0-1 0,1 1 0,-1 0 0,0 0 0,0 1 0,0-1 0,0 0 0,-1 1 0,1 0 0,0 0 0,-1 0 0,-5-1 0,-7 0-455,0 0 0,-29 1 0,8 2-6371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14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1 322 24575,'14'-21'0,"12"-14"0,16-16 0,15-13 0,4-2 0,-1 9 0,-3 29 0,-12 48 0,2 62 0,5 40 0,3 19 0,-3-8 0,-8-18 0,-13-29-8191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15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1677 305 24575,'-6'-1'0,"-1"0"0,0 0 0,1-1 0,-1 0 0,1 0 0,-1 0 0,1-1 0,0 0 0,-10-6 0,-13-7 0,-80-32 0,-2 5 0,-2 5 0,-1 4 0,-2 6 0,-1 5 0,-131-9 0,220 29 0,-215-10 0,202 13 0,0 1 0,0 3 0,-75 16 0,110-18 0,-1 0 0,0 0 0,1 1 0,0 0 0,-1 1 0,1-1 0,1 1 0,-1 0 0,0 1 0,1-1 0,0 1 0,0 0 0,1 1 0,-1-1 0,1 1 0,0 0 0,0 0 0,1 0 0,0 0 0,0 1 0,1-1 0,-1 1 0,-1 9 0,-2 14 0,1 0 0,1 0 0,2 1 0,2 33 0,0-42 0,-2 59 0,3 0 0,4-1 0,28 143 0,-9-140 0,5 0 0,3-2 0,3-2 0,82 134 0,223 269 0,-270-392 0,4-2 0,89 81 0,-133-141 0,1-3 0,1 0 0,1-2 0,0-2 0,2-1 0,1-1 0,1-3 0,0 0 0,57 14 0,-58-21 0,7 3 0,0-3 0,89 9 0,-120-18 0,1 0 0,-1 0 0,1-1 0,-1-1 0,1 0 0,-1-1 0,0 0 0,0 0 0,0-2 0,0 0 0,-1 0 0,1-1 0,-1 0 0,-1-1 0,13-9 0,-3-4 0,-1 0 0,0-1 0,-2 0 0,0-2 0,-2 0 0,0-1 0,-2 0 0,-1-1 0,0 0 0,7-30 0,3-15 0,-4-1 0,16-120 0,-13-19 0,-10-345 0,-14 475 0,-4 0 0,-30-143 0,24 175 0,-1 0 0,-3 1 0,-1 0 0,-3 2 0,-43-71 0,57 105 9,-1 0 1,0 0-1,-1 0 0,0 1 0,-1 1 1,0-1-1,0 2 0,-1-1 0,0 2 0,-1-1 1,0 1-1,-23-9 0,14 9-221,-1 1 0,1 1 0,-1 1-1,0 1 1,0 1 0,-44 1 0,12 2-6614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18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0 24575,'-1'0'0,"1"0"0,-1 0 0,0 1 0,0-1 0,0 0 0,0 0 0,1 1 0,-1-1 0,0 0 0,0 1 0,1-1 0,-1 1 0,0-1 0,1 1 0,-1-1 0,1 1 0,-1-1 0,0 1 0,1 0 0,-1-1 0,1 1 0,-1 0 0,1-1 0,0 1 0,-1 0 0,1 0 0,-1 1 0,-5 27 0,5-21 0,-5 37 0,1 2 0,2-1 0,3 0 0,1 1 0,2-1 0,3 0 0,1 0 0,3-1 0,1 0 0,2 0 0,3-2 0,1 0 0,2 0 0,35 56 0,-13-39 0,3-2 0,3-1 0,2-3 0,101 86 0,-41-53 0,187 114 0,-237-167 0,0-2 0,2-4 0,2-2 0,0-3 0,87 20 0,-63-25 0,0-4 0,1-4 0,141-1 0,-180-10 0,342-8 0,-363 8 0,1-1 0,-1-2 0,0-1 0,0-1 0,0-1 0,-1-2 0,0 0 0,-1-2 0,0-1 0,-1-1 0,0-1 0,-1-1 0,0-2 0,-2 0 0,0-1 0,-1-1 0,23-27 0,-6-1 0,-2-3 0,38-69 0,44-113 0,36-59 0,-143 273-455,-1-1 0,13-35 0,-8 10-6371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19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0 406 24575,'10'-1'0,"1"-1"0,-1 0 0,0-1 0,-1 0 0,1 0 0,0-1 0,-1 0 0,17-11 0,3 1 0,100-50 0,-3-5 0,154-112 0,-273 176 0,0 0 0,0 0 0,0 0 0,1 1 0,0 0 0,0 1 0,11-4 0,-15 6 0,0 1 0,0-1 0,0 1 0,0 0 0,0 0 0,0 0 0,0 1 0,-1-1 0,1 1 0,0 0 0,0 0 0,0 0 0,-1 1 0,1-1 0,0 1 0,-1 0 0,0 0 0,1 0 0,2 3 0,8 7 0,-1 1 0,0 0 0,-1 0 0,-1 1 0,0 1 0,-1 0 0,0 1 0,12 27 0,1 9 0,25 86 0,72 320 0,-31-112 0,-58-216-1365,-23-89-5461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23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5023 24575,'21'-9'0,"1"0"0,1 2 0,-1 1 0,1 0 0,0 2 0,39-3 0,-28 3 0,804-85-319,483-54-1619,16 56 480,976 76 408,-1407 17 797,-460-3 253,650-5 0,-1013 0 778,164-22 1,-240 23-605,-1-1 0,1 1 0,-1-1 1,1 0-1,-1-1 0,0 0 0,0 0 1,0 0-1,0 0 0,0-1 0,-1 0 1,0-1-1,0 1 0,0-1 0,5-5 1,-5 2-114,0 1 0,-1-1 0,0-1 1,0 1-1,-1 0 0,0-1 0,-1 1 1,0-1-1,0 0 0,1-17 0,3-337-61,-8 220 0,1-81 0,-27-665-459,-67 139 359,-35 4 114,50 297-20,40 167 14,-12-64 535,49 328-543,-1 1 0,-1-1 0,-1 1 0,0 0 0,-1 1 0,-1 0 0,-14-23 0,17 32 0,-1 0 0,0 0 0,0 0 0,-1 1 0,0 0 0,0 0 0,0 1 0,-1 0 0,0 0 0,0 1 0,0-1 0,0 2 0,-1-1 0,0 1 0,1 1 0,-14-3 0,-25-1 0,-1 2 0,1 2 0,-53 4 0,30 0 0,-4240 14-1566,2724-19 1226,1378 5 340,-237-5 0,327-10 400,87 8-79,-1 2 0,-35 0 0,54 3-261,1 1 0,-1 1 1,1 0-1,0 1 1,0 0-1,0 0 0,0 2 1,-21 10-1,-14 13-60,1 2 0,1 2 0,2 2 0,2 1 0,-59 66 0,84-85 0,1 1 0,1 1 0,0 0 0,1 1 0,1 1 0,1 0 0,1 0 0,1 1 0,0 0 0,2 1 0,0 0 0,-6 44 0,6 61 0,12 149 0,0-88 0,-1 1624 25,-5-1031-1415,1-720-5436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7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0 24575,'-2'0'0,"1"1"0,-1 0 0,1-1 0,-1 1 0,1 0 0,0-1 0,-1 1 0,1 0 0,0 0 0,0 0 0,0 0 0,0 0 0,0 0 0,0 1 0,0-1 0,0 0 0,0 1 0,0-1 0,0 0 0,1 1 0,-1 1 0,-15 36 0,15-35 0,-9 31 0,1 0 0,2 1 0,-4 56 0,4 114 0,7-154 0,-2 51 0,7 313 0,-3-400-5,1 0 0,1 0 0,1 0 0,0 0 0,1-1 0,8 16 0,4 12-1325,-5-8-5496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25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2394 24575,'0'0'0,"0"1"0,0-1 0,0 1 0,0-1 0,0 0 0,1 1 0,-1-1 0,0 1 0,0-1 0,0 0 0,1 1 0,-1-1 0,0 0 0,1 1 0,-1-1 0,0 0 0,1 0 0,-1 1 0,0-1 0,1 0 0,-1 0 0,0 1 0,1-1 0,-1 0 0,1 0 0,-1 0 0,1 0 0,-1 0 0,0 0 0,1 0 0,-1 0 0,1 0 0,-1 0 0,1 0 0,-1 0 0,0 0 0,1 0 0,-1 0 0,1 0 0,-1 0 0,1 0 0,-1-1 0,0 1 0,1 0 0,0-1 0,30-10 0,-23 7 0,183-61 0,-139 49 0,545-143-639,20 30-657,-501 106 1364,2359-418-2825,-2311 417 2718,766-120-1035,-18-71 516,-853 197 704,544-174 4960,-137 48-4075,-270 86-1019,353-76-12,-273 73 0,-93 12 0,261-105 0,-358 121 0,-24 10 0,74-40 0,20-6 0,-111 52 0,-1-2 0,60-36 0,-44 15-1365,-7 0-5461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26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0 323 24575,'47'-25'0,"38"-15"0,121-29 0,4 10 0,390-58 0,-588 115 0,12-2 0,0 1 0,1 1 0,-1 1 0,43 4 0,-61-3 0,-1 1 0,0 0 0,1 0 0,-1 1 0,0 0 0,1 0 0,-1 0 0,0 1 0,0-1 0,-1 1 0,1 0 0,-1 0 0,1 1 0,-1 0 0,0-1 0,0 1 0,-1 1 0,1-1 0,-1 0 0,0 1 0,0 0 0,0 0 0,-1 0 0,0 0 0,0 0 0,3 9 0,-2 2 0,-1 0 0,0-1 0,-1 1 0,-1 0 0,0 0 0,-2 0 0,-3 20 0,-32 120 0,-27 47-455,-8-3 0,-157 301 0,130-316-6371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40.0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1131 0 24575,'-1'13'0,"0"0"0,-1 0 0,0 0 0,-1 0 0,0-1 0,-1 1 0,-1-1 0,0 0 0,-7 12 0,-10 14 0,-37 48 0,11-16 0,-200 374 0,62-103 0,-240 400 0,347-596-1365,54-108-5461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41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329 185 24575,'-3'4'0,"0"0"0,1 0 0,-1 0 0,1 1 0,0 0 0,0-1 0,1 1 0,-1 0 0,1 0 0,0-1 0,0 1 0,1 0 0,-1 7 0,-2 9 0,-86 684 0,-1 68 0,88-757 0,1 4 0,-1-1 0,-2 0 0,-10 38 0,9-52 0,1-14 0,0-14 0,0-1 0,2 1 0,1-37 0,1 15 0,6-946 0,25 688 0,-24 258 0,2 1 0,3 0 0,1 0 0,29-63 0,-37 96 0,1 1 0,0 1 0,0-1 0,1 1 0,1 0 0,-1 1 0,1-1 0,1 2 0,-1-1 0,2 1 0,14-9 0,-20 13 0,0 1 0,0 0 0,0 0 0,0 1 0,1-1 0,-1 1 0,0 0 0,1 0 0,-1 1 0,1-1 0,-1 1 0,1 0 0,-1 0 0,1 1 0,-1-1 0,1 1 0,-1 0 0,0 0 0,1 0 0,-1 1 0,0 0 0,0-1 0,0 1 0,0 1 0,0-1 0,0 1 0,-1-1 0,1 1 0,-1 0 0,0 0 0,0 1 0,3 3 0,3 7 0,0 0 0,-1 1 0,-1 0 0,0 0 0,-1 1 0,0 0 0,4 24 0,2 1 0,4 9 0,-2 1 0,-2 1 0,-3 0 0,-1 0 0,-3 1 0,-3 76 0,-2-123 0,0 0 0,-1 0 0,0 0 0,0 0 0,-1 0 0,0-1 0,0 1 0,0 0 0,0-1 0,-1 1 0,0-1 0,0 0 0,-1 0 0,1 0 0,-1 0 0,0-1 0,0 0 0,-1 0 0,1 0 0,-10 6 0,3-4 0,-1-1 0,1 0 0,-1-1 0,0-1 0,0 0 0,-1 0 0,1-1 0,0-1 0,-15 1 0,-60 1 0,-109-9 0,188 5 17,0 0 0,0 0 0,1-1 0,-1 0 0,1 0 0,-9-4 0,14 5-88,0 0 0,-1 0 1,1-1-1,0 1 0,0-1 1,0 0-1,0 0 1,0 0-1,0 0 0,0 0 1,1 0-1,-1 0 0,1 0 1,0-1-1,0 1 0,-1 0 1,1-1-1,1 1 0,-1-1 1,-1-3-1,0-29-6755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42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 24575,'125'2'0,"-35"1"0,0-4 0,177-26 0,-254 25 0,-2-1 0,1 0 0,0 1 0,-1 1 0,20 0 0,-29 1 0,0 0 0,1 0 0,-1 1 0,0-1 0,1 1 0,-1-1 0,0 1 0,0 0 0,1 0 0,-1 0 0,0 0 0,0 0 0,0 0 0,0 1 0,0-1 0,-1 1 0,1-1 0,0 1 0,-1 0 0,1 0 0,-1-1 0,1 1 0,-1 0 0,0 0 0,0 0 0,0 1 0,0-1 0,1 4 0,2 20-31,-1 0-1,-1 0 0,-1 0 1,-2 1-1,-4 29 0,2-8-1143,0 10-5651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45.5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2157 24575,'89'-99'0,"126"-181"0,-181 232 0,8-9 0,2 1 0,3 3 0,2 2 0,2 2 0,58-42 0,89-63 0,283-282 0,-433 386-97,33-34 212,109-144-1,-169 199-263,-2-2-1,0 0 0,-3 0 0,0-2 1,-2 0-1,-2 0 0,-1-2 0,-1 1 1,7-53-1,-13 44-6676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46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15 709 24575,'0'0'0,"-1"0"0,1 0 0,-1 0 0,1 0 0,-1 0 0,1 0 0,-1 0 0,0 0 0,1-1 0,-1 1 0,1 0 0,-1 0 0,1 0 0,-1 0 0,1-1 0,0 1 0,-1 0 0,1-1 0,-1 1 0,1 0 0,-1-1 0,1 1 0,0 0 0,-1-1 0,1 1 0,0-1 0,0 1 0,-1 0 0,1-1 0,0 1 0,0-1 0,-1 1 0,1-1 0,0 1 0,0-2 0,8-21 0,4 8 0,1 1 0,1 0 0,0 1 0,29-21 0,-20 16 0,583-450 0,-581 449 0,-14 9 0,1 0 0,0 1 0,1 1 0,0 0 0,1 0 0,0 1 0,0 1 0,22-7 0,-33 13 0,-1 0 0,1 0 0,0 0 0,0 0 0,-1 0 0,1 0 0,0 1 0,0-1 0,-1 1 0,1 0 0,0 0 0,-1 0 0,1 0 0,-1 0 0,1 0 0,-1 1 0,0-1 0,0 1 0,1 0 0,-1 0 0,0-1 0,-1 2 0,1-1 0,0 0 0,0 0 0,-1 0 0,1 1 0,-1-1 0,0 1 0,0-1 0,0 1 0,0-1 0,0 4 0,4 10 0,-1 0 0,-1 0 0,0 1 0,0 20 0,-3-29 0,-5 538 120,-7-197-1605,12-314-5341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5:47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24575,'5468'0'0,"-5351"6"-147,0 5 0,117 27 1,-159-25-779,-24-5-5901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6:01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6:02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  <inkml:trace contextRef="#ctx0" brushRef="#br0" timeOffset="1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8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24575,'0'14'0,"0"40"0,0 40 0,0 38 0,0 19 0,0 5 0,0-18 0,0-17 0,0-16 0,0-18 0,0-17 0,8-13 0,1-17-8191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21.6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27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0 24575,'0'2268'0,"-1"-2498"0,28-1002 0,-21 1152 0,4 1 0,23-96 0,-24 143 0,0 0 0,2 1 0,2 1 0,0 0 0,2 1 0,2 0 0,0 1 0,23-27 0,-33 47 0,-1 0 0,1 0 0,0 0 0,1 1 0,-1 0 0,2 1 0,-1 0 0,1 0 0,-1 1 0,2 0 0,-1 0 0,0 1 0,1 0 0,0 1 0,0 0 0,0 1 0,0 0 0,0 0 0,1 1 0,16 0 0,-24 2 0,0 0 0,0 0 0,1 0 0,-1 0 0,0 0 0,0 0 0,0 1 0,0 0 0,-1-1 0,1 1 0,0 0 0,-1 0 0,1 1 0,-1-1 0,0 1 0,0-1 0,0 1 0,0-1 0,0 1 0,0 0 0,-1 0 0,1 0 0,-1 0 0,0 0 0,1 5 0,3 9 0,-1 0 0,-1 0 0,1 28 0,-3-39 0,6 131 0,-13 185 0,6-311 0,-1 1 0,-1-1 0,0 1 0,0-1 0,-1 0 0,-6 15 0,6-21 0,0 0 0,0 0 0,0 0 0,0 0 0,-1-1 0,0 1 0,0-1 0,0 0 0,0 0 0,-1-1 0,1 1 0,-1-1 0,0 0 0,-9 4 0,-37 16 0,-2-2 0,-66 17 0,90-30 0,0-2 0,0-1 0,0-2 0,-1 0 0,1-2 0,-34-4 0,60 3-72,-1 0 1,1-1-1,0 0 0,-1 1 0,1-1 0,0 0 0,0-1 0,0 1 1,0-1-1,0 1 0,0-1 0,0 0 0,0 0 0,1 0 0,-1 0 1,1-1-1,-1 1 0,-2-4 0,-12-22-6754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27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24575,'0'14'0,"0"33"0,0 23 0,0 14 0,0 13 0,0 5 0,0-1 0,0-11 0,0-13 0,0-13 0,0-18-8191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28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24575,'0'-7'0,"7"-3"0,24 1 0,14 9 0,20 5 0,6 0 0,-2 1 0,-5-2 0,-7-1 0,-13-1-8191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6.6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29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0 192 24575,'0'641'0,"3"-587"0,-3-54 0,0-1 0,0 1 0,0 0 0,0 0 0,0-1 0,0 1 0,0 0 0,1 0 0,-1-1 0,0 1 0,0 0 0,0 0 0,0 0 0,1-1 0,-1 1 0,0 0 0,0 0 0,1 0 0,-1 0 0,0-1 0,0 1 0,1 0 0,-1 0 0,0 0 0,0 0 0,1 0 0,-1 0 0,0 0 0,0 0 0,1 0 0,-1 0 0,0 0 0,1 0 0,-1 0 0,0 0 0,0 0 0,1 0 0,-1 0 0,0 0 0,0 0 0,1 0 0,-1 1 0,0-1 0,0 0 0,1 0 0,-1 0 0,0 0 0,0 0 0,0 1 0,1-1 0,-1 0 0,0 0 0,0 1 0,0-1 0,0 0 0,1 0 0,-1 0 0,0 1 0,0-1 0,0 0 0,0 1 0,0-1 0,0 0 0,0 1 0,11-24 0,-1-1 0,-2 0 0,0 0 0,-2 0 0,5-29 0,4-14 0,10-34 0,4 1 0,5 1 0,71-145 0,-101 236 0,1 0 0,0 0 0,0 1 0,1 0 0,0 0 0,0 0 0,0 1 0,1 0 0,0 0 0,0 0 0,1 1 0,0 0 0,8-4 0,-11 8 0,0-1 0,0 0 0,0 1 0,0 0 0,0 0 0,0 0 0,0 1 0,0 0 0,0 0 0,0 0 0,0 0 0,0 1 0,0 0 0,0 0 0,0 0 0,0 1 0,0 0 0,0 0 0,-1 0 0,1 0 0,-1 1 0,1 0 0,-1 0 0,5 4 0,-1 1 0,0 0 0,0 1 0,0 0 0,-1 0 0,-1 1 0,0 0 0,0 0 0,-1 0 0,0 1 0,0 0 0,-2 0 0,1 0 0,-1 0 0,-1 0 0,1 13 0,2 23 0,-2 0 0,-5 66 0,0-69 0,1 80-44,2-39-617,-16 124 1,6-160-6166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29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24575,'0'15'0,"7"25"0,3 13 0,13 11 0,4 10 0,3 13 0,-3 7 0,-6-7 0,-7-18-8191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0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603 0 24575,'-7'0'0,"-16"0"0,-12 0 0,-13 0 0,-7 8 0,0 8 0,2 3 0,10 11 0,-3 22 0,1 10 0,0 1 0,-6 4 0,-1 4 0,7-9-8191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0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24575,'0'14'0,"0"19"0,0 11 0,0 5 0,0 1 0,0-1 0,0-1 0,0 5 0,0-7-8191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1.1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24575,'8'0'0,"8"0"0,10 0 0,21 0 0,17 7 0,11 3 0,15-1 0,-9-2-8191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29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1101 24575,'1'-8'0,"0"1"0,1 0 0,0 0 0,0 0 0,0 0 0,1 0 0,0 1 0,0-1 0,8-10 0,1-4 0,13-23 0,3 0 0,1 2 0,2 1 0,2 2 0,1 1 0,58-49 0,-22 29 0,3 3 0,145-82 0,-108 81-89,2 5-1,3 5 0,1 4 0,2 6 1,195-33-1,621-23-777,79 69-577,0 33 1556,-597-4-410,-412-6 289,33 1 227,56 6-1,-81-4-107,1-1 0,0 2 0,-1 0 0,0 0 0,0 1 0,0 1 0,20 12 0,106 90 1332,-16-11-1211,609 350-175,-660-408-56,155 75 0,-216-110 0,-1-1 0,1 2 0,-1-1 0,0 1 0,0 1 0,-1 0 0,1 0 0,-1 1 0,0 0 0,-1 0 0,0 0 0,12 18 0,-10-12 4,32 48 164,48 97 1,-78-135-359,-1 0 1,-2 1-1,0 0 1,-2 1-1,0 0 1,-2 0-1,-1 0 0,0 28 1,-3-8-6637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8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2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24575,'0'14'0,"0"19"0,0 32 0,0 12 0,0 15 0,0-2 0,0-9 0,0-4 0,0-8 0,0-9 0,0-7 0,0-6 0,0-11-8191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3.3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5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1 24575,'-7'0'0,"-3"7"0,1 23 0,1 22 0,3 15 0,2 11 0,1 6 0,2 2 0,0 2 0,0 0 0,0-2 0,1 0 0,-8 6 0,-9 1 0,-3-14-8191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5.5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24575,'7'-7'0,"10"-2"0,15 0 0,10 2 0,5 2 0,9 2 0,22 1 0,49 2 0,44-1 0,29 2 0,16-1 0,-8 1 0,-18-1 0,-41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6.1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319 0 24575,'0'1945'0,"0"-1941"0,1 14 0,-1 1 0,-1-1 0,-1 0 0,-7 31 0,7-43 0,0-1 0,0 0 0,0 0 0,-1 0 0,1 0 0,-1-1 0,0 1 0,-1-1 0,1 1 0,-1-1 0,0 0 0,0-1 0,0 1 0,0-1 0,-1 1 0,0-1 0,1-1 0,-1 1 0,0-1 0,-6 3 0,4-3-62,-1 0 0,0 0 0,0 0 0,0-1 0,0 0 0,0-1 0,0 1 0,0-2 0,0 1 0,0-1 0,0 0 0,1-1-1,-1 0 1,0 0 0,0-1 0,1 0 0,0 0 0,-1 0 0,1-1 0,0 0 0,-12-11 0,-26-22-6764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8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24575,'7'7'0,"9"2"0,38 0 0,38 5 0,24 1 0,7-3 0,-4-3 0,-7-3 0,-9-2 0,-15-3 0,-15-1 0,-14 0 0,-16-1-8191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8.7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1 24575,'0'6'0,"0"25"0,0 49 0,0 67 0,0 80 0,0 79 0,0 65 0,0 48-2354,0 23 2354,0-28 0,0-28 0,0-58 0,0-64 0,0-69 0,-14-68 562,-5-70-562,-13-80 0,-1-36-6399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39.4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1 616 24575,'0'-13'0,"2"0"0,-1-1 0,2 1 0,0 0 0,0 0 0,1 1 0,1-1 0,0 1 0,1 0 0,0 0 0,1 0 0,0 1 0,1 0 0,10-10 0,10-11 0,3 2 0,0 1 0,40-27 0,0 5 0,1 3 0,3 4 0,136-60 0,-200 99 0,0 1 0,0 0 0,1 0 0,0 1 0,-1 1 0,15-2 0,-22 4 0,0 0 0,-1 0 0,1 0 0,-1 1 0,1 0 0,0 0 0,-1 0 0,1 0 0,-1 0 0,0 1 0,1-1 0,-1 1 0,0 0 0,0 0 0,0 0 0,0 1 0,0-1 0,-1 1 0,1-1 0,-1 1 0,0 0 0,1 0 0,-1 0 0,2 4 0,6 15 0,-1-1 0,-1 2 0,0-1 0,-2 1 0,7 44 0,-8-40 0,122 796 0,-113-670-1365,-11-99-5461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0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427 29 24575,'0'-1'0,"0"-1"0,0 1 0,-1-1 0,1 1 0,-1 0 0,1 0 0,-1-1 0,1 1 0,-1 0 0,0 0 0,0 0 0,0-1 0,1 1 0,-1 0 0,0 0 0,0 0 0,0 1 0,-1-1 0,1 0 0,0 0 0,0 0 0,0 1 0,-1-1 0,1 1 0,0-1 0,-1 1 0,1-1 0,0 1 0,-1 0 0,1 0 0,0 0 0,-1-1 0,1 1 0,-3 1 0,-1-1 0,0 0 0,-1 0 0,1 0 0,0 1 0,0 0 0,0 0 0,0 0 0,-6 3 0,2 1 0,1 1 0,1 0 0,-1 0 0,1 0 0,0 1 0,0 0 0,1 1 0,0-1 0,0 1 0,1 1 0,0-1 0,0 1 0,1-1 0,0 1 0,1 1 0,0-1 0,-3 17 0,-2 8 0,3 0 0,1 0 0,0 61 0,3-76 0,1 0 0,1 0 0,1 0 0,1 0 0,0 0 0,1-1 0,1 0 0,1 1 0,16 32 0,141 206 0,-104-171 0,-4 2 0,54 117 0,-100-184 0,-1 0 0,-1 1 0,-1 0 0,4 25 0,-9-41 0,0 1 0,0-1 0,-1 1 0,0-1 0,0 0 0,0 1 0,-1-1 0,0 1 0,0-1 0,-1 0 0,0 0 0,0 0 0,0 0 0,-1 0 0,0 0 0,0 0 0,0-1 0,-1 0 0,-4 6 0,-8 3 0,0 0 0,-1-1 0,0-1 0,-1-1 0,0-1 0,-1 0 0,0-1 0,0-1 0,-1-1 0,0 0 0,-35 5 0,12-5 0,0-2 0,0-2 0,1-1 0,-77-8 0,115 6 6,-1-1 0,1 1 0,-1-1 0,1 0 0,0 0 0,-1 0 0,1-1 0,0 0 0,0 0 0,0 0 0,0 0 0,0 0 0,0-1 0,1 0 0,-1 0 0,1 0 0,0 0 0,0 0 0,-5-7 0,4 3-155,1-1 1,0 1-1,0-1 1,0 0-1,1 0 1,1 0-1,-1 0 1,1 0-1,0-15 1,1-21-6678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1.4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204 489 24575,'-10'-1'0,"1"2"0,-1-1 0,0 1 0,1 1 0,-1 0 0,1 0 0,-1 1 0,1 0 0,-13 6 0,16-5 0,0-1 0,1 1 0,0 0 0,0 1 0,0-1 0,0 1 0,1 0 0,0 0 0,0 1 0,0-1 0,0 1 0,1 0 0,0 0 0,-4 12 0,0 5 0,2 1 0,0-1 0,1 1 0,2 0 0,0 0 0,2 0 0,0 0 0,2 0 0,0 0 0,2-1 0,1 1 0,1-1 0,0 0 0,2 0 0,11 23 0,-15-40 0,0 0 0,1 0 0,0-1 0,0 1 0,0-1 0,0 0 0,1 0 0,0-1 0,0 1 0,0-2 0,1 1 0,9 4 0,-12-6 0,0 0 0,1-1 0,-1 1 0,1-1 0,-1 0 0,1 0 0,0-1 0,-1 1 0,1-1 0,0 0 0,-1 0 0,1-1 0,0 1 0,-1-1 0,1 0 0,-1-1 0,1 1 0,-1-1 0,1 1 0,4-4 0,-2 0 0,-1-1 0,-1 1 0,1-1 0,-1 1 0,0-2 0,0 1 0,-1 0 0,0-1 0,0 0 0,0 0 0,-1 0 0,0-1 0,3-13 0,3-13 0,7-62 0,-15 88 0,11-123 0,-6 0 0,-15-189 0,8 292-227,-1 1-1,-2-1 1,0 1-1,-2 0 1,-14-38-1,3 29-6598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8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2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0 299 24575,'15'0'0,"18"-8"0,18-15 0,7-12 0,8-14 0,0 1 0,-4-5 0,-6 7 0,-12 17 0,-14 22 0,-12 18 0,-9 22 0,-6 12 0,4 20 0,0-1-8191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2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1 622 24575,'0'-7'0,"7"-10"0,9-9 0,9-6 0,8-13 0,12-6 0,12-15 0,19-3 0,23-5 0,18-10 0,-6 1 0,-20 16-8191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3.1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24575,'-4'0'0,"1"0"0,0 1 0,0 0 0,-1 0 0,1 0 0,0 0 0,0 0 0,0 0 0,0 1 0,0 0 0,0-1 0,0 1 0,1 0 0,-1 0 0,1 1 0,-1-1 0,1 1 0,0-1 0,0 1 0,0-1 0,0 1 0,0 0 0,1 0 0,-1 0 0,1 0 0,0 0 0,0 1 0,0-1 0,-1 6 0,-2 11 0,0 0 0,2 1 0,-1 32 0,2-40 0,4 452 0,-2-453 0,0 0 0,0-1 0,1 0 0,1 1 0,0-1 0,0 0 0,7 13 0,-8-19 0,1-1 0,-1 0 0,1 0 0,0 0 0,0-1 0,0 1 0,0-1 0,1 1 0,-1-1 0,1 0 0,0-1 0,0 1 0,0 0 0,0-1 0,1 0 0,-1 0 0,0-1 0,1 1 0,0-1 0,7 2 0,5-2-170,0-1-1,0-1 0,0-1 1,0 0-1,0-1 0,0 0 1,20-8-1,49-15-6655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3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178 286 24575,'-6'0'0,"0"1"0,1 0 0,-1 0 0,1 1 0,0 0 0,-1 0 0,1 0 0,0 0 0,0 1 0,0 0 0,1 0 0,-1 0 0,1 1 0,-1-1 0,1 1 0,0 0 0,1 1 0,-1-1 0,1 0 0,0 1 0,-5 9 0,-1 1 0,1 1 0,1 1 0,0-1 0,2 1 0,-7 28 0,3 4 0,-4 70 0,11-94 0,2-1 0,1 1 0,1-1 0,9 45 0,-9-63 0,0 0 0,0 0 0,1 0 0,0-1 0,0 1 0,0-1 0,1 1 0,-1-1 0,1 0 0,1 0 0,-1-1 0,1 0 0,-1 1 0,9 4 0,-10-7 0,0 0 0,0 0 0,1 0 0,-1-1 0,1 0 0,-1 1 0,1-1 0,0 0 0,0-1 0,-1 1 0,1 0 0,0-1 0,0 0 0,0 0 0,-1 0 0,1-1 0,0 1 0,0-1 0,-1 0 0,1 0 0,0 0 0,-1-1 0,1 1 0,-1-1 0,5-2 0,1-3 0,0-1 0,-1 0 0,1-1 0,-2 1 0,1-2 0,-1 1 0,-1-1 0,1 0 0,-2 0 0,1-1 0,-1 1 0,-1-1 0,0-1 0,4-20 0,3-14 0,-3-1 0,3-61 0,-8 63 0,-1-1 0,-11-90 0,6 114 0,-1 1 0,-1-1 0,-1 1 0,0 1 0,-2-1 0,-1 1 0,0 1 0,-17-26 0,19 36-105,0 1 0,0 0 0,-1 0 0,-1 1 0,1 0 0,-1 1 0,0 0 0,-1 0 0,1 1 0,-1 0 0,0 0 0,-17-4 0,-7-2-6721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4.2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24575,'7'0'0,"9"0"0,17 0 0,16 0 0,7 0 0,2 0 0,4 7 0,6 17 0,6 17 0,-3 10 0,-13-4-8191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4.6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24575,'0'7'0,"0"37"0,0 48 0,0 42 0,0 28 0,0 14 0,0 5 0,0-6 0,0-27 0,0-30 0,0-29 0,0-30-8191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5.1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 24575,'0'-7'0,"7"-2"0,10 0 0,16 2 0,9 2 0,11 9 0,26 3 0,6 9 0,-4 0 0,-2-1 0,-7-4 0,-9-4 0,-7-3 0,-15-2-8191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5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7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6117 1 24575,'-7'14'0,"0"0"0,2 1 0,-1 0 0,2 0 0,-4 17 0,-10 42 0,-63 186 0,-57 136-951,-52 123-2853,-627 1817 167,690-1935 3852,49-117-161,69-244-54,2 0 0,-3 57 0,9-90 27,1 0 0,0 0 0,1 0 0,0 0 1,0-1-1,0 1 0,1 0 0,0-1 0,0 1 0,4 6 0,-4-9 37,0-1-1,1 0 0,-1 0 1,0 0-1,1 0 0,0 0 0,0-1 1,0 1-1,0-1 0,0 0 1,0 0-1,1 0 0,-1 0 1,4 1-1,9 1 135,-1-1 1,1 0-1,-1-2 1,1 1-1,0-2 1,0 0-1,23-4 1,289-23 1591,128-7-361,-33 16-1554,324 9-1512,754 89-1,-492 41 329,1401 353 0,-2000-368 1254,879 207-537,-901-237 378,533 34 1,488-100 1522,-868-19-1007,26 8 801,540-11-324,-1103 12-786,416-26 310,-341 16 316,-2-2-1,1-4 0,91-31 1,-152 41-503,0-1 0,-1 0 1,0-1-1,0-1 0,-1 0 1,0-1-1,0-1 1,-1 0-1,-1-1 0,0 0 1,-1-1-1,0 0 0,-1-1 1,0-1-1,8-16 1,6-9 90,-3-1 0,-1 0 0,-2-2 0,22-70 0,227-835-207,4-107-852,-95-21 1,-152 630 1358,-11 139 87,-13 298-539,0-1 6,0 0-1,-1 0 1,0 0-1,0 0 1,-1 0-1,-4-17 0,3 22-53,0 1-1,0-1 1,0 1-1,-1 0 1,0 0 0,0 0-1,0 1 1,0-1-1,0 1 1,-1 0-1,1-1 1,-1 2-1,0-1 1,0 0-1,0 1 1,0-1-1,-1 1 1,-4-1-1,-18-8-6,-1 1 0,1 1 0,-47-8 0,-102-5 0,85 13 0,-422-36-761,-350 1-2285,-381 8 1406,-370 10-1874,-335 7 2049,-230-5-885,-1933-83 199,18-138 805,2780 124 1275,376 16 226,342 21 1210,241 20 5268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49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1101 0 24575,'1'0'0,"-1"0"0,0 0 0,1 0 0,-1 0 0,0 0 0,0 0 0,1 0 0,-1 0 0,0 0 0,0 0 0,1 0 0,-1 1 0,0-1 0,1 0 0,-1 0 0,0 0 0,0 0 0,1 0 0,-1 0 0,0 1 0,0-1 0,0 0 0,1 0 0,-1 0 0,0 1 0,0-1 0,0 0 0,0 0 0,1 1 0,-1-1 0,0 0 0,0 0 0,0 1 0,0-1 0,0 0 0,0 0 0,0 1 0,0-1 0,0 0 0,0 1 0,0-1 0,0 0 0,0 0 0,0 1 0,0-1 0,0 0 0,0 0 0,0 1 0,0-1 0,0 0 0,0 1 0,0-1 0,-1 0 0,-10 21 0,7-15 0,-246 343 0,95-143 0,35-35 0,-189 361 0,263-437 0,5 3 0,5 1 0,3 2 0,5 0 0,-27 199 0,43-164 0,5 1 0,6-1 0,20 157 0,-10-238-114,1 1 1,3-2-1,3 1 0,2-2 0,2-1 1,3 0-1,1-1 0,3-2 0,2-1 1,2-1-1,39 44 0,-33-48-6712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9.3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50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24575,'12'-1'0,"0"1"0,0 0 0,-1 1 0,1 0 0,0 1 0,-1 0 0,1 1 0,-1 0 0,0 1 0,0 0 0,0 1 0,-1 0 0,1 0 0,-1 1 0,-1 1 0,1 0 0,-1 0 0,0 1 0,13 14 0,10 13 0,-2 2 0,-1 0 0,-2 2 0,26 50 0,72 175 0,-36-51 0,107 390 0,-160-449 0,-6 0 0,-7 2 0,4 238 0,-36-155 0,4-207 0,0 0 0,-2 0 0,-2 0 0,-1-1 0,-17 37 0,-111 209-1365,118-242-5461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51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24575,'21'0'0,"28"7"0,14 10 0,9 8 0,7 15 0,4 15 0,-12 4 0,-11 0 0,-15-3 0,-9 3 0,-10-9-8191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51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 24575,'-7'0'0,"-17"0"0,-11 0 0,1 0-8191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52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24575,'0'7'0,"0"31"0,0 23 0,0 8 0,0 7 0,0-3 0,0-7 0,0-14-8191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49:52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24575,'14'0'0,"19"0"0,10 0 0,13 0 0,4 0 0,19 0 0,-3 0-8191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 24575,'0'21'0,"0"42"0,0 61 0,0 29 0,0 11 0,0-1 0,0-15 0,0-4 0,0-19 0,-14-10 0,-5-17 0,-6-26 0,2-31 0,4-31 0,5-30 0,5-13-8191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1 335 24575,'10339'0'-3971,"-5173"0"5510,-4826-7-1080,396-59 1,-430 22-394,346-45 183,12 41 77,105 45-331,401-15 155,-595 1 648,109-8-869,225 7 71,-657 20 0,-232-3 0,0 2 0,1 0 0,-1 1 0,0 1 0,-1 0 0,34 12 0,-47-12 0,1 0 0,-1 0 0,1 1 0,-1 0 0,0 0 0,-1 1 0,1 0 0,-1 0 0,0 0 0,0 0 0,-1 1 0,1 0 0,-1 0 0,0 0 0,-1 0 0,0 1 0,0 0 0,0-1 0,-1 1 0,0 0 0,3 12 0,1 18 0,-1 1 0,-2-1 0,-2 45 0,-14 120 0,4-79 0,-2 117-1365,9-189-5461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1187 24575,'4693'0'-2756,"-4141"-37"4661,-142 4-1054,1491 15-1653,-1239 22 861,264 13 684,387 11-743,10-29 0,-469-2 0,-363 1 0,542 6 0,-584 16 0,77 2 0,554-22 0,-498-1 0,119 51 0,-560-35 0,689 11 0,-112-9 0,754 45 0,-571-91 0,-806 23 0,645-71 0,-709 71 0,1 0 0,-1-3 0,0 0 0,41-19 0,-64 24 0,-1 0 0,1 0 0,-1-1 0,1 0 0,-1 0 0,-1-1 0,1 0 0,-1 0 0,0 0 0,-1-1 0,1 0 0,-1 0 0,-1-1 0,1 1 0,-1-1 0,0 0 0,-1 0 0,0 0 0,0 0 0,2-18 0,-1-23 0,-2-1 0,-2 0 0,-8-56 0,0-22 0,4-393-643,5 461-79,-1-10-6104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24575,'7'0'0,"2"7"0,0 24 0,-2 20 0,-2 24 0,-2 26 0,-1 11 0,-2 14 0,0 14 0,0 5 0,0-8 0,-1-14 0,1-20 0,0-20 0,0-26-8191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24575,'-7'8'0,"-2"15"0,0 27 0,2 31 0,2 11 0,2 23 0,1 15 0,1 6 0,1-6 0,1-18 0,-1-14 0,1-16 0,-1-16 0,0-11 0,0-8 0,7-6 0,3-8-8191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09.7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 24575,'-14'0'0,"-12"0"0,-1 0-8191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24575,'8'0'0,"8"0"0,10 0 0,14 0 0,0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24575,'2'0'0,"-1"1"0,1 0 0,-1-1 0,1 1 0,-1 0 0,0 0 0,1 0 0,-1 0 0,0 0 0,0 1 0,0-1 0,0 0 0,0 1 0,0-1 0,0 0 0,0 1 0,-1-1 0,1 1 0,-1-1 0,1 1 0,-1-1 0,1 1 0,-1 0 0,0-1 0,0 1 0,1 0 0,-1-1 0,-1 1 0,1 2 0,1 3 0,18 150 0,3 25 0,3-42 0,-7 1 0,1 164 0,-16-243-682,17 101-1,-14-120-6143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1 24575,'-7'0'0,"-2"7"0,-7 30 0,-1 24 0,-11 29 0,-9 28 0,3 30 0,6 17 0,9-12 0,7-18 0,6-25 0,3-10 0,3-14 0,1-16 0,1-12 0,-1-16-8191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24 227 24575,'-1'-1'0,"1"1"0,-1 0 0,0 0 0,0 0 0,0 0 0,0 0 0,0 1 0,0-1 0,0 0 0,0 0 0,1 1 0,-1-1 0,0 0 0,0 1 0,0-1 0,1 1 0,-1-1 0,0 1 0,0-1 0,1 1 0,-1-1 0,0 1 0,1 0 0,-1 0 0,1-1 0,-1 1 0,1 0 0,-1 0 0,0 0 0,1 2 0,0-1 0,0 0 0,-1 0 0,1 0 0,0 0 0,1 1 0,-1-1 0,0 0 0,1 0 0,-1 0 0,1 0 0,0 2 0,3 5 0,0-1 0,0 0 0,0 1 0,1-2 0,6 9 0,29 29 0,2-1 0,1-3 0,2-1 0,2-2 0,70 42 0,-92-67 0,1-1 0,0-1 0,1-2 0,1 0 0,-1-2 0,1-1 0,0-1 0,30 1 0,236-5 0,-170-5 0,223 4 0,186-4 0,-419-7 0,221-49 0,-132 19 0,-181 37 0,3-2 0,1 2 0,0 1 0,41 0 0,-61 3 0,-1 1 0,1-1 0,-1 1 0,1 0 0,-1 0 0,0 0 0,1 1 0,-1 0 0,0 0 0,0 0 0,0 1 0,-1-1 0,1 1 0,-1 0 0,1 1 0,-1-1 0,0 1 0,0 0 0,0 0 0,-1 0 0,1 0 0,4 10 0,-1 2 0,-1 0 0,0 0 0,-1 1 0,-1 0 0,-1 0 0,0 0 0,-1 19 0,-2 130 0,-1-112 0,0-35 0,-1 17 0,2-1 0,1 1 0,1-1 0,2 1 0,11 43 0,-14-78 0,-1 0 0,0 0 0,0 1 0,1-1 0,-1 0 0,1 0 0,-1 1 0,1-1 0,-1 0 0,1 0 0,0 0 0,0 0 0,-1 0 0,1 0 0,0 0 0,0 0 0,0 0 0,0 0 0,0-1 0,0 1 0,0 0 0,1-1 0,-1 1 0,0-1 0,0 1 0,0-1 0,1 1 0,-1-1 0,0 0 0,0 0 0,1 0 0,1 1 0,-1-2 0,0 0 0,0 0 0,0 0 0,-1 0 0,1 0 0,0-1 0,0 1 0,-1 0 0,1-1 0,0 0 0,-1 1 0,0-1 0,1 0 0,-1 0 0,0 1 0,0-1 0,0 0 0,0 0 0,1-4 0,5-15 0,0 0 0,-2-1 0,0 1 0,2-37 0,-1-97 0,-5 112 0,-4-160 0,4-88 0,0 288 0,-1 0 0,0 0 0,1-1 0,0 1 0,0 0 0,0 0 0,0 0 0,0 0 0,1 0 0,-1 0 0,1 1 0,0-1 0,0 0 0,0 1 0,0-1 0,0 1 0,1 0 0,-1 0 0,1-1 0,-1 2 0,1-1 0,0 0 0,0 1 0,0-1 0,0 1 0,0 0 0,4-2 0,8 0 0,1-1 0,0 2 0,-1 0 0,24 0 0,-24 2 0,60 1 0,0 3 0,88 17 0,90 5 0,531-24 0,-378-5 0,317 3 0,-712 1 0,0-1 0,0 0 0,0-1 0,-1 0 0,1-1 0,0 0 0,0 0 0,-1-2 0,1 1 0,-1-1 0,0-1 0,0 1 0,-1-2 0,1 1 0,-1-2 0,-1 1 0,1-1 0,-1 0 0,0-1 0,0 0 0,-1 0 0,0-1 0,-1 1 0,7-13 0,-3 2-151,0-1-1,-1 0 0,-2 0 0,0 0 1,-1-1-1,-1-1 0,-1 1 1,2-31-1,-2 2-6674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456 265 24575,'-1'-5'0,"1"0"0,-1 1 0,0-1 0,0 1 0,-1-1 0,1 1 0,-1-1 0,0 1 0,0 0 0,0 0 0,-1 0 0,1 0 0,-1 0 0,0 0 0,0 1 0,-1-1 0,1 1 0,-1 0 0,0 0 0,1 1 0,-1-1 0,0 1 0,-1-1 0,1 1 0,0 0 0,-1 1 0,-4-2 0,1 0 0,0 1 0,-1 0 0,1 0 0,0 0 0,-1 1 0,1 1 0,-1 0 0,0 0 0,1 0 0,-1 1 0,1 0 0,0 1 0,-1 0 0,-9 4 0,4 1 0,0 1 0,1 1 0,0 0 0,0 1 0,1 0 0,0 1 0,1 0 0,0 1 0,-9 13 0,5-4 0,0 0 0,2 0 0,1 2 0,-19 46 0,27-60 0,1 1 0,0 0 0,0-1 0,1 1 0,0 1 0,1-1 0,0 0 0,1 0 0,0 1 0,1-1 0,0 0 0,0 0 0,1 0 0,0 0 0,1 0 0,0 0 0,1-1 0,0 1 0,0-1 0,1 0 0,0 0 0,1 0 0,0-1 0,0 0 0,1 0 0,0-1 0,0 0 0,1 0 0,0 0 0,0-1 0,0 0 0,1-1 0,0 0 0,0 0 0,0-1 0,1 0 0,17 4 0,-10-2 0,0-2 0,0 0 0,1-1 0,-1-1 0,0 0 0,1-2 0,0 0 0,28-3 0,-38 1 0,-1 1 0,1-1 0,0-1 0,0 1 0,-1-1 0,0-1 0,1 1 0,-1-1 0,-1 0 0,1-1 0,-1 0 0,1 0 0,-1 0 0,-1-1 0,1 0 0,-1 0 0,0 0 0,0-1 0,-1 1 0,7-13 0,-1-5 0,-2-1 0,0 0 0,-1 0 0,-1-1 0,-2 0 0,0 0 0,-1-42 0,-3 30 0,-2 0 0,-1 1 0,-2-1 0,-17-61 0,19 86 0,-1 1 0,-1-1 0,0 1 0,0 0 0,-2 0 0,1 0 0,-1 1 0,-15-17 0,18 23 0,-1 1 0,0 0 0,0 0 0,0 0 0,0 0 0,-1 1 0,0 0 0,0 0 0,0 1 0,0-1 0,0 1 0,0 1 0,0-1 0,-1 1 0,1 0 0,-1 1 0,1-1 0,-1 1 0,-10 1 0,-24 7-1365,5 4-5461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1 156 24575,'7'0'0,"17"0"0,11 0 0,7 0 0,3-7 0,1-9 0,0-9 0,6-15 0,2 0 0,-10 13 0,-11 27 0,-11 19 0,-10 28 0,-7 13 0,-4 10 0,-2-6-8191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 1 24575,'22'0'0,"0"0"0,0 2 0,-1 0 0,39 10 0,-50-9 0,-1 1 0,0 0 0,0 0 0,0 0 0,-1 1 0,1 1 0,-1 0 0,-1 0 0,1 0 0,-1 1 0,0 0 0,11 15 0,-8-7 0,0 0 0,-1 2 0,-1-1 0,0 1 0,-2 0 0,1 0 0,-2 1 0,-1 0 0,4 25 0,-4-11 0,-2 0 0,-1 0 0,-1 1 0,-7 48 0,6-77 0,0 0 0,1 0 0,-1 0 0,-1 0 0,1 0 0,0 0 0,-1-1 0,0 1 0,0 0 0,0-1 0,0 1 0,-1-1 0,0 0 0,1 0 0,-1 0 0,0 0 0,0 0 0,-1-1 0,-4 4 0,2-3 0,-1 0 0,1 0 0,0-1 0,-1 0 0,0-1 0,1 1 0,-1-1 0,0-1 0,0 1 0,1-1 0,-9 0 0,1-2 0,0 1 0,0-2 0,0 0 0,0 0 0,1-1 0,0-1 0,-1 0 0,1-1 0,1-1 0,0 0 0,-14-10 0,7 0 0,0-2 0,1 0 0,2-1 0,0 0 0,1-2 0,-21-39 0,26 44 0,2-1 0,0 0 0,1-1 0,1 0 0,0 0 0,2 0 0,0-1 0,1 1 0,0-30 0,3 45 0,0 1 0,0-1 0,0 1 0,0 0 0,1-1 0,0 1 0,0 0 0,-1-1 0,2 1 0,-1 0 0,0 0 0,1 0 0,0 0 0,-1 0 0,1 0 0,0 0 0,0 1 0,1-1 0,2-2 0,-2 3 0,0 1 0,0-1 0,0 1 0,0 0 0,0 0 0,0 0 0,1 0 0,-1 1 0,0-1 0,0 1 0,1 0 0,-1 0 0,0 0 0,1 0 0,-1 0 0,4 2 0,9 2 0,1 1 0,-1 1 0,0 0 0,0 1 0,28 18 0,47 33 0,142 120 0,-208-155 0,-2 1 0,0 2 0,-2 0 0,0 1 0,-2 1 0,17 35 0,-28-49-273,1 0 0,0-1 0,1 1 0,23 21 0,4-4-6553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24575,'-1'0'0,"0"0"0,0 1 0,0-1 0,0 0 0,-1 1 0,1-1 0,0 1 0,0-1 0,0 1 0,0-1 0,0 1 0,0 0 0,0-1 0,0 1 0,1 0 0,-1 0 0,0 0 0,0 0 0,1 0 0,-1 0 0,0 0 0,1 0 0,-1 0 0,1 0 0,-1 0 0,1 0 0,-1 2 0,-6 35 0,6-32 0,-9 214 0,10-208 0,0-23 0,0-10 0,0-1 0,2 1 0,0-1 0,10-34 0,-10 50 0,0 0 0,0 0 0,0 0 0,1 1 0,0-1 0,1 1 0,-1 0 0,1 0 0,0 0 0,0 1 0,0-1 0,1 1 0,0 0 0,-1 0 0,2 0 0,-1 1 0,0 0 0,1 0 0,-1 0 0,1 1 0,8-3 0,-3 2 0,0 0 0,0 0 0,0 1 0,0 1 0,0 0 0,0 0 0,0 1 0,1 0 0,-1 1 0,0 1 0,0 0 0,20 6 0,-25-6 0,0 1 0,0 0 0,0 0 0,-1 1 0,1-1 0,-1 1 0,0 0 0,0 1 0,0-1 0,-1 1 0,1 0 0,-1 0 0,-1 1 0,1-1 0,-1 1 0,0-1 0,0 1 0,0 0 0,-1 1 0,0-1 0,0 0 0,0 0 0,0 11 0,4 75-1365,-6-47-5461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0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24575,'0'14'0,"0"26"0,0 42 0,0 20 0,-7 22 0,-3 11 0,1-4 0,1-9 0,3-12 0,2-10 0,1-8 0,1-5 0,1-4 0,1-9 0,-1-9 0,1-9 0,-1-15-8191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24575,'-1'43'0,"2"0"0,2 0 0,18 83 0,-17-110 0,1-1 0,1 1 0,0-1 0,1 0 0,1 0 0,0-1 0,1 0 0,1 0 0,0-1 0,1 0 0,0-1 0,1 0 0,18 13 0,-2-4 0,1-3 0,1 0 0,1-2 0,0-1 0,36 12 0,171 44 0,-97-33 0,44 14 0,3-9 0,247 25 0,398-36 0,-85-16 0,-213 1 0,3-17 0,-531-1 0,0 1 0,0 0 0,0 0 0,0 1 0,-1-1 0,1 2 0,0-1 0,0 1 0,0 0 0,-1 0 0,1 0 0,-1 1 0,0 0 0,0 1 0,0-1 0,0 1 0,0 1 0,-1-1 0,0 1 0,0-1 0,0 1 0,0 1 0,3 5 0,11 22 0,-2 1 0,-1 1 0,-1 0 0,-3 1 0,14 58 0,-17-60 0,-8-33 0,21 60 0,-21-59 0,-1-1 0,1 1 0,0-1 0,0 1 0,0-1 0,1 1 0,-1-1 0,0 1 0,1-1 0,-1 0 0,0 0 0,4 2 0,-4-3 0,-1 0 0,1 1 0,0-1 0,0 0 0,0 0 0,-1 0 0,1 0 0,0-1 0,0 1 0,0 0 0,-1 0 0,1 0 0,0-1 0,0 1 0,-1 0 0,1-1 0,0 1 0,-1 0 0,1-1 0,0 1 0,-1-1 0,1 1 0,-1-1 0,1 0 0,-1 1 0,1-1 0,-1 1 0,1-1 0,-1 0 0,0 1 0,1-2 0,5-10 0,0 0 0,-1 0 0,-1-1 0,0 0 0,-1 0 0,0 0 0,-1 0 0,-1 0 0,0 0 0,0-15 0,-1 13 0,0 0 0,2 0 0,0 0 0,0 0 0,2 0 0,0 0 0,11-26 0,-12 36 0,1 0 0,-1 0 0,1 1 0,0-1 0,1 1 0,-1 0 0,1 1 0,0-1 0,0 1 0,0 0 0,0 0 0,1 0 0,-1 1 0,1-1 0,0 1 0,-1 1 0,1-1 0,0 1 0,7-1 0,17-1 0,0 1 0,51 3 0,-37 0 0,852 47 0,-158-3 0,-641-41 0,217-4 0,-303-2 0,-1 1 0,0-1 0,0-1 0,0 1 0,0-2 0,-1 1 0,1-2 0,-1 1 0,0-1 0,0 0 0,-1-1 0,0 0 0,0-1 0,0 0 0,0 0 0,-1 0 0,0-1 0,-1 0 0,0 0 0,0-1 0,-1 1 0,8-19 0,4-13 0,-2-1 0,-2-1 0,-1 0 0,6-48 0,-7 36 0,108-457-1365,-105 445-5461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0 24575,'-2'0'0,"1"1"0,-1 0 0,1-1 0,-1 1 0,1 0 0,0-1 0,-1 1 0,1 0 0,0 0 0,0 0 0,0 0 0,0 0 0,0 0 0,0 1 0,0-1 0,0 0 0,0 1 0,0-1 0,0 0 0,1 1 0,-1 1 0,-15 36 0,15-35 0,-9 31 0,1 0 0,2 1 0,-4 56 0,4 114 0,7-154 0,-2 51 0,7 313 0,-3-400-5,1 0 0,1 0 0,1 0 0,0 0 0,1-1 0,8 16 0,4 12-1325,-5-8-5496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24575,'0'14'0,"0"40"0,0 40 0,0 38 0,0 19 0,0 5 0,0-18 0,0-17 0,0-16 0,0-18 0,0-17 0,8-13 0,1-17-8191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 24575,'-14'0'0,"-12"0"0,-1 0-8191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24575,'0'14'0,"0"26"0,0 42 0,0 20 0,-7 22 0,-3 11 0,1-4 0,1-9 0,3-12 0,2-10 0,1-8 0,1-5 0,1-4 0,1-9 0,-1-9 0,1-9 0,-1-15-8191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24575,'7'0'0,"2"21"0,0 22 0,-2 31 0,-2 24 0,-1 10 0,-3 1 0,0-4 0,-1 1 0,0-10 0,-1-21-8191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0 416 24575,'1'1'0,"-1"1"0,1 0 0,0-1 0,0 1 0,0 0 0,0-1 0,0 1 0,0-1 0,0 1 0,0-1 0,0 0 0,1 0 0,-1 1 0,1-1 0,-1 0 0,1 0 0,-1 0 0,1 0 0,-1-1 0,1 1 0,0 0 0,0-1 0,-1 1 0,1-1 0,0 0 0,0 1 0,3-1 0,53 4 0,-49-5 0,-1 0 0,0 0 0,1-1 0,-1 0 0,0-1 0,0 0 0,0 0 0,-1-1 0,1 0 0,-1 0 0,14-11 0,-10 6 0,0-1 0,-1-1 0,0 0 0,-1 0 0,0-1 0,10-18 0,-3-1 0,-1-1 0,-1-1 0,-2 0 0,-1 0 0,6-38 0,-14 60 0,-1-1 0,0 0 0,2 0 0,7-21 0,-11 34 0,0-1 0,0 0 0,0 0 0,0 1 0,0-1 0,0 0 0,0 0 0,0 0 0,0 1 0,0-1 0,0 0 0,0 0 0,0 1 0,0-1 0,0 0 0,0 0 0,0 0 0,1 1 0,-1-1 0,0 0 0,0 0 0,0 0 0,0 1 0,0-1 0,0 0 0,1 0 0,-1 0 0,0 0 0,0 1 0,0-1 0,0 0 0,1 0 0,-1 0 0,0 0 0,0 0 0,0 0 0,1 0 0,-1 0 0,0 1 0,0-1 0,1 0 0,-1 0 0,0 0 0,0 0 0,0 0 0,1 0 0,-1 0 0,0 0 0,0 0 0,1 0 0,-1-1 0,0 1 0,0 0 0,0 0 0,1 0 0,-1 0 0,0 0 0,0 0 0,0 0 0,1-1 0,-1 1 0,0 0 0,0 0 0,0 0 0,0 0 0,1-1 0,4 30 0,-1 0 0,-1 0 0,-1 1 0,-3 29 0,1-8 0,2 71 0,-6 337 0,-3-409-1365,-2-7-5461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1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24575,'7'0'0,"2"21"0,0 22 0,-2 31 0,-2 24 0,-1 10 0,-3 1 0,0-4 0,-1 1 0,0-10 0,-1-21-8191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1 310 24575,'0'-7'0,"0"-9"0,7-9 0,9-1 0,2-9 0,6-7 0,-3-2 0,4-2 0,-3 1 0,-6 21 0,-5 44 0,-4 32 0,-11 8 0,-5 7 0,0 0 0,1-5 0,1-12-8191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60 24575,'0'-2'0,"1"-1"0,-1 1 0,0-1 0,1 1 0,0 0 0,-1-1 0,1 1 0,0 0 0,0-1 0,0 1 0,1 0 0,-1 0 0,0 0 0,1 0 0,-1 0 0,1 0 0,0 1 0,0-1 0,0 0 0,0 1 0,0-1 0,0 1 0,0 0 0,0 0 0,0 0 0,0 0 0,1 0 0,3-1 0,0 1 0,-1-1 0,0 1 0,1 1 0,-1-1 0,0 1 0,1 0 0,-1 0 0,1 0 0,-1 1 0,1 0 0,9 3 0,-7-1 0,0 0 0,0 1 0,-1 0 0,0 1 0,1 0 0,-2 0 0,1 0 0,-1 1 0,1 0 0,-2 0 0,9 11 0,-5-4 0,-1 0 0,0 1 0,-1 0 0,-1 1 0,9 26 0,-5-3 0,-3 1 0,0 0 0,-3 0 0,0 47 0,-3-77 0,-1 0 0,-1 0 0,0 0 0,0 0 0,-1 0 0,0 0 0,0 0 0,-6 12 0,7-18 0,-1-1 0,1 1 0,-1-1 0,1 1 0,-1-1 0,0 0 0,0 0 0,0 0 0,0 0 0,-1 0 0,1 0 0,0-1 0,-1 1 0,1-1 0,-1 1 0,0-1 0,1 0 0,-1 0 0,0 0 0,0-1 0,1 1 0,-1-1 0,0 1 0,0-1 0,0 0 0,0 0 0,0 0 0,0-1 0,1 1 0,-5-1 0,3-1 0,0 1 0,0 0 0,1-1 0,-1 1 0,1-1 0,-1 0 0,1 0 0,-1-1 0,1 1 0,0-1 0,0 1 0,0-1 0,1 0 0,-1 0 0,1 0 0,-1-1 0,1 1 0,0-1 0,0 1 0,1-1 0,-1 1 0,-1-7 0,2 7 0,0 0 0,1 0 0,-1 1 0,1-1 0,-1 0 0,1 0 0,0 0 0,0 0 0,0 0 0,0 0 0,1 1 0,-1-1 0,1 0 0,0 0 0,0 0 0,0 1 0,0-1 0,0 0 0,1 1 0,-1-1 0,1 1 0,-1 0 0,1-1 0,0 1 0,0 0 0,0 0 0,0 0 0,1 0 0,-1 1 0,0-1 0,1 1 0,2-2 0,8-2 6,-1 0-1,1 1 0,-1 1 0,1 0 1,0 1-1,1 1 0,-1 0 0,0 0 1,0 1-1,0 1 0,0 0 0,0 1 1,18 5-1,18 6-183,0 3 1,53 25-1,-42-16-728,-24-11-5920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98 24575,'1'54'0,"1"-35"0,-1-1 0,-1 1 0,0 0 0,-2-1 0,0 1 0,-1 0 0,-10 31 0,13-50 0,0 0 0,0 0 0,0 0 0,0-1 0,0 1 0,-1 0 0,1 0 0,0 0 0,0-1 0,0 1 0,0 0 0,0 0 0,-1 0 0,1 0 0,0-1 0,0 1 0,0 0 0,0 0 0,-1 0 0,1 0 0,0 0 0,0 0 0,0-1 0,-1 1 0,1 0 0,0 0 0,0 0 0,-1 0 0,1 0 0,0 0 0,0 0 0,0 0 0,-1 0 0,1 0 0,0 0 0,0 0 0,-1 0 0,1 0 0,0 0 0,0 1 0,0-1 0,-1 0 0,1 0 0,0 0 0,0 0 0,0 0 0,-1 0 0,1 1 0,0-1 0,0 0 0,0 0 0,0 0 0,0 0 0,-1 1 0,1-1 0,0 0 0,0 0 0,0 0 0,0 1 0,0-1 0,0 0 0,0 0 0,0 0 0,0 1 0,0-1 0,0 0 0,-6-20 0,3-1 0,0 0 0,2 1 0,0-1 0,1 0 0,1 0 0,7-33 0,-7 48 0,0-1 0,1 1 0,0 0 0,0-1 0,1 1 0,0 0 0,0 0 0,0 1 0,1-1 0,0 1 0,0 0 0,0 0 0,0 0 0,1 0 0,0 1 0,0 0 0,0 0 0,1 0 0,-1 0 0,1 1 0,0 0 0,0 0 0,0 1 0,0 0 0,9-3 0,17 1 0,-1 0 0,1 2 0,0 1 0,0 2 0,56 8 0,-83-8 0,1 1 0,0-1 0,-1 1 0,1 1 0,-1-1 0,0 1 0,0 0 0,0 0 0,0 0 0,0 1 0,-1-1 0,1 1 0,-1 0 0,0 1 0,0-1 0,-1 1 0,1 0 0,-1 0 0,0 0 0,0 0 0,-1 0 0,1 1 0,-1-1 0,-1 1 0,3 8 0,2 14 0,0 1 0,-2-1 0,1 53 0,-5-76 0,1 107-1365,-1-62-5461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24575,'7'0'0,"10"0"0,1 0-8191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0 24575,'-14'0'0,"-5"14"0,1 40 0,4 47 0,3 41 0,5 53 0,3 29 0,1 12 0,2-28 0,1-20 0,0-35 0,21-30 0,6-35-8191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 24575,'0'35'0,"1"0"0,10 59 0,-8-80 0,1 0 0,0 0 0,1 0 0,1-1 0,0 0 0,1 0 0,0 0 0,1-1 0,13 16 0,-12-16 0,1-1 0,1 0 0,0 0 0,0-1 0,1 0 0,0-1 0,1 0 0,0-1 0,0-1 0,1 0 0,0 0 0,0-2 0,0 0 0,30 7 0,53 0 0,1-4 0,155-7 0,-151-2 0,158-4 0,237 3 0,-216 23 0,92 1 0,-325-20 0,0 3 0,-1 2 0,1 2 0,54 18 0,41 8 0,-29-19 0,-86-14 0,0 1 0,0 1 0,-1 1 0,0 2 0,0 0 0,49 22 0,-69-24 0,0-1 0,-1 1 0,0 1 0,0-1 0,0 1 0,-1 0 0,0 0 0,0 0 0,-1 1 0,1 0 0,-1 0 0,-1 0 0,1 0 0,-1 1 0,-1-1 0,3 12 0,2 12 0,-1 2 0,2 54 0,-5-48 0,9 97 0,33 148 0,-22-214 0,-23-69 0,0 0 0,0 0 0,0 0 0,1 0 0,-1 0 0,0-1 0,1 1 0,-1 0 0,0 0 0,1 0 0,-1 0 0,1-1 0,0 1 0,-1 0 0,1 0 0,0-1 0,-1 1 0,1 0 0,0-1 0,0 1 0,-1-1 0,1 1 0,0-1 0,0 0 0,0 1 0,0-1 0,0 0 0,0 1 0,0-1 0,0 0 0,1 0 0,-1-1 0,1 0 0,-1-1 0,0 1 0,0-1 0,0 1 0,1-1 0,-2 0 0,1 1 0,0-1 0,0 0 0,0 0 0,-1 0 0,1 1 0,0-5 0,8-52 0,-1-1 0,-3 0 0,-5-99 0,-1 76 0,-2-71 0,3-117 0,0 268 0,0-1 0,0 1 0,0-1 0,1 1 0,-1-1 0,0 1 0,1-1 0,0 1 0,-1 0 0,1-1 0,0 1 0,0 0 0,1-1 0,-1 1 0,0 0 0,1 0 0,-1 0 0,1 0 0,0 0 0,-1 1 0,1-1 0,0 0 0,0 1 0,0-1 0,0 1 0,1 0 0,-1 0 0,0 0 0,1 0 0,-1 0 0,0 0 0,1 1 0,-1-1 0,1 1 0,-1-1 0,4 1 0,8 1 0,0 0 0,-1 1 0,1 1 0,-1 0 0,22 8 0,-2-2 0,73 18 0,1-5 0,1-5 0,119 3 0,482-19 0,20 0 0,-335 30 0,-382-30 0,0-1 0,0 0 0,0-1 0,0-1 0,0 0 0,19-5 0,-27 5 0,1 0 0,0 0 0,-1-1 0,1 1 0,-1-1 0,0 0 0,0 0 0,0 0 0,0-1 0,-1 1 0,1-1 0,-1 0 0,0 0 0,0 0 0,0-1 0,-1 1 0,4-8 0,5-21 0,-1-1 0,-1 1 0,-2-2 0,-2 1 0,2-53 0,13-73 0,48-90-1365,-54 210-5461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2 146 24575,'0'549'0,"-1"-693"0,3-192 0,-2 321 0,1 0 0,1 0 0,0 0 0,1 0 0,0 0 0,1 1 0,1-1 0,8-15 0,-11 25 0,1 1 0,0-1 0,0 1 0,0 0 0,1 0 0,-1 0 0,1 0 0,0 1 0,0 0 0,0 0 0,1 0 0,-1 0 0,1 0 0,-1 1 0,1 0 0,0 0 0,0 0 0,0 1 0,0 0 0,0 0 0,1 0 0,-1 0 0,0 1 0,0 0 0,0 0 0,11 2 0,-10-2 0,0 1 0,-1 0 0,1 0 0,0 1 0,0-1 0,0 1 0,-1 1 0,1-1 0,-1 1 0,0 0 0,0 0 0,0 1 0,0-1 0,-1 1 0,1 0 0,-1 0 0,0 1 0,0-1 0,0 1 0,-1 0 0,1 0 0,-1 0 0,-1 1 0,1-1 0,-1 1 0,0-1 0,0 1 0,2 10 0,1 13 0,-1 1 0,-1-1 0,-2 1 0,-4 48 0,2-40 0,-5 258-1365,6-257-5461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24575,'0'21'0,"0"57"0,0 57 0,0 20 0,0 12 0,14 6 0,12-12 0,1-19 0,3-27 0,-3-27 0,-7-13 0,-6-12 0,-6-11 0,-4-13-8191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2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0 416 24575,'1'1'0,"-1"1"0,1 0 0,0-1 0,0 1 0,0 0 0,0-1 0,0 1 0,0-1 0,0 1 0,0-1 0,0 0 0,1 0 0,-1 1 0,1-1 0,-1 0 0,1 0 0,-1 0 0,1 0 0,-1-1 0,1 1 0,0 0 0,0-1 0,-1 1 0,1-1 0,0 0 0,0 1 0,3-1 0,53 4 0,-49-5 0,-1 0 0,0 0 0,1-1 0,-1 0 0,0-1 0,0 0 0,0 0 0,-1-1 0,1 0 0,-1 0 0,14-11 0,-10 6 0,0-1 0,-1-1 0,0 0 0,-1 0 0,0-1 0,10-18 0,-3-1 0,-1-1 0,-1-1 0,-2 0 0,-1 0 0,6-38 0,-14 60 0,-1-1 0,0 0 0,2 0 0,7-21 0,-11 34 0,0-1 0,0 0 0,0 0 0,0 1 0,0-1 0,0 0 0,0 0 0,0 0 0,0 1 0,0-1 0,0 0 0,0 0 0,0 1 0,0-1 0,0 0 0,0 0 0,0 0 0,1 1 0,-1-1 0,0 0 0,0 0 0,0 0 0,0 1 0,0-1 0,0 0 0,1 0 0,-1 0 0,0 0 0,0 1 0,0-1 0,0 0 0,1 0 0,-1 0 0,0 0 0,0 0 0,0 0 0,1 0 0,-1 0 0,0 1 0,0-1 0,1 0 0,-1 0 0,0 0 0,0 0 0,0 0 0,1 0 0,-1 0 0,0 0 0,0 0 0,1 0 0,-1-1 0,0 1 0,0 0 0,0 0 0,1 0 0,-1 0 0,0 0 0,0 0 0,0 0 0,1-1 0,-1 1 0,0 0 0,0 0 0,0 0 0,0 0 0,1-1 0,4 30 0,-1 0 0,-1 0 0,-1 1 0,-3 29 0,1-8 0,2 71 0,-6 337 0,-3-409-1365,-2-7-5461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24575,'7'14'0,"3"12"0,-1 29 0,-2 28 0,-2 34 0,6 26 0,0 9 0,12 15 0,3-7 0,-3-2 0,-6-22 0,-5-4 0,-5-19 0,3-21 0,1-26-8191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24575,'14'0'0,"12"0"0,2 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24575,'-7'21'0,"-2"35"0,-1 44 0,3 47 0,2 34 0,2 36 0,1 17 0,1-11 0,1-15 0,0-35 0,1-26 0,-1-24 0,1-19 0,-1-13 0,0-14 0,0-14 0,0-17-8191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1 266 24575,'22'0'0,"0"-1"0,0-2 0,0 0 0,0-1 0,-1-1 0,22-8 0,-32 10 0,-1-2 0,1 0 0,-1 0 0,0 0 0,-1-2 0,1 1 0,-1-1 0,-1 0 0,1-1 0,-1 0 0,-1 0 0,1-1 0,9-15 0,-12 13 0,0-1 0,-1 0 0,-1 0 0,1 0 0,-2-1 0,0 1 0,0-1 0,-1-14 0,-1 22 0,-6 230-1365,5-170-5461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81 24575,'1'-3'0,"-1"0"0,1 1 0,-1-1 0,1 0 0,0 0 0,1 1 0,-1-1 0,0 0 0,1 1 0,-1-1 0,1 1 0,0 0 0,0-1 0,0 1 0,0 0 0,0 0 0,0 0 0,1 0 0,-1 1 0,1-1 0,-1 1 0,1-1 0,-1 1 0,4-1 0,5-3 0,1 1 0,0 0 0,0 1 0,17-3 0,-15 4 0,0 1 0,-1 1 0,1 0 0,0 1 0,0 1 0,0 0 0,-1 0 0,1 2 0,-1-1 0,0 2 0,0 0 0,0 0 0,-1 1 0,0 1 0,0 0 0,0 1 0,-1 0 0,0 1 0,-1 0 0,0 0 0,16 20 0,-10-10 0,-2 1 0,0 0 0,-1 2 0,-1-1 0,-1 1 0,-1 1 0,-1 0 0,-1 0 0,0 1 0,-2 0 0,4 37 0,-5-14 0,-2 0 0,-2 0 0,-2 0 0,-2 0 0,-12 61 0,13-99 0,-1 0 0,-1 0 0,1-1 0,-1 1 0,-1-1 0,1 0 0,-1 0 0,-1-1 0,0 1 0,0-1 0,0 0 0,-1-1 0,0 0 0,0 0 0,-10 7 0,11-10 0,0 1 0,0-1 0,0 0 0,0 0 0,-1-1 0,1 0 0,-1 0 0,1-1 0,-1 1 0,0-1 0,1-1 0,-1 1 0,0-1 0,0 0 0,1-1 0,-1 0 0,0 0 0,0 0 0,1-1 0,-1 0 0,-10-4 0,11 1 0,-1 1 0,1-1 0,0 0 0,1 0 0,-1-1 0,1 0 0,0 0 0,0 0 0,1 0 0,-1-1 0,2 0 0,-1 0 0,1 0 0,0 0 0,0-1 0,1 1 0,-2-10 0,1 6 0,0-1 0,1 1 0,1-1 0,0 1 0,0-1 0,2 1 0,-1-1 0,1 0 0,1 1 0,0-1 0,4-11 0,-5 20 0,1-1 0,0 0 0,0 1 0,0 0 0,0-1 0,1 1 0,-1 0 0,1 0 0,0 0 0,0 1 0,0-1 0,0 1 0,0-1 0,1 1 0,-1 0 0,1 0 0,-1 0 0,1 1 0,0 0 0,0-1 0,0 1 0,-1 0 0,1 1 0,0-1 0,0 1 0,0 0 0,0 0 0,7 1 0,1 0 0,0 0 0,0 1 0,0 1 0,0 0 0,-1 1 0,1 0 0,-1 0 0,15 9 0,-6 1 0,-1 1 0,-1 0 0,0 2 0,-1 0 0,0 1 0,-2 0 0,18 28 0,-19-27 0,0 1 0,1-2 0,1 0 0,1 0 0,1-2 0,0 0 0,39 25 0,-47-36-151,0-1-1,1 0 0,-1 0 0,1-1 1,0-1-1,0 0 0,0 0 1,12 0-1,40 1-6674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24575,'9'10'0,"-1"0"0,0 0 0,0 1 0,-1 0 0,0 0 0,-1 1 0,-1 0 0,0 0 0,0 0 0,-1 1 0,-1 0 0,0 0 0,2 16 0,-1 20 0,-1 1 0,-5 58 0,0-45 0,0 43 0,2-122 0,2 1 0,0-1 0,1 1 0,1 0 0,0-1 0,1 2 0,10-23 0,57-98 0,-66 125 0,1 1 0,0-1 0,0 2 0,1-1 0,0 1 0,0 0 0,1 0 0,0 1 0,0 1 0,1-1 0,0 2 0,0-1 0,13-4 0,-15 7 0,0 0 0,-1 1 0,1 1 0,0-1 0,0 1 0,0 0 0,0 1 0,0 0 0,1 0 0,-1 1 0,0 0 0,0 0 0,0 1 0,-1 0 0,1 0 0,0 1 0,-1 0 0,1 0 0,9 7 0,-9-4 0,0 0 0,-1 0 0,1 1 0,-1 0 0,-1 0 0,0 0 0,0 1 0,0 0 0,-1 0 0,0 1 0,-1-1 0,1 1 0,-2 0 0,1 1 0,-1-1 0,-1 0 0,0 1 0,1 10 0,1 21 0,-1-1 0,-3 1 0,-5 45 0,1-10 0,3 6-1365,1-47-5461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24575,'7'0'0,"3"28"0,-1 45 0,-2 31 0,-2 41 0,-1 17 0,-3 23 0,0 15 0,-1 3 0,0-5 0,-1-16 0,1-17 0,0-29 0,-1-31 0,1-26 0,0-34 0,0-25-8191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24575,'21'0'0,"50"7"0,62 16 0,79 12 0,61 14 0,19-2-1069,-5-9 1069,-23-10 0,-42-10 0,-52-9 262,-47-5-262,-45-4-7384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3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1 310 24575,'0'-7'0,"0"-9"0,7-9 0,9-1 0,2-9 0,6-7 0,-3-2 0,4-2 0,-3 1 0,-6 21 0,-5 44 0,-4 32 0,-11 8 0,-5 7 0,0 0 0,1-5 0,1-12-8191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1130 114 24575,'0'-1'0,"-1"-1"0,1 1 0,-1 0 0,1 0 0,-1-1 0,1 1 0,-1 0 0,0 0 0,0 0 0,0 0 0,0 0 0,0 0 0,0 0 0,0 0 0,0 0 0,0 0 0,0 0 0,0 1 0,0-1 0,-1 0 0,1 1 0,0-1 0,-1 1 0,1-1 0,0 1 0,-1 0 0,1 0 0,-2-1 0,-47-5 0,41 5 0,-516-10 0,368 12 0,138-1 0,-9 0 0,1 1 0,-31 5 0,51-5 0,1 0 0,-1 1 0,0 0 0,0 0 0,1 0 0,0 1 0,-1 0 0,1 0 0,0 1 0,0 0 0,1 0 0,-1 0 0,-8 9 0,7-3 0,-1 0 0,1 1 0,1 0 0,0 1 0,0 0 0,-7 24 0,-16 81 0,26-102 0,-17 112 0,5 1 0,5 0 0,9 156 0,2-254 0,1-1 0,1 1 0,1-1 0,12 39 0,-13-59 0,0 0 0,0 0 0,1-1 0,0 1 0,0-1 0,1 0 0,0 0 0,1-1 0,0 1 0,0-1 0,0 0 0,1-1 0,0 0 0,0 0 0,1 0 0,-1-1 0,17 8 0,44 15 0,2-3 0,1-3 0,1-3 0,1-4 0,0-2 0,0-4 0,1-3 0,113-5 0,-159-3 0,-1-2 0,1 0 0,-1-2 0,0-1 0,0-1 0,-1-1 0,0-2 0,-1-1 0,0 0 0,0-2 0,-2-1 0,0-1 0,0 0 0,-2-2 0,0-1 0,-1 0 0,-1-2 0,-1 0 0,-1-1 0,-1-1 0,-1 0 0,0-1 0,11-29 0,-6 1 0,-2-1 0,-2-1 0,-3-1 0,13-108 0,-10-227 0,-15 346 0,-4-80 0,2 110 0,-1-1 0,-1 1 0,0-1 0,-1 1 0,0 0 0,-8-16 0,10 26 0,-1 0 0,1 0 0,-1 0 0,0 0 0,0 1 0,0-1 0,-1 1 0,1 0 0,-1 0 0,0 0 0,0 0 0,0 1 0,0-1 0,0 1 0,0 0 0,-1 0 0,1 1 0,-1-1 0,1 1 0,-1 0 0,0 0 0,-6 0 0,-10 1 0,1 0 0,0 1 0,-39 6 0,43-4 0,-27 5-170,0 1-1,1 3 0,0 2 1,1 1-1,1 2 0,0 2 1,-67 43-1,39-16-6655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24575,'6'21'0,"25"42"0,28 54 0,24 34 0,27 56 0,17 14 0,-8-10 0,-16-19 0,-11-21 0,-15-33 0,-6-25 0,-15-25 0,-10-28 0,-5-17 0,-4-8 0,-7-10-8191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39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20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1436 24575,'6'-7'0,"-1"0"0,0-1 0,0 1 0,0-1 0,-1 0 0,4-10 0,8-17 0,140-274 0,-2 3 0,-75 175 0,5 3 0,116-134 0,-179 238 0,1 1 0,1 1 0,0 1 0,50-33 0,-60 46 0,1 0 0,0 1 0,0 1 0,1 0 0,0 1 0,0 0 0,0 1 0,1 1 0,-1 1 0,1 0 0,23 1 0,-21 1 0,-1 0 0,0 2 0,0 0 0,18 6 0,-31-7 0,1 0 0,0 1 0,-1 0 0,1 0 0,-1 0 0,0 1 0,0-1 0,0 1 0,0 0 0,0 0 0,0 1 0,-1-1 0,0 1 0,1-1 0,-1 1 0,-1 0 0,1 1 0,-1-1 0,3 5 0,4 18 0,-1 0 0,-2 1 0,6 52 0,6 25 0,16 21 0,-18-73 0,-2 0 0,13 106 0,-23 346 0,-7-258 0,-5-81-1365,0-77-5461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57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538 0 24575,'-4'139'0,"-26"159"0,-43 133 0,-15 130 0,87-553 0,-11 97 0,4 1 0,9 155 0,0-250 0,0 0 0,0-1 0,1 1 0,0 0 0,1 0 0,1-1 0,-1 0 0,2 1 0,-1-1 0,1-1 0,1 1 0,0-1 0,0 0 0,1 0 0,0-1 0,0 1 0,1-2 0,0 1 0,0-1 0,1 0 0,0-1 0,0 0 0,1-1 0,0 0 0,0 0 0,13 4 0,8 0 0,1-2 0,0-1 0,54 3 0,102-8 0,-117-2 0,1204-9 0,-1234 11 0,-19 0 0,0-1 0,0 0 0,0-2 0,39-8 0,-57 9 0,0 0 0,1 0 0,-1-1 0,0 0 0,0 1 0,0-2 0,0 1 0,-1 0 0,1-1 0,-1 0 0,1 0 0,-1 0 0,0 0 0,0 0 0,0-1 0,0 1 0,-1-1 0,1 0 0,-1 0 0,0 1 0,0-2 0,-1 1 0,1 0 0,-1 0 0,0 0 0,0-1 0,0 1 0,0-9 0,-1-30 0,-1 0 0,-8-44 0,0-5 0,-6-121 0,-25-574 0,41 632 0,-2-117 0,1 267 0,0 0 0,-1-1 0,1 1 0,-1 0 0,0 0 0,0 0 0,-1 0 0,1 0 0,-1 0 0,0 1 0,-1-1 0,1 0 0,-1 1 0,0 0 0,0-1 0,0 1 0,0 0 0,-1 1 0,0-1 0,0 1 0,0-1 0,0 1 0,0 0 0,0 1 0,-1-1 0,0 1 0,1 0 0,-1 0 0,0 0 0,0 1 0,0-1 0,0 1 0,0 1 0,-1-1 0,1 1 0,-6 0 0,-269 1 0,139 4 0,-7-4 0,-373 16 0,264 6-96,-642 24-1173,861-47-5557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58.6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1 659 24575,'0'0'0,"0"0"0,0 0 0,1 0 0,-1-1 0,0 1 0,0 0 0,0 0 0,1 0 0,-1 0 0,0-1 0,0 1 0,0 0 0,1 0 0,-1 0 0,0 0 0,0 0 0,1 0 0,-1 0 0,0 0 0,0 0 0,1 0 0,-1 0 0,0 0 0,1 0 0,-1 0 0,0 0 0,0 0 0,1 0 0,-1 0 0,0 0 0,0 0 0,1 0 0,-1 0 0,0 0 0,0 0 0,0 1 0,1-1 0,-1 0 0,0 0 0,0 0 0,1 0 0,-1 1 0,0-1 0,7 16 0,1 27 0,9 441 0,-17-347 0,-1 503 0,2 273 0,2-807 0,17 123 0,-19-223 0,12 47 0,-13-53 0,0 1 0,0-1 0,0 0 0,0 0 0,0 1 0,0-1 0,0 0 0,0 0 0,1 0 0,-1 1 0,0-1 0,0 0 0,0 0 0,0 0 0,1 1 0,-1-1 0,0 0 0,0 0 0,0 0 0,1 0 0,-1 1 0,0-1 0,0 0 0,1 0 0,-1 0 0,0 0 0,0 0 0,1 0 0,-1 0 0,0 0 0,0 0 0,1 0 0,-1 0 0,0 0 0,0 0 0,1 0 0,-1 0 0,0 0 0,0 0 0,1 0 0,-1 0 0,0 0 0,0-1 0,0 1 0,1 0 0,-1 0 0,0 0 0,1 0 0,12-29 0,47-245 0,-49 214 0,272-1278-1254,50 192 1163,-317 1097 81,2-13 8,2 1 0,3 2 0,37-68 0,-56 120 32,0 1-1,1 0 1,0 0 0,0 1-1,0-1 1,1 1 0,0 0-1,0 1 1,0-1-1,0 1 1,1 0 0,-1 1-1,1 0 1,0 0 0,0 0-1,1 1 1,-1 0 0,0 0-1,1 1 1,-1 0-1,1 0 1,10 1 0,2 0 55,-1 1 0,0 1 0,0 1 0,0 1 1,0 1-1,-1 0 0,32 14 0,-34-11-85,0 0 0,0 1 0,-1 1 0,0 0 0,-1 1 0,0 1 0,-1 0 0,14 17 0,-9-8 0,-2 1 0,0 1 0,-2 0 0,20 44 0,-5 9 0,-3 1 0,26 131 0,-46-178 0,10 38 0,-4 0 0,-3 1 0,1 88 0,-10-142 0,-1-1 0,0 0 0,-1 1 0,-1-1 0,-1 0 0,1-1 0,-2 1 0,0 0 0,-1-1 0,0 0 0,-1-1 0,-9 13 0,5-10 0,-1-2 0,0 0 0,0 0 0,-2-1 0,1 0 0,-2-2 0,1 1 0,-29 13 0,8-8 0,-2-1 0,1-2 0,-2-1 0,0-3 0,0 0 0,-1-3 0,0-1 0,-48-1 0,-30-2 171,-193-22 0,263 14-385,1-3 1,0-1 0,1-3-1,0-2 1,1-1 0,0-2-1,-42-26 1,24 5-6613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59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24575,'8'42'0,"1"64"0,0 70 0,-1 48 0,-3 15 0,-2 1 0,-1-33 0,-1-44 0,-1-36 0,-1-33 0,1-24 0,0-25-8191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59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24575,'0'-7'0,"15"-2"0,39 0 0,25 2 0,27 2 0,32 2 0,13 1 0,9 1 0,-8 1 0,-17 1 0,-23-1 0,-30 0-8191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01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32 24575,'4'-3'0,"0"0"0,0 0 0,0 1 0,0 0 0,1 0 0,-1 0 0,1 0 0,-1 0 0,1 1 0,9-2 0,50-3 0,-59 6 0,12 0 0,0 0 0,0 1 0,0 1 0,-1 1 0,1 0 0,-1 1 0,0 1 0,0 1 0,0 0 0,-1 1 0,0 0 0,0 1 0,-1 1 0,0 0 0,16 15 0,-14-10 0,-1 0 0,-1 2 0,0 0 0,-1 0 0,0 2 0,-2-1 0,0 1 0,-1 1 0,-1 0 0,0 0 0,9 38 0,-3 7 0,-3 0 0,7 114 0,-15 135 0,-4-224 0,-1 119 0,-38 279 0,27-408 0,-3-1 0,-4 0 0,-3-2 0,-3 0 0,-4-2 0,-64 120 0,85-180 0,0 0 0,-2 0 0,1-1 0,-2 0 0,0 0 0,0-2 0,-21 17 0,29-25 0,-1-1 0,0 1 0,1-1 0,-1 0 0,0 0 0,0-1 0,0 1 0,-1-1 0,1 0 0,0 0 0,0 0 0,-1-1 0,1 1 0,0-1 0,-1 0 0,1-1 0,-1 1 0,1-1 0,0 1 0,0-1 0,-1-1 0,1 1 0,0-1 0,0 1 0,0-1 0,0 0 0,1 0 0,-1-1 0,1 1 0,-1-1 0,1 0 0,0 0 0,-5-5 0,-13-15 0,0-1 0,1-2 0,1 0 0,2-1 0,1 0 0,-14-32 0,13 21 0,2 0 0,2-1 0,1-1 0,-9-56 0,19 86 0,1 0 0,0 0 0,1 0 0,0-1 0,1 1 0,0 0 0,0 0 0,1 0 0,0 0 0,1 0 0,0 1 0,8-17 0,-7 19 0,0 0 0,1 0 0,0 1 0,1-1 0,0 1 0,0 0 0,0 0 0,0 1 0,1 0 0,0 0 0,0 0 0,0 1 0,1 0 0,-1 1 0,14-5 0,4 0 0,1 2 0,0 1 0,0 0 0,42 0 0,105 9 0,-158-3 0,0 1 0,0 1 0,0 1 0,-1 0 0,0 0 0,1 2 0,-2-1 0,1 2 0,14 9 0,-8-3 0,-2 1 0,1 0 0,-2 2 0,0 0 0,18 23 0,8 18 0,-3 2 0,60 117 0,-87-151 0,17 33 0,4 9 0,2-1 0,3-2 0,70 87 0,-102-143-136,1-1-1,-1 0 1,1 0-1,0-1 1,1 0-1,-1 0 1,1-1-1,0 0 0,18 7 1,27 4-6690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5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60 24575,'0'-2'0,"1"-1"0,-1 1 0,0-1 0,1 1 0,0 0 0,-1-1 0,1 1 0,0 0 0,0-1 0,0 1 0,1 0 0,-1 0 0,0 0 0,1 0 0,-1 0 0,1 0 0,0 1 0,0-1 0,0 0 0,0 1 0,0-1 0,0 1 0,0 0 0,0 0 0,0 0 0,0 0 0,1 0 0,3-1 0,0 1 0,-1-1 0,0 1 0,1 1 0,-1-1 0,0 1 0,1 0 0,-1 0 0,1 0 0,-1 1 0,1 0 0,9 3 0,-7-1 0,0 0 0,0 1 0,-1 0 0,0 1 0,1 0 0,-2 0 0,1 0 0,-1 1 0,1 0 0,-2 0 0,9 11 0,-5-4 0,-1 0 0,0 1 0,-1 0 0,-1 1 0,9 26 0,-5-3 0,-3 1 0,0 0 0,-3 0 0,0 47 0,-3-77 0,-1 0 0,-1 0 0,0 0 0,0 0 0,-1 0 0,0 0 0,0 0 0,-6 12 0,7-18 0,-1-1 0,1 1 0,-1-1 0,1 1 0,-1-1 0,0 0 0,0 0 0,0 0 0,0 0 0,-1 0 0,1 0 0,0-1 0,-1 1 0,1-1 0,-1 1 0,0-1 0,1 0 0,-1 0 0,0 0 0,0-1 0,1 1 0,-1-1 0,0 1 0,0-1 0,0 0 0,0 0 0,0 0 0,0-1 0,1 1 0,-5-1 0,3-1 0,0 1 0,0 0 0,1-1 0,-1 1 0,1-1 0,-1 0 0,1 0 0,-1-1 0,1 1 0,0-1 0,0 1 0,0-1 0,1 0 0,-1 0 0,1 0 0,-1-1 0,1 1 0,0-1 0,0 1 0,1-1 0,-1 1 0,-1-7 0,2 7 0,0 0 0,1 0 0,-1 1 0,1-1 0,-1 0 0,1 0 0,0 0 0,0 0 0,0 0 0,0 0 0,1 1 0,-1-1 0,1 0 0,0 0 0,0 0 0,0 1 0,0-1 0,0 0 0,1 1 0,-1-1 0,1 1 0,-1 0 0,1-1 0,0 1 0,0 0 0,0 0 0,0 0 0,1 0 0,-1 1 0,0-1 0,1 1 0,2-2 0,8-2 6,-1 0-1,1 1 0,-1 1 0,1 0 1,0 1-1,1 1 0,-1 0 0,0 0 1,0 1-1,0 1 0,0 0 0,0 1 1,18 5-1,18 6-183,0 3 1,53 25-1,-42-16-728,-24-11-5920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59.2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436 193 24575,'-1'22'0,"-1"0"0,-1 0 0,-11 41 0,3-18 0,-69 351 0,-118 464 0,174-800 0,24-60 0,-1 1 0,1 0 0,0 0 0,-1-1 0,1 1 0,-1 0 0,1-1 0,-1 1 0,1 0 0,-1-1 0,0 1 0,1-1 0,-1 1 0,0-1 0,0 1 0,1-1 0,-1 1 0,0-1 0,-1 1 0,-7-10 0,-1-29 0,0-70 0,5-191 0,6 187 0,4-777 0,-5 887 0,-1-17 0,1 0 0,1 0 0,1 0 0,1 1 0,6-25 0,-7 38 0,0 0 0,0 0 0,1 0 0,-1 0 0,1 0 0,0 1 0,1-1 0,-1 1 0,1 0 0,0 0 0,0 0 0,0 0 0,1 1 0,-1 0 0,1 0 0,0 0 0,-1 0 0,1 1 0,1 0 0,-1 0 0,0 0 0,8-1 0,13-3 0,0 2 0,1 1 0,0 1 0,32 1 0,109 14 0,-139-11 0,0 2 0,0 1 0,0 2 0,0 0 0,30 14 0,-50-17 0,0 0 0,0 1 0,0 0 0,-1 0 0,0 1 0,0 0 0,0 1 0,-1 0 0,0 0 0,0 0 0,-1 1 0,0 0 0,0 0 0,-1 0 0,0 1 0,0 0 0,-1 0 0,6 19 0,-2 6 0,-2 1 0,-1 0 0,-1 0 0,-2 41 0,-12 144 0,9-204 0,0 0 0,-1 0 0,-1-1 0,0 1 0,-1-1 0,-1 0 0,-1 0 0,0 0 0,-1 0 0,0-1 0,-1 0 0,0-1 0,-2 0 0,1 0 0,-2-1 0,1 0 0,-2-1 0,1 0 0,-2-1 0,-22 15 0,3-6 0,-1-1 0,0-2 0,-1-1 0,-1-2 0,0-1 0,-1-2 0,-1-1 0,1-2 0,-1-1 0,-70 0 0,96-5-68,0-2 0,1 1-1,-1-1 1,0-1 0,1 0 0,-1-1-1,1 1 1,0-2 0,0 0 0,0 0-1,0-1 1,1 0 0,-1 0 0,1-1-1,1-1 1,-1 1 0,1-1-1,0-1 1,-12-15 0,-8-19-6758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00.0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342 83 24575,'-17'-9'0,"-2"-2"0,0 1 0,-1 1 0,1 0 0,-2 2 0,1 0 0,-1 1 0,0 1 0,0 1 0,-25-1 0,43 5 0,0 0 0,0 0 0,1 0 0,-1 1 0,0-1 0,0 1 0,1-1 0,-1 1 0,0 0 0,1 0 0,-1 0 0,1 1 0,0-1 0,-1 1 0,1-1 0,0 1 0,0 0 0,0-1 0,0 1 0,0 0 0,0 1 0,0-1 0,1 0 0,-1 0 0,-1 4 0,-1 4 0,1 0 0,-1 0 0,2 0 0,-1 0 0,0 17 0,-10 115 0,9 218 0,6-238 0,-1-51 0,5 198 0,-2-203 0,26 128 0,-27-184 0,-1 0 0,1 0 0,1 0 0,-1-1 0,2 1 0,-1-1 0,1 0 0,1 0 0,0 0 0,0-1 0,0 0 0,1 0 0,10 8 0,-8-10 0,0 1 0,1-2 0,-1 1 0,1-2 0,1 1 0,-1-1 0,1-1 0,-1 0 0,1 0 0,0-1 0,0 0 0,13 0 0,73 0-52,157-15-1,-145 4-1207,-47 5-5566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00.6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1 268 24575,'0'-14'0,"7"-12"0,16-8 0,12-6 0,14-3 0,-2-1 0,-1 0 0,-9 21 0,-11 36 0,-9 44 0,-8 27 0,-5 20 0,3-1 0,1-10 0,-1-15 0,-2-19-8191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01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 24575,'7'14'0,"2"26"0,0 21 0,-2 20 0,-2 5 0,-2 8 0,-1-5 0,-2-3 0,-14-17 0,-12-19 0,-1-19-8191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01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24575,'0'-2'0,"1"1"0,-1-1 0,1 1 0,-1-1 0,1 1 0,0 0 0,-1-1 0,1 1 0,0 0 0,0 0 0,0-1 0,0 1 0,0 0 0,0 0 0,0 0 0,0 0 0,0 0 0,1 0 0,-1 1 0,0-1 0,1 0 0,-1 0 0,0 1 0,1-1 0,-1 1 0,4-1 0,43-8 0,-43 8 0,0 0 0,0 0 0,0 1 0,0-1 0,0 1 0,0 0 0,0 0 0,0 1 0,0-1 0,0 1 0,0 0 0,0 0 0,0 1 0,-1 0 0,1 0 0,0 0 0,-1 0 0,1 0 0,-1 1 0,0 0 0,0 0 0,0 0 0,0 1 0,-1-1 0,1 1 0,-1 0 0,0 0 0,0 0 0,0 0 0,-1 1 0,1-1 0,-1 1 0,2 6 0,4 11 0,-1 1 0,-1 0 0,-1 0 0,-1 1 0,0 27 0,-2 122 0,-3-131 0,1-26 0,-1 0 0,-1 0 0,0 0 0,-1 0 0,-9 29 0,11-42 0,0-1 0,0 1 0,0 0 0,0 0 0,0-1 0,-1 1 0,1-1 0,-1 1 0,0-1 0,0 0 0,0 1 0,0-1 0,0 0 0,0 0 0,-1-1 0,1 1 0,-1 0 0,1-1 0,-1 1 0,0-1 0,1 0 0,-1 0 0,0 0 0,0 0 0,0-1 0,0 1 0,0-1 0,0 0 0,0 1 0,0-1 0,1 0 0,-1-1 0,0 1 0,0-1 0,0 1 0,0-1 0,0 0 0,0 0 0,1 0 0,-5-2 0,1 0 0,0-1 0,1 1 0,-1-1 0,1 0 0,0 0 0,0-1 0,0 1 0,1-1 0,0 0 0,-1 0 0,2-1 0,-1 1 0,1-1 0,0 0 0,0 0 0,0 0 0,-3-12 0,5 15 0,0-1 0,1 1 0,-1-1 0,1 1 0,-1-1 0,1 1 0,0-1 0,0 1 0,1-1 0,-1 1 0,1 0 0,0-1 0,-1 1 0,2-1 0,-1 1 0,0 0 0,1 0 0,-1 0 0,1-1 0,0 2 0,0-1 0,0 0 0,0 0 0,1 1 0,-1-1 0,1 1 0,0 0 0,-1-1 0,1 1 0,0 1 0,0-1 0,0 0 0,1 1 0,5-3 0,-4 3 0,0-1 0,-1 1 0,1 0 0,0 0 0,0 1 0,0-1 0,0 1 0,0 0 0,-1 0 0,1 1 0,0 0 0,0 0 0,0 0 0,-1 0 0,1 1 0,0-1 0,-1 1 0,1 0 0,-1 1 0,0-1 0,0 1 0,0 0 0,0 0 0,0 0 0,-1 0 0,1 1 0,-1 0 0,4 5 0,8 11 0,-1 1 0,-1 1 0,-1 1 0,12 31 0,-2-7 0,-10-24 24,1 0 0,1 0 0,0-1 0,30 32 0,-36-45-130,0-2 0,1 1 0,-1-1 0,1-1 0,0 0 0,1 0-1,0 0 1,0-2 0,0 1 0,0-1 0,1 0 0,-1-1 0,19 3 0,17-2-6720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02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 24575,'3'-3'0,"-1"1"0,0 0 0,0-1 0,1 1 0,0 0 0,-1 0 0,1 1 0,0-1 0,0 0 0,0 1 0,0 0 0,0 0 0,0 0 0,0 0 0,0 0 0,0 1 0,1-1 0,-1 1 0,0 0 0,1 0 0,-1 0 0,0 0 0,0 1 0,1-1 0,-1 1 0,0 0 0,0 0 0,0 0 0,0 0 0,0 0 0,0 1 0,0-1 0,0 1 0,-1 0 0,1 0 0,-1 0 0,1 0 0,-1 1 0,4 3 0,3 5 0,0 1 0,-1 0 0,0 0 0,-1 0 0,0 1 0,-1 0 0,7 25 0,15 62 0,-4 1 0,-5 1 0,6 112 0,-11 316 0,-14-513 0,0-3 0,0 0 0,-1 1 0,0-1 0,-6 21 0,6-31 0,0-1 0,0 0 0,-1 1 0,1-1 0,-1 0 0,0 0 0,0 0 0,0 0 0,0 0 0,0-1 0,-1 1 0,1 0 0,-1-1 0,0 0 0,1 0 0,-1 0 0,0 0 0,0 0 0,-1 0 0,1-1 0,0 0 0,-7 2 0,-39 5-1365,0-5-5461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05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2785 24575,'1806'0'-2120,"-1232"0"146,4338 0-3026,-4825 1 5214,-44 1-52,0-2 0,0-1 0,0-3 0,0-1 0,49-13 0,-87 17-84,-1 0-1,1-1 0,-1 0 0,0 1 1,0-2-1,0 1 0,0 0 1,0-1-1,0 0 0,0 0 1,-1 0-1,0 0 0,1 0 1,-1-1-1,-1 0 0,1 1 0,0-1 1,-1 0-1,0 0 0,0-1 1,0 1-1,0 0 0,-1-1 1,0 1-1,0-1 0,0 1 1,1-6-1,-2-9 265,-1 0 0,0 1 1,-1-1-1,-1 1 0,-7-26 1,5 20 211,-20-87 200,-64-352 1627,33-293-2660,51-3-1,6 696 280,-2-82 0,0 130 0,-1 0 0,-1 1 0,0-1 0,-1 1 0,0 0 0,-2 0 0,-9-19 0,12 28 1,0 0 0,-1 0 0,0 0-1,0 0 1,-1 1 0,1 0 0,-1 0 0,0 0 0,0 1-1,0-1 1,0 1 0,-1 0 0,1 1 0,-1-1 0,0 1-1,0 0 1,1 1 0,-2-1 0,-10 0 0,-10 0 79,-1 0 0,0 2 1,-33 5-1,32-3 48,-1095 56-1637,-1830-40-1647,2407-19 3184,40-1-28,99-5-139,-256-19-554,639 23 688,-33 1 249,56 3-188,-1-1-1,1 0 0,-1 1 0,1 0 0,-1 0 1,1-1-1,-1 1 0,1 1 0,0-1 0,0 0 0,-1 0 1,1 1-1,0-1 0,0 1 0,0 0 0,1 0 1,-1 0-1,-2 3 0,-4 10 193,2 1-1,0-1 1,0 1 0,2 0-1,0 1 1,-3 27 0,-8 31 721,-272 1074-815,151-614-474,41-164-888,-167 744-184,245-1018-2462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08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88 441 24575,'0'132'0,"-5"0"0,-23 132 0,3-91 0,-3 207 0,27 172 0,3-316 0,-2-199 0,14 291 0,-10-293 0,2-1 0,1 0 0,2 0 0,1 0 0,1-1 0,2 0 0,21 38 0,-29-64 0,0 0 0,0 0 0,1-1 0,-1 1 0,1-1 0,1-1 0,-1 1 0,1-1 0,0 0 0,0 0 0,1-1 0,-1 0 0,1 0 0,0-1 0,0 0 0,0-1 0,1 1 0,-1-2 0,11 2 0,16 0 0,0-1 0,0-2 0,53-7 0,-6 1 0,588 2 0,-432 5 0,-227-1 0,1 0 0,0-1 0,-1 0 0,0-1 0,1 0 0,-1 0 0,0-2 0,0 1 0,14-8 0,-18 7 0,0-1 0,0 0 0,0 0 0,-1-1 0,0 1 0,0-1 0,0-1 0,-1 1 0,0-1 0,0 0 0,-1-1 0,0 1 0,6-15 0,2-9 0,-1-2 0,-2 1 0,-1-1 0,7-58 0,-2-141 0,-12 195 0,-9-548 0,-5 434 0,-60-276 0,34 275 0,-93-231 0,86 277 0,-5 2 0,-119-181 0,157 266 0,-1 0 0,0 1 0,-2 0 0,0 1 0,-1 1 0,0 1 0,-1 0 0,-1 2 0,0 0 0,-1 1 0,-1 0 0,0 2 0,0 1 0,-1 0 0,0 2 0,-35-8 0,0 6 0,0 3 0,-77 1 0,-119 16 0,73-1 0,103-8-1365,14-1-5461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10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1213 24575,'10'-4'0,"-1"0"0,0 0 0,0-1 0,0 0 0,-1-1 0,0 0 0,0 0 0,0-1 0,9-10 0,3-6 0,29-46 0,-32 43 0,56-84 0,-12 14 0,5 4 0,116-129 0,-156 197 0,1 1 0,2 1 0,0 1 0,1 2 0,1 1 0,0 2 0,1 0 0,62-19 0,15 5 0,158-25 0,-214 46 0,790-97 0,-571 78 0,-2-10 0,-120 15 0,172-5 0,-239 29 0,-1 4 0,0 4 0,96 22 0,239 78 0,-270-68 0,44 15 0,-2 9 0,-4 7 0,310 170 0,-146-56 0,-313-164 0,-1 2 0,0 2 0,58 57 0,78 106 0,-77-80 0,-53-64-273,2-2 0,2-1 0,2-3 0,53 35 0,-41-37-6553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11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3 265 24575,'0'811'0,"-2"-1094"0,5-328 0,-3 591 0,1 1 0,2 0 0,-1 0 0,2 1 0,7-21 0,-10 36 0,0 0 0,0 0 0,1 0 0,-1 0 0,1 0 0,0 0 0,0 0 0,0 1 0,0-1 0,1 1 0,-1-1 0,1 1 0,-1 0 0,1 0 0,3-2 0,-4 3 0,1 0 0,0 1 0,0-1 0,-1 1 0,1-1 0,0 1 0,0 0 0,0 0 0,-1 0 0,1 1 0,0-1 0,0 1 0,-1-1 0,1 1 0,0 0 0,-1 0 0,1 0 0,-1 0 0,1 1 0,-1-1 0,3 3 0,3 1 0,-1 0 0,0 1 0,0 0 0,-1 0 0,1 0 0,-2 1 0,1 0 0,6 11 0,33 66 0,-37-68 0,16 41 0,-2 0 0,-2 1 0,-4 2 0,-2-1 0,10 90 0,-1 308 0,-27 38 0,3-475-273,1-1 0,-2 0 0,-1 0 0,-7 28 0,-8 4-6553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6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98 24575,'1'54'0,"1"-35"0,-1-1 0,-1 1 0,0 0 0,-2-1 0,0 1 0,-1 0 0,-10 31 0,13-50 0,0 0 0,0 0 0,0 0 0,0-1 0,0 1 0,-1 0 0,1 0 0,0 0 0,0-1 0,0 1 0,0 0 0,0 0 0,-1 0 0,1 0 0,0-1 0,0 1 0,0 0 0,0 0 0,-1 0 0,1 0 0,0 0 0,0 0 0,0-1 0,-1 1 0,1 0 0,0 0 0,0 0 0,-1 0 0,1 0 0,0 0 0,0 0 0,0 0 0,-1 0 0,1 0 0,0 0 0,0 0 0,-1 0 0,1 0 0,0 0 0,0 1 0,0-1 0,-1 0 0,1 0 0,0 0 0,0 0 0,0 0 0,-1 0 0,1 1 0,0-1 0,0 0 0,0 0 0,0 0 0,0 0 0,-1 1 0,1-1 0,0 0 0,0 0 0,0 0 0,0 1 0,0-1 0,0 0 0,0 0 0,0 0 0,0 1 0,0-1 0,0 0 0,-6-20 0,3-1 0,0 0 0,2 1 0,0-1 0,1 0 0,1 0 0,7-33 0,-7 48 0,0-1 0,1 1 0,0 0 0,0-1 0,1 1 0,0 0 0,0 0 0,0 1 0,1-1 0,0 1 0,0 0 0,0 0 0,0 0 0,1 0 0,0 1 0,0 0 0,0 0 0,1 0 0,-1 0 0,1 1 0,0 0 0,0 0 0,0 1 0,0 0 0,9-3 0,17 1 0,-1 0 0,1 2 0,0 1 0,0 2 0,56 8 0,-83-8 0,1 1 0,0-1 0,-1 1 0,1 1 0,-1-1 0,0 1 0,0 0 0,0 0 0,0 0 0,0 1 0,-1-1 0,1 1 0,-1 0 0,0 1 0,0-1 0,-1 1 0,1 0 0,-1 0 0,0 0 0,0 0 0,-1 0 0,1 1 0,-1-1 0,-1 1 0,3 8 0,2 14 0,0 1 0,-2-1 0,1 53 0,-5-76 0,1 107-1365,-1-62-5461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13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1093 24575,'4'-2'0,"0"1"0,-1-1 0,1 0 0,-1 0 0,0 0 0,1-1 0,-1 1 0,0-1 0,0 0 0,-1 0 0,1 0 0,-1 0 0,1 0 0,-1 0 0,2-4 0,-2 5 0,28-47 0,-2 0 0,-3-1 0,-1-2 0,17-55 0,43-93 0,-57 147 0,2 0 0,3 3 0,41-52 0,-55 81 0,0 0 0,2 2 0,0 0 0,2 1 0,0 1 0,0 1 0,2 1 0,44-22 0,-20 18 0,0 2 0,1 2 0,1 2 0,100-12 0,-67 18 0,0 4 0,108 10 0,-158-3 0,-1 1 0,-1 1 0,1 2 0,-1 1 0,37 17 0,141 77 0,-61-26 0,-2 0 0,55 24 0,-144-74 0,-1 2 0,87 61 0,-10-6 0,-2-6 0,162 86 0,-259-148 30,0 2 0,-2 2 0,33 24 0,-53-35-165,-1 1 0,0 0 0,0 1 0,-1 0 0,0 0 0,-1 1 0,0 1 0,-1-1 0,0 2 0,7 17 0,-3 3-6691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14.3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259 39 24575,'0'-2'0,"1"1"0,-1-1 0,1 1 0,-1-1 0,1 1 0,0-1 0,0 1 0,-1 0 0,1 0 0,0-1 0,0 1 0,0 0 0,0 0 0,0 0 0,1 0 0,-1 0 0,0 0 0,0 0 0,1 1 0,-1-1 0,1 0 0,-1 1 0,0-1 0,1 1 0,-1-1 0,1 1 0,2-1 0,48-7 0,-46 8 0,8-1 0,1 0 0,-1 1 0,0 1 0,1 1 0,-1 0 0,0 0 0,0 2 0,0 0 0,-1 0 0,1 1 0,-1 1 0,0 0 0,-1 1 0,1 0 0,21 18 0,-14-8 0,-1 1 0,-2 0 0,1 2 0,-2 0 0,-1 1 0,0 0 0,-2 2 0,12 25 0,-14-28 0,-2 2 0,-1-1 0,0 1 0,-2 0 0,5 30 0,-9-45 0,-2 0 0,1-1 0,0 1 0,-1 0 0,0-1 0,-1 1 0,0 0 0,0-1 0,0 1 0,-1-1 0,0 1 0,0-1 0,0 0 0,-1 1 0,0-1 0,0-1 0,-1 1 0,0 0 0,0-1 0,0 0 0,0 0 0,-10 8 0,-1-3 0,0-1 0,-1 0 0,0-2 0,0 0 0,-1 0 0,0-2 0,-1 0 0,1-1 0,-1 0 0,1-2 0,-28 1 0,4-2 0,0-2 0,-1-1 0,-78-16 0,95 12 0,0 0 0,1-2 0,0 0 0,1-2 0,-44-24 0,59 28 0,0 1 0,1-1 0,-1 0 0,1-1 0,0 0 0,1 0 0,0 0 0,-7-10 0,11 12 0,-1-1 0,0 1 0,1 0 0,0-1 0,0 1 0,1-1 0,-1 1 0,1-1 0,0 0 0,1 0 0,0 1 0,-1-1 0,2 0 0,0-9 0,0 11 0,0 1 0,-1-1 0,1 1 0,0-1 0,1 1 0,-1 0 0,1-1 0,-1 1 0,1 0 0,0 0 0,0 0 0,1 0 0,-1 0 0,0 1 0,1-1 0,0 1 0,4-4 0,-2 3 0,0 1 0,0-1 0,0 1 0,1 0 0,-1 0 0,1 1 0,-1-1 0,1 1 0,0 0 0,7 1 0,5 0 0,-1 1 0,1 0 0,0 2 0,0 0 0,-1 1 0,24 9 0,38 18 0,145 78 0,61 69 0,-155-79 0,-5 5 0,131 140 0,-116-107 0,-74-77-682,143 101-1,-69-73-6143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31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1011 24575,'0'0'0,"0"0"0,0 0 0,0 0 0,0 0 0,0 0 0,1 1 0,-1-1 0,0 0 0,0 0 0,0 0 0,0 0 0,0 0 0,0 0 0,0 0 0,0 0 0,1 0 0,-1 1 0,0-1 0,0 0 0,0 0 0,0 0 0,0 0 0,0 0 0,1 0 0,-1 0 0,0 0 0,0 0 0,0 0 0,0 0 0,0 0 0,0 0 0,1 0 0,-1 0 0,0 0 0,0 0 0,0 0 0,0 0 0,0 0 0,0 0 0,1-1 0,-1 1 0,0 0 0,0 0 0,0 0 0,0 0 0,0 0 0,0 0 0,0 0 0,0 0 0,1 0 0,-1-1 0,0 1 0,0 0 0,0 0 0,0 0 0,0 0 0,0 0 0,0 0 0,0-1 0,0 1 0,0 0 0,14-14 0,17-24 0,101-144 0,78-98 0,-147 208 0,3 2 0,2 3 0,133-99 0,-176 150 0,1 1 0,1 2 0,0 0 0,1 2 0,1 1 0,-1 1 0,1 1 0,1 2 0,30-3 0,17 2 0,0 4 0,104 8 0,-42 8 0,180 40 0,134 56 0,-430-103 0,36 8 0,-33-9 0,-1 1 0,0 1 0,-1 1 0,0 1 0,0 1 0,45 26 0,-62-30 0,1 1 0,-1 0 0,0 0 0,-1 1 0,0 0 0,0 0 0,0 0 0,-1 1 0,-1 0 0,1 0 0,-1 0 0,-1 1 0,4 12 0,0 10 0,-1 0 0,4 54 0,-6 454 0,-9-270 0,5-40-1365,0-195-5461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33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1059 24575,'0'0'0,"-1"-1"0,0 1 0,0 0 0,0 0 0,0-1 0,1 1 0,-1-1 0,0 1 0,0-1 0,1 1 0,-1-1 0,0 1 0,1-1 0,-1 1 0,1-1 0,-1 0 0,1 1 0,-1-1 0,1 0 0,-1 0 0,1 1 0,0-1 0,-1 0 0,1 0 0,0 0 0,0 0 0,-1 1 0,1-1 0,0 0 0,0 0 0,0 0 0,0 0 0,0-1 0,3-34 0,2 17 0,1-1 0,1 1 0,0 0 0,2 1 0,0 0 0,1 0 0,1 1 0,0 1 0,26-29 0,-1 8 0,1 1 0,77-57 0,-26 32-1,3 4 0,171-80 0,216-43-602,-313 133 553,1 7-1,173-17 0,348 12 82,430 53-77,-356 2 21,-669-7 97,-2 4 1,1 4 0,-1 4-1,-1 3 1,0 5-1,-2 4 1,-1 3-1,-2 4 1,-1 3 0,107 67-1,-87-38-72,-2 5 0,-4 4 0,-3 4 0,129 142 0,-82-59 0,207 314 0,-314-421 0,-2 1 0,-3 1 0,-2 2 0,-3 1 0,-3 1 0,-2 1 0,-3 0 0,13 115 0,-15-46-1365,-6-9-5461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39.4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1313 24575,'-3'-3'0,"0"-1"0,0 1 0,1-1 0,-1 0 0,1 0 0,0 0 0,0-1 0,1 1 0,-1 0 0,1-1 0,0 1 0,-1-7 0,-1-58 0,3 63 0,3-47 0,3 1 0,1 0 0,3 1 0,2 0 0,26-69 0,119-240 0,-135 317 0,1 1 0,1 1 0,3 1 0,55-65 0,-67 90 0,0 0 0,0 1 0,2 1 0,-1 0 0,2 1 0,0 1 0,0 1 0,1 1 0,0 0 0,0 1 0,1 1 0,0 1 0,31-5 0,58 1 0,1 4 0,174 13 0,-138 0 0,80-4 0,116 6 0,-307-6 0,0 1 0,-1 2 0,0 1 0,0 2 0,0 1 0,-1 1 0,0 3 0,-1 0 0,-1 2 0,-1 1 0,0 2 0,-1 1 0,-1 1 0,-1 1 0,-1 2 0,35 39 0,4 19 0,-4 3 0,71 130 0,-98-157 0,34 43 0,-43-67 0,40 75 0,-54-82 16,0 0-1,-1 1 1,-2 1-1,-1-1 0,-1 1 1,1 32-1,-2 177-1149,-5-216 795,-1 18-6487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41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2387 24575,'-2'-1'0,"1"1"0,0 0 0,0 0 0,0-1 0,0 1 0,0 0 0,0-1 0,0 1 0,0-1 0,0 0 0,0 1 0,0-1 0,0 0 0,0 1 0,0-1 0,0 0 0,0 0 0,1 0 0,-1 0 0,0 0 0,1 0 0,-1 0 0,1 0 0,-1 0 0,1 0 0,-1 0 0,1 0 0,0-2 0,-8-37 0,8 34 0,-4-24 0,2 1 0,1-1 0,2 0 0,1 0 0,1 1 0,1-1 0,16-56 0,181-440 0,-186 489 0,247-497 0,-202 434 0,4 2 0,4 4 0,88-95 0,-117 148 0,2 2 0,1 2 0,2 2 0,1 1 0,2 3 0,1 1 0,1 3 0,1 2 0,2 2 0,71-21 0,-31 20 0,0 5 0,2 3 0,147-5 0,293 24 0,-261 4 0,-123-6 0,0 6 0,174 31 0,-208-12 0,-2 6 0,123 52 0,210 112 0,-330-142 0,1091 525-600,-1205-578 602,86 43-2,-3 3 0,-1 4 0,90 71 0,-29-2 82,176 186 0,-243-220 27,-5 3-1,-3 4 1,84 145-1,-140-212-108,-2-1 0,-1 2 0,-1 0 0,-1 0 0,-2 1 0,0 0 0,-2 0 0,-2 1 0,3 57 0,-7-12-1365,-2-5-5461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3:44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1437 24575,'0'0'0,"-1"1"0,1-1 0,0 1 0,-1-1 0,1 1 0,0 0 0,-1-1 0,1 1 0,0-1 0,0 1 0,0 0 0,-1-1 0,1 1 0,0-1 0,0 1 0,0 0 0,0-1 0,0 1 0,0 0 0,0-1 0,0 1 0,1 0 0,-1-1 0,0 1 0,0-1 0,0 1 0,1 0 0,-1-1 0,0 1 0,1-1 0,-1 1 0,1 0 0,19 20 0,8 0 0,1-1 0,2-1 0,0-2 0,0-1 0,1-1 0,1-2 0,1-1 0,0-2 0,0-1 0,1-2 0,0-1 0,39 1 0,-67-6 0,0-1 0,-1 1 0,1-1 0,0 0 0,0-1 0,0 0 0,0 0 0,-1 0 0,1-1 0,0 0 0,-1 0 0,1-1 0,-1 0 0,0 0 0,0 0 0,0-1 0,-1 0 0,1 0 0,-1 0 0,0-1 0,0 0 0,0 0 0,0 0 0,-1 0 0,0-1 0,0 0 0,-1 0 0,0 0 0,0 0 0,5-13 0,5-22 0,-2 0 0,-1-1 0,-2 0 0,4-72 0,-7 64 0,30-1081-1365,-36 1053-5461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31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2372 24575,'1'-9'0,"0"1"0,2 0 0,-1 0 0,1 0 0,0 0 0,0 1 0,1-1 0,6-9 0,-4 6 0,141-213 0,-79 126 0,192-267 0,-187 272 0,153-147 0,235-171 0,-308 284 0,331-207 0,-414 295 0,0 4 0,3 2 0,0 4 0,2 3 0,144-29 0,517-46 0,4 63 0,-407 24 0,183-3 0,-394 19 0,0 6 0,145 28 0,-253-33 0,29 4 0,-1 2 0,0 2 0,0 1 0,53 25 0,-23-1-1365,-41-19-5461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33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1635 304 24575,'-37'-2'0,"0"-2"0,0-2 0,-69-20 0,77 17 0,0 2 0,-1 0 0,0 2 0,0 1 0,0 2 0,-48 1 0,67 3 0,-1 1 0,1 0 0,0 1 0,0 0 0,1 1 0,-1 0 0,1 0 0,0 1 0,0 0 0,1 1 0,0 0 0,0 1 0,-9 10 0,-13 15 0,-52 74 0,59-74 0,-1 2 0,1 0 0,2 1 0,2 2 0,1 0 0,1 1 0,3 1 0,1 0 0,2 1 0,2 0 0,-7 59 0,8-9 0,4 1 0,4 0 0,4 0 0,16 95 0,-16-170 0,1-1 0,0 1 0,1-1 0,1 0 0,1-1 0,0 0 0,1 0 0,0 0 0,1-1 0,1 0 0,22 24 0,-15-22 0,0 0 0,1-2 0,1 0 0,0-1 0,1-1 0,1-1 0,39 16 0,-3-8 0,0-3 0,2-2 0,-1-3 0,2-3 0,110 2 0,-111-9 0,-1-3 0,1-2 0,65-13 0,-91 10 0,1-2 0,-2-1 0,1-2 0,-1-1 0,-1-1 0,53-34 0,-47 23 0,-1-2 0,-2-2 0,0-1 0,-2-1 0,-1-2 0,-2-1 0,-2-1 0,0-2 0,-3-1 0,31-63 0,-39 68 0,-3-1 0,-1-1 0,-1 1 0,-2-2 0,-1 1 0,-2-1 0,-2 0 0,-1-1 0,-2 1 0,-1-1 0,-2 1 0,-1 0 0,-13-52 0,6 48 0,-1 1 0,-2 1 0,-2 0 0,-2 0 0,-1 2 0,-38-56 0,37 64 0,-2 2 0,-2 1 0,0 0 0,-1 2 0,-1 1 0,-2 1 0,0 1 0,-48-27 0,-8 4 0,-3 4 0,-1 3 0,-1 4 0,-2 4 0,0 4 0,-2 4 0,-145-13 0,51 21-341,0 8 0,0 8-1,-211 32 1,164 3-6485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38.5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13 221 24575,'0'1'0,"0"-1"0,-1 0 0,1 0 0,-1 0 0,1 0 0,-1 0 0,1 0 0,0 0 0,-1 0 0,1 0 0,-1 0 0,1 0 0,-1 0 0,1-1 0,0 1 0,-1 0 0,1 0 0,-1 0 0,1 0 0,0-1 0,-1 1 0,1 0 0,0 0 0,-1-1 0,1 1 0,0 0 0,0-1 0,-1 1 0,1 0 0,0-1 0,0 1 0,-1 0 0,1-1 0,0 1 0,0-1 0,0 1 0,0 0 0,0-1 0,0 1 0,-1-1 0,1 1 0,0-1 0,0 1 0,0 0 0,0-1 0,1 0 0,-1-1 0,1 1 0,0-1 0,0 0 0,0 0 0,0 1 0,0-1 0,0 1 0,0-1 0,0 1 0,1-1 0,2-1 0,15-12 0,1 2 0,0 1 0,1 0 0,0 2 0,0 0 0,30-9 0,144-32 0,-108 34 0,2 4 0,-1 3 0,1 5 0,0 3 0,109 12 0,-89 11 0,-75-13 0,64 7 0,-17-12-1365,-45-3-5461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2:38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0 215 24575,'7'0'0,"17"0"0,33 0 0,34 0 0,23 0 0,28 0 0,25 0 0,13-14 0,3-12 0,0-8 0,-25 1 0,-11 6 0,-22 8 0,-27 1 0,-22-5 0,-24 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7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45.6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1984 27 24575,'-3'-3'0,"0"0"0,0 1 0,-1-1 0,1 1 0,-1 0 0,1 0 0,-1 0 0,0 1 0,0-1 0,0 1 0,0 0 0,0 0 0,0 1 0,0-1 0,0 1 0,0 0 0,0 0 0,0 0 0,-7 1 0,0 1 0,0 1 0,1 0 0,-1 0 0,1 1 0,-1 0 0,-14 9 0,-5 5 0,1 2 0,1 0 0,-37 36 0,-70 82 0,65-63 0,-673 744-479,625-670 458,6 5-1,7 4 0,-151 309 1,163-260-1250,64-144-5084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46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3 110 24575,'1'1'0,"0"-1"0,-1 1 0,1-1 0,0 1 0,0-1 0,0 1 0,0 0 0,-1-1 0,1 1 0,0 0 0,0 0 0,-1 0 0,1 0 0,-1-1 0,1 1 0,-1 0 0,1 0 0,-1 0 0,0 0 0,1 0 0,-1 0 0,0 0 0,0 0 0,1 2 0,2 6 0,19 47 0,-3 0 0,-2 0 0,-2 2 0,-3 0 0,5 72 0,-11-49 0,-3 0 0,-5 0 0,-14 106 0,11-144 0,-3-1 0,-1 1 0,-24 64 0,32-105 0,0 0 0,1 0 0,-1 0 0,0-1 0,0 1 0,0 0 0,0 0 0,0-1 0,-1 1 0,1 0 0,0-1 0,-1 1 0,0-1 0,-1 2 0,2-3 0,1 0 0,-1 0 0,1 0 0,-1 0 0,1 0 0,-1 0 0,0 0 0,1 0 0,-1-1 0,1 1 0,-1 0 0,1 0 0,-1 0 0,1-1 0,-1 1 0,1 0 0,0-1 0,-1 1 0,1 0 0,-1-1 0,1 1 0,0 0 0,-1-1 0,1 1 0,0-1 0,-1 1 0,1-1 0,0 1 0,0-1 0,-1 1 0,1-1 0,0 0 0,-4-9 0,1 0 0,1 0 0,-1 0 0,0-17 0,-3-39 0,2 0 0,4 0 0,2-1 0,3 1 0,4 1 0,23-96 0,-16 106 0,2 0 0,2 1 0,3 1 0,2 1 0,2 1 0,2 1 0,64-81 0,-82 117 0,1 0 0,0 1 0,0 1 0,2 0 0,-1 0 0,23-13 0,-34 23 0,0 1 0,0 0 0,0 0 0,0 0 0,0 1 0,0-1 0,0 0 0,0 1 0,0-1 0,0 1 0,1 0 0,-1 0 0,0-1 0,0 1 0,0 1 0,0-1 0,1 0 0,-1 1 0,0-1 0,0 1 0,0-1 0,0 1 0,0 0 0,0 0 0,0 0 0,0 0 0,0 0 0,-1 1 0,1-1 0,0 0 0,-1 1 0,1 0 0,-1-1 0,1 1 0,-1 0 0,0-1 0,0 1 0,0 0 0,0 0 0,0 0 0,1 4 0,3 6 0,-1 1 0,0 0 0,-1 1 0,0-1 0,1 19 0,-2-7 0,-1-1 0,-2 1 0,0 0 0,-1 0 0,-2 0 0,0-1 0,-12 35 0,12-47 0,-1 0 0,0-1 0,-1 1 0,0-1 0,0-1 0,-2 1 0,-9 11 0,12-16 0,0-1 0,-1 0 0,0 0 0,0 0 0,-1-1 0,1 0 0,-1 0 0,0 0 0,0-1 0,0 0 0,0 0 0,-13 2 0,16-4-40,0 0 0,-1-1 0,1 1 0,0-1-1,0 0 1,-1 0 0,1 0 0,0-1 0,0 1 0,0-1 0,-1 0-1,1-1 1,0 1 0,0-1 0,1 1 0,-1-1 0,0 0-1,0-1 1,1 1 0,-1-1 0,1 1 0,0-1 0,0 0 0,0 0-1,0 0 1,1-1 0,-1 1 0,1-1 0,0 1 0,0-1-1,0 0 1,0 0 0,-2-7 0,-5-22-6786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48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24575,'313'21'0,"-8"0"0,-277-21 0,-10 0 0,-1 0 0,1 1 0,25 4 0,-38-4 0,1 1 0,-1 0 0,0 0 0,0 0 0,0 0 0,0 1 0,0-1 0,0 1 0,-1 1 0,1-1 0,-1 1 0,0-1 0,0 1 0,-1 0 0,5 6 0,2 5 0,-2 0 0,0 1 0,-1 0 0,-1 0 0,0 1 0,-1 0 0,-1 0 0,0 0 0,-1 0 0,0 18 0,0 35 0,-7 84 0,1-69 0,-4 635-1365,7-667-5461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41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24575,'327'0'0,"-27"0"0,107 0-532,3368 0-5673,18 0 9416,-3755 0-2908,1-1 1,77-13 0,-50-4-5880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41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81 24575,'10'-9'0,"0"1"0,0 0 0,1 1 0,0 0 0,0 1 0,0 0 0,1 1 0,0 0 0,0 1 0,0 0 0,1 1 0,-1 0 0,1 1 0,0 0 0,18 1 0,2 1 0,1 1 0,-1 2 0,0 1 0,58 15 0,-29-1 0,-2 2 0,0 3 0,-1 3 0,84 51 0,-98-49 0,-1 2 0,-1 2 0,-2 1 0,-1 3 0,66 76 0,-87-88 0,-1 2 0,-2 0 0,0 1 0,-2 1 0,-1 0 0,-1 1 0,-1 1 0,-2 0 0,8 40 0,-7-3 0,-3 0 0,-3 0 0,-6 84 0,2-58 0,1-54 0,-1-1 0,-2 1 0,-11 58 0,9-84 0,-1 0 0,0-1 0,0 0 0,-2 0 0,1-1 0,-1 0 0,-1 0 0,0 0 0,0-1 0,-1 0 0,-1-1 0,0 0 0,-17 13 0,-6 1 0,0-2 0,-2-1 0,-44 18 0,19-13 0,-1-2 0,0-4 0,-2-2 0,0-3 0,0-2 0,-82 3 0,-151 16-1365,149-5-5461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53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427 0 24575,'0'2243'-1229,"1"-2166"1229,0 17 0,-12 103 0,11-194 0,0 0 0,-1 1 0,1-1 0,0 0 0,-1 0 0,0 1 0,1-1 0,-2 0 0,1 0 0,0 0 0,0 0 0,-1 0 0,0 0 0,1 0 0,-1-1 0,0 1 0,-1-1 0,1 1 0,-3 2 0,4-5 0,0 0 0,0 1 0,0-1 0,0 0 0,0 0 0,-1 0 0,1 0 0,0 0 0,0 0 0,0 0 0,0-1 0,0 1 0,0 0 0,0-1 0,0 1 0,0 0 0,0-1 0,0 1 0,-1-2 0,-27-24 0,17 10 0,0 1 0,1-2 0,1 0 0,1 0 0,-11-29 0,-31-109 0,-3-50 54,-52-410 1,52-225 54,53 787-109,5-219 0,-2 245 0,2 0 0,0 1 0,2 0 0,1 0 0,1 0 0,1 1 0,20-39 0,-24 55 27,1 1 1,-1 0-1,1 0 1,1 1-1,0-1 1,0 1 0,0 1-1,1 0 1,0 0-1,0 0 1,0 1-1,1 0 1,-1 1 0,1 0-1,1 0 1,-1 1-1,0 0 1,1 0-1,0 1 1,10-1-1,17 1 97,1 1-1,0 2 1,-1 1-1,38 7 1,21 2-309,-60-9 185,0 2 0,0 1 0,-1 2 0,37 12 0,-58-14 0,1 0 0,-2 1 0,1 1 0,-1 1 0,0 0 0,0 0 0,-1 1 0,-1 1 0,1 0 0,-1 0 0,-1 1 0,14 19 0,-2 3 0,-2 1 0,-1 2 0,-2 0 0,-1 0 0,-2 2 0,-2-1 0,10 51 0,-7-10 0,-4 2 0,1 128 0,-11-196 0,-1-1 0,0 1 0,-1-1 0,-1 1 0,-4 18 0,5-27 0,-1 0 0,1 1 0,-1-1 0,1 0 0,-1 0 0,0 0 0,-1 0 0,1 0 0,0 0 0,-1-1 0,0 1 0,1-1 0,-1 0 0,0 0 0,0 0 0,0 0 0,-1 0 0,1 0 0,0-1 0,-1 0 0,-5 2 0,-4 0 12,0-1 0,0 0 0,-1 0 0,1-2 0,0 1 0,-1-2 0,1 0 0,0 0 0,-14-4 0,3-1-383,-1-1-1,1-1 1,-38-19 0,9-1-6455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56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24575,'7'0'0,"10"0"0,1 21 0,-2 29 0,4 33 0,-2 25 0,10 14 0,1-6 0,-6-15 0,-5-12 0,-7-13 0,-4-12 0,-5-18-8191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56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24575,'7'0'0,"30"0"0,24 0 0,29 7 0,36 9 0,23 17 0,16 9 0,7-2 0,-17-9 0,-29-8 0,-29-2 0,-30-5-8191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5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0 595 24575,'4'-1'0,"-2"0"0,1-1 0,0 1 0,0-1 0,0 0 0,-1 0 0,1 0 0,-1 0 0,1 0 0,-1-1 0,0 1 0,0-1 0,0 1 0,0-1 0,3-5 0,10-12 0,105-94 0,170-177 0,-279 275 0,0 0 0,0 0 0,-2-1 0,0 0 0,9-24 0,-14 33 0,0 14 0,0 26 0,-2-1 0,-2 57 0,-2-19 0,-5 2352-1997,7-2345-4197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13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818 1305 24575,'0'19'0,"1"1"0,5 29 0,2 7 0,86 585-356,26 260-223,-98-368 691,2 14 6,-23-526-118,1 20 0,2 0 0,2 0 0,1 0 0,21 62 0,-25-97 35,0 1 0,0-1 0,1 0 0,0 0 0,0 0 0,0 0 0,1-1 0,0 1 0,0-1 1,0 0-1,1-1 0,0 1 0,-1-1 0,8 3 0,9 4 44,0-1-1,42 13 1,-48-18-136,119 37 57,153 25 0,153 0 0,-94-31-251,636 14-1946,0-38 567,737 32 1301,-951 18-333,222 12-304,371-39 966,2-39 0,-614 0 0,-199-8-334,-5-45 0,600-216 279,-731 162 44,1040-232 323,-1352 321 256,361-82 613,-314 64-327,150-62 1,-294 99-845,233-99 1087,-185 76-677,-2-3 0,64-46 0,-70 40-201,-2-1 0,70-74 0,-90 82-223,-2 0 0,-1-1-1,0-2 1,-3 0 0,24-52 0,-19 21 4,-2 0 0,-3-1 0,11-77 0,15-199 0,-34 250 0,9-90 0,42-323 0,-55 464 0,82-584 0,-69 429 0,-8-241 0,-27 223 0,11 177 0,-1 0 0,-2 1 0,-1-1 0,-14-32 0,19 58 0,1 0 0,-1 1 0,0 0 0,-1-1 0,1 2 0,-2-1 0,1 1 0,-1-1 0,1 1 0,-2 1 0,1-1 0,-1 1 0,0 0 0,-8-4 0,3 4 0,1 0 0,-1 1 0,0 1 0,0 0 0,-1 0 0,1 1 0,-1 1 0,-19 0 0,-358 6 0,103 1 0,-44-5-342,-111 0-1029,-105 0 442,-104-1-1419,-112 0 1120,-81 0-1335,-5636 0-3000,4316 0 6294,-3 0 3644,188 0 3985,1936 0-8421,0 3 0,0 2 0,1 1 1,0 2-1,0 2 0,0 2 0,-59 26 0,57-20-6765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7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11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2 159 24575,'-2'400'0,"5"449"0,-3-809 0,4 61 0,-4-90 0,2-1 0,-1 0 0,1 1 0,1-1 0,0 0 0,7 14 0,-10-23 0,0 0 0,0-1 0,0 1 0,1 0 0,-1-1 0,0 1 0,0 0 0,1-1 0,-1 1 0,1-1 0,-1 1 0,1-1 0,-1 1 0,1-1 0,-1 1 0,1-1 0,-1 1 0,1-1 0,0 1 0,-1-1 0,1 0 0,-1 1 0,1-1 0,0 0 0,0 0 0,-1 0 0,1 1 0,0-1 0,-1 0 0,1 0 0,0 0 0,0 0 0,-1 0 0,1 0 0,0 0 0,-1-1 0,1 1 0,0 0 0,-1 0 0,1 0 0,0-1 0,-1 1 0,1 0 0,0-1 0,-1 1 0,1-1 0,-1 1 0,1-1 0,-1 1 0,1-1 0,-1 1 0,2-1 0,3-8 0,0 1 0,0-1 0,-1 0 0,0 0 0,0 0 0,3-16 0,80-293 0,-16 53 0,152-521 0,-220 773 0,2-8 0,1 0 0,1 0 0,1 1 0,0 0 0,15-24 0,-22 41 0,1 1 0,-1 0 0,1 0 0,-1-1 0,1 1 0,0 0 0,0 0 0,0 1 0,0-1 0,0 0 0,0 1 0,1-1 0,-1 1 0,0 0 0,1 0 0,-1 0 0,1 0 0,-1 0 0,1 0 0,0 1 0,-1-1 0,4 1 0,-3 0 0,1 1 0,-1-1 0,1 1 0,-1 1 0,0-1 0,1 0 0,-1 1 0,0-1 0,0 1 0,0 0 0,0 0 0,-1 0 0,1 1 0,4 3 0,6 9 0,-1 1 0,0 0 0,-1 0 0,14 31 0,17 47 0,-4 2 0,-5 2 0,23 109 0,-49-182 0,-2-1 0,0 1 0,-2-1 0,-1 1 0,-1 0 0,0 0 0,-2 0 0,-2 0 0,0 0 0,-1 0 0,-1-1 0,-17 47 0,-16 12-455,-4-1 0,-85 125 0,78-134-6371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11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24575,'7'0'0,"9"0"0,17 15 0,2 11 0,-5 22 0,-7 11 0,-7 9 0,-8 7 0,-4 5 0,-3 11 0,-1-4 0,-2-10 0,1-3 0,-7 0 0,-10-6 0,-15-7 0,-3-14-8191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12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1004 24575,'1'-8'0,"1"0"0,0 0 0,0 0 0,1 0 0,0 0 0,0 1 0,1-1 0,0 1 0,6-8 0,-1 0 0,279-460 0,-85 148 0,-159 254 0,-43 71 0,0 0 0,0 0 0,0 0 0,0 0 0,1 1 0,-1-1 0,0 0 0,1 1 0,-1-1 0,1 1 0,0-1 0,-1 1 0,1 0 0,0 0 0,0 0 0,0 0 0,0 0 0,2-1 0,-4 2 0,1 1 0,0-1 0,-1 0 0,1 1 0,-1-1 0,1 0 0,-1 1 0,1-1 0,-1 1 0,1-1 0,-1 0 0,1 1 0,-1-1 0,0 1 0,1 0 0,-1-1 0,0 1 0,0-1 0,1 1 0,-1-1 0,0 1 0,0 0 0,1 0 0,4 34 0,-5 41 0,-18 130 0,9-125 0,-93 1320-1939,101-1287-4313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12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633 0 24575,'1'16'0,"0"-1"0,1 0 0,7 25 0,2 17 0,79 792 0,-47-371 0,10 269 0,-53-709 0,-1 1 0,-3 0 0,0-1 0,-3 1 0,-1-2 0,-2 1 0,-17 42 0,19-63 0,0 0 0,0 0 0,-2 0 0,0-2 0,-1 1 0,-1-1 0,0-1 0,-1 0 0,0-1 0,-1 0 0,-1-1 0,0 0 0,0-2 0,-1 0 0,0 0 0,-29 11 0,-40 7-455,0-3 0,-138 22 0,75-23-6371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13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1878 0 24575,'-40'0'0,"-65"8"0,85-4 0,0 1 0,0 0 0,0 2 0,1 0 0,-19 11 0,-12 8 3,2 2 0,2 3 0,1 1 0,1 2-1,-47 48 1,-3 16-144,-81 110-1,14 4-555,-185 322 1,240-342 693,8 5 0,-79 229-1,147-338-156,-35 167 0,57-205 154,2 1-1,2 0 0,2 0 1,11 98-1,6-57 29,4-1 1,4-1-1,63 158 1,147 234-1141,-99-246-4023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0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1 24575,'-7'7'0,"-2"23"0,0 43 0,2 29 0,2 41 0,2 52 0,1 35 0,2 29 0,0 26 0,0-14-715,0-31 715,1-36 0,-1-45 0,-7-43 0,-2-41-7476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0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 24575,'-7'0'0,"-10"0"0,-1 0-8191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1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0 387 24575,'33'-31'0,"0"2"0,2 1 0,0 1 0,49-25 0,162-75 0,-203 106 0,-15 7 0,1 2 0,1 1 0,-1 1 0,52-11 0,-70 20 0,-1 0 0,1 0 0,0 1 0,-1 0 0,1 1 0,-1 0 0,18 4 0,-21-3 0,-1 0 0,0 1 0,0 0 0,0 0 0,-1 0 0,1 0 0,-1 1 0,1 0 0,-1 0 0,-1 0 0,1 1 0,0 0 0,5 8 0,7 13 0,-1 1 0,-1 1 0,-2 0 0,-1 1 0,11 39 0,34 161 0,-12-6-455,-9 2 0,8 270 0,-41-354-6371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2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386 14 24575,'-1'-2'0,"1"1"0,-1 0 0,0 0 0,0 0 0,0 1 0,0-1 0,0 0 0,0 0 0,0 0 0,0 1 0,-1-1 0,1 1 0,0-1 0,0 1 0,-1-1 0,1 1 0,0 0 0,0-1 0,-1 1 0,1 0 0,0 0 0,-1 0 0,1 0 0,0 0 0,-1 0 0,1 1 0,0-1 0,-1 0 0,1 1 0,0-1 0,0 1 0,-1-1 0,1 1 0,0-1 0,0 1 0,0 0 0,0 0 0,0 0 0,0 0 0,0-1 0,0 1 0,-1 2 0,-4 5 0,1 1 0,-1-1 0,2 1 0,-1 0 0,-2 10 0,-40 107 5,6 1 0,-39 206 0,-4 269-183,33 265-641,52-858 819,2-23 0,5-38 0,17-174 124,29-187 404,-40 338-445,3-1-1,4 2 1,39-95-1,-48 144-82,0 0 0,1 1 0,2 0 0,0 1 0,2 0 0,0 2 0,31-30 0,-41 44 0,1 0 0,1 0 0,-1 0 0,1 1 0,0 1 0,1-1 0,-1 2 0,1-1 0,0 1 0,0 1 0,1-1 0,-1 2 0,1 0 0,-1 0 0,1 1 0,0 0 0,0 1 0,-1 0 0,1 0 0,0 1 0,20 5 0,-16-1 0,0 1 0,-1 1 0,0 0 0,-1 0 0,1 2 0,-1-1 0,-1 2 0,0 0 0,0 0 0,-1 1 0,0 0 0,-1 1 0,0 0 0,-1 1 0,-1 0 0,0 0 0,10 23 0,-2 0 0,-2 0 0,-1 1 0,-2 0 0,-2 1 0,9 76 0,-8 26-341,-6 0 0,-7 0-1,-23 167 1,15-225-6485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3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373 58 24575,'-13'1'0,"1"0"0,-1 1 0,1 0 0,0 1 0,-1 0 0,1 1 0,0 0 0,1 1 0,-1 0 0,1 1 0,0 0 0,1 1 0,-1 0 0,1 1 0,1 0 0,0 0 0,0 1 0,0 1 0,1-1 0,-9 15 0,-3 7 0,1 0 0,2 1 0,2 1 0,1 0 0,-18 64 0,31-93 0,-15 59 0,16-60 0,-1 1 0,1-1 0,-1 1 0,1-1 0,0 1 0,0-1 0,0 1 0,1 0 0,-1-1 0,1 1 0,0-1 0,0 0 0,3 6 0,-4-8 0,1 0 0,0-1 0,0 1 0,0 0 0,-1-1 0,1 1 0,0-1 0,0 0 0,0 1 0,0-1 0,0 1 0,0-1 0,0 0 0,0 0 0,0 0 0,0 0 0,0 1 0,0-1 0,0 0 0,0-1 0,0 1 0,0 0 0,0 0 0,0 0 0,0-1 0,0 1 0,-1 0 0,1-1 0,0 1 0,0-1 0,0 1 0,0-1 0,0 1 0,-1-1 0,1 0 0,0 1 0,0-1 0,-1 0 0,1 0 0,0-1 0,33-36 0,-1-13 0,-2-1 0,-2-1 0,37-99 0,4-7 0,-67 152 0,0 1 0,1-1 0,0 1 0,0 0 0,0 0 0,10-10 0,-13 15 0,-1 1 0,1-1 0,-1 1 0,1 0 0,-1-1 0,1 1 0,-1 0 0,1-1 0,-1 1 0,1 0 0,-1 0 0,1-1 0,0 1 0,-1 0 0,1 0 0,-1 0 0,1 0 0,0 0 0,-1 0 0,1 0 0,0 0 0,-1 0 0,1 0 0,-1 1 0,1-1 0,0 0 0,-1 0 0,1 0 0,-1 1 0,1-1 0,-1 0 0,1 1 0,-1-1 0,1 0 0,-1 1 0,1-1 0,-1 1 0,0-1 0,1 1 0,-1-1 0,1 1 0,-1-1 0,0 1 0,0-1 0,1 1 0,-1-1 0,0 1 0,0 0 0,8 20 0,-1 0 0,0 0 0,-2 1 0,-1 0 0,2 24 0,-2-22 0,1 12 0,46 264 0,-36-232 0,3 0 0,36 86 0,-50-143 0,1 0 0,0 0 0,1-1 0,0 0 0,12 14 0,-16-21 0,0-1 0,0 0 0,0 0 0,0-1 0,0 1 0,0 0 0,1-1 0,-1 1 0,0-1 0,1 0 0,-1 0 0,1 0 0,0 0 0,-1 0 0,1 0 0,0-1 0,-1 1 0,1-1 0,0 0 0,0 0 0,-1 0 0,1 0 0,0 0 0,0-1 0,-1 1 0,1-1 0,0 0 0,3-1 0,3-3 0,-1 0 0,1 0 0,-1-1 0,0-1 0,0 1 0,0-1 0,-1 0 0,10-14 0,52-75 0,-68 95 0,127-232 0,-69 118 0,-57 113 0,26-42 0,-28 44 0,1-1 0,-1 0 0,0 1 0,1-1 0,-1 1 0,1-1 0,-1 1 0,1-1 0,-1 1 0,1-1 0,0 1 0,-1-1 0,1 1 0,-1 0 0,1-1 0,0 1 0,0 0 0,-1 0 0,1-1 0,0 1 0,-1 0 0,1 0 0,0 0 0,0 0 0,-1 0 0,1 0 0,0 0 0,-1 0 0,1 0 0,0 0 0,0 0 0,-1 1 0,1-1 0,0 0 0,-1 0 0,1 1 0,0-1 0,-1 0 0,1 1 0,-1-1 0,1 1 0,0-1 0,-1 1 0,1-1 0,-1 1 0,1-1 0,-1 1 0,0 0 0,1-1 0,-1 1 0,0 0 0,1-1 0,-1 1 0,0 1 0,5 13 0,-1 1 0,0 0 0,-1 1 0,-1-1 0,-1 0 0,-1 23 0,1-25 0,-2 69 0,-1-57 0,2 0 0,0 1 0,2-1 0,1 0 0,9 39 0,-12-63 0,1 1 0,0-1 0,-1 0 0,1 0 0,0 0 0,0 0 0,0 0 0,0 0 0,0 0 0,1 0 0,-1 0 0,0 0 0,1 0 0,0-1 0,-1 1 0,1-1 0,0 1 0,0-1 0,0 0 0,0 0 0,0 0 0,0 0 0,0 0 0,0 0 0,0 0 0,0-1 0,1 1 0,-1-1 0,0 1 0,1-1 0,-1 0 0,0 0 0,0 0 0,1 0 0,-1-1 0,0 1 0,1-1 0,-1 1 0,4-2 0,4-3 0,1 0 0,-1 0 0,0-1 0,0 0 0,-1-1 0,18-16 0,83-88 0,-84 81 0,2 0 0,1 2 0,2 1 0,0 1 0,67-41 0,-92 64 0,0 0 0,0 0 0,0 1 0,0 0 0,0 0 0,1 0 0,-1 1 0,12-1 0,-14 2 0,-1 1 0,1-1 0,-1 1 0,0-1 0,1 1 0,-1 0 0,0 0 0,0 1 0,1-1 0,-1 1 0,0 0 0,0-1 0,-1 1 0,1 1 0,0-1 0,-1 0 0,1 0 0,1 4 0,7 7 0,-1 1 0,-1 1 0,0-1 0,-1 1 0,-1 1 0,0-1 0,8 31 0,-1 7 0,7 61 0,-10-24 0,-8-57 0,1 0 0,1-1 0,2 1 0,1-1 0,24 60 0,-31-89 10,1 0 0,-1 0 1,1 0-1,0 0 0,0 0 0,0-1 0,0 1 0,6 4 0,-7-6-54,-1-1 0,1 0 0,0 1 0,0-1 0,0 0-1,0 1 1,0-1 0,0 0 0,0 0 0,0 0 0,0 0 0,0 0-1,0 0 1,0 0 0,0 0 0,0-1 0,0 1 0,-1 0 0,1 0 0,0-1-1,0 1 1,0-1 0,0 1 0,0 0 0,-1-1 0,1 0 0,0 1 0,0-1-1,-1 0 1,1 1 0,0-1 0,0-1 0,23-30-6782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8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24575,'7'0'0,"10"0"0,1 0-8191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3.8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1548 66 24575,'5'6'0,"0"1"0,0 1 0,0-1 0,-1 1 0,-1-1 0,4 11 0,16 28 0,-21-42 0,1 0 0,0 0 0,-1-1 0,1 1 0,1-1 0,-1 0 0,0 1 0,1-1 0,0-1 0,0 1 0,-1-1 0,1 1 0,1-1 0,-1 0 0,0 0 0,1-1 0,-1 0 0,0 1 0,6-1 0,-5-1 0,0 0 0,0-1 0,-1 0 0,1 0 0,0 0 0,-1 0 0,1-1 0,-1 0 0,0 0 0,0 0 0,1 0 0,-1-1 0,-1 1 0,1-1 0,0 0 0,-1 0 0,1-1 0,-1 1 0,4-7 0,15-18 0,33-62 0,-44 72 0,-8 11 0,-1 3 0,1 0 0,-1 0 0,1 0 0,-1 0 0,1 0 0,1 1 0,2-4 0,-5 7 0,-1 0 0,0-1 0,1 1 0,-1 0 0,0 0 0,1 0 0,-1-1 0,1 1 0,-1 0 0,0 0 0,1 0 0,-1 0 0,1 0 0,-1 0 0,0 0 0,1 0 0,-1 0 0,1 0 0,-1 0 0,0 0 0,1 0 0,-1 0 0,1 1 0,-1-1 0,0 0 0,1 0 0,-1 0 0,1 0 0,-1 1 0,0-1 0,1 0 0,-1 1 0,12 26 0,-7 3 0,-1 1 0,-1-1 0,-3 44 0,-13 114 0,-16 35-438,-86 329 1,-122 211-439,1-169 876,149-408 0,-119 187 0,168-312-13,-2-3 0,-3-1 0,-88 90 0,101-120 0,-1 0 1,-1-2 0,-1-1 0,-1-2 0,-1-2-1,-1 0 1,-72 25 0,60-29-346,-2-2 0,-64 8 1,-82-2-4849,195-20 5194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01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0 24575,'0'7'0,"0"24"0,0 27 0,0 26 0,0 26 0,0 16 0,0-6 0,0-10 0,-7-9 0,-9-15 0,-2-14 0,-5-14 0,1-15-8191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02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 24575,'0'-7'0,"7"-2"0,17-1 0,25 3 0,25 2 0,29 2 0,26 1 0,25 1 0,22 1 0,10 0 0,-27 1-8191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4:02.7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1 114 24575,'-1'154'0,"33"677"0,-20-728 0,68 407 0,-80-506 0,1-1 0,0 1 0,0-1 0,0 1 0,0-1 0,1 0 0,-1 1 0,1-1 0,0 0 0,4 6 0,-5-9 0,-1 0 0,1 0 0,-1 1 0,1-1 0,-1 0 0,1 0 0,-1 0 0,1 0 0,-1 1 0,1-1 0,-1 0 0,1 0 0,0 0 0,-1 0 0,1 0 0,-1 0 0,1 0 0,-1-1 0,1 1 0,-1 0 0,1 0 0,-1 0 0,1 0 0,-1-1 0,1 1 0,-1 0 0,1-1 0,-1 1 0,1 0 0,-1-1 0,1 1 0,-1 0 0,0-1 0,1 1 0,-1-1 0,0 1 0,1-1 0,-1 0 0,7-11 0,-1 1 0,0-1 0,-1-1 0,6-19 0,118-415 0,29-87 0,-122 433 0,5 2 0,4 1 0,66-105 0,-98 182 0,0 1 0,2 0 0,0 1 0,35-34 0,-42 47 0,-1 0 0,1 1 0,0-1 0,0 2 0,0-1 0,1 1 0,0 1 0,0-1 0,0 2 0,0-1 0,0 1 0,0 0 0,1 1 0,-1 0 0,18 1 0,0 3 0,0 0 0,-1 2 0,1 1 0,-1 1 0,0 1 0,37 17 0,146 87 0,84 76 0,-233-144 0,-2 3 0,90 94 0,-132-123 0,-1 1 0,-1 1 0,-1 0 0,0 1 0,-2 1 0,0 0 0,-1 0 0,-2 1 0,0 0 0,-1 1 0,-2-1 0,0 1 0,-1 0 0,0 31 0,8 535-1365,-12-556-5461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0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1 24575,'-7'21'0,"-3"43"0,2 31 0,1 28 0,1 29 0,3 9 0,2-1 0,0-14 0,1-24 0,0-12 0,1-18 0,-1-10 0,0 3 0,1 0 0,-1-7 0,-7-3 0,-3-13-8191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0.3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0 172 24575,'21'-7'0,"29"-2"0,47-7 0,37-8 0,30 0 0,44-3 0,22 4 0,0 5 0,-24 6 0,-34 5 0,-39 3 0,-34 3 0,-35 2-8191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1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86 265 24575,'1'1'0,"0"-1"0,0 1 0,0-1 0,-1 1 0,1-1 0,0 1 0,0-1 0,0 1 0,-1 0 0,1-1 0,0 1 0,-1 0 0,1 0 0,0-1 0,-1 1 0,1 0 0,-1 0 0,1 0 0,-1 0 0,0 0 0,1 0 0,-1 0 0,0 0 0,0 0 0,0 0 0,0 0 0,0 0 0,0 0 0,0 1 0,1 2 0,10 75 0,-3 1 0,-4 123 0,-3-109 0,0-16 0,-1 398 0,-6-348 0,-36 209 0,17-237 0,11-75 0,13-25 0,1 1 0,0-1 0,0 0 0,0 0 0,-1 0 0,1 0 0,0 0 0,-1 0 0,1 0 0,0 1 0,0-1 0,-1 0 0,1 0 0,0 0 0,-1 0 0,1 0 0,0 0 0,0 0 0,-1 0 0,1-1 0,0 1 0,-1 0 0,1 0 0,0 0 0,0 0 0,-1 0 0,1 0 0,0 0 0,0-1 0,-1 1 0,1 0 0,0 0 0,0 0 0,0-1 0,-1 1 0,1 0 0,0 0 0,0 0 0,0-1 0,0 1 0,0 0 0,-1-1 0,-1-5 0,-1-1 0,1 1 0,1 0 0,-1-1 0,0-10 0,-7-66 0,3-1 0,4-1 0,11-88 0,43-261 0,-47 402 0,63-348 0,-48 299 0,4 1 0,56-130 0,-71 190 0,1 1 0,1 0 0,1 0 0,1 1 0,0 0 0,22-22 0,-30 35 0,-1 1 0,1 0 0,-1 0 0,1 0 0,0 1 0,1 0 0,-1 0 0,1 0 0,-1 0 0,1 1 0,0 0 0,0 0 0,0 1 0,0-1 0,0 1 0,0 1 0,0-1 0,0 1 0,0 0 0,0 0 0,1 1 0,-1 0 0,0 0 0,0 1 0,0-1 0,-1 1 0,11 5 0,-9-3 0,0 0 0,0 1 0,0 0 0,0 0 0,-1 1 0,0 0 0,0 0 0,-1 0 0,6 8 0,39 69 0,-39-62 0,6 13 0,-2 0 0,-1 1 0,-2 0 0,-1 1 0,-2 0 0,-2 1 0,4 49 0,-6 265 0,-8-230 0,3-54 0,-10 246 0,4-248 0,-3 0 0,-29 112 0,-41 50-1365,46-144-5461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1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24575,'36'14'0,"25"26"0,9 35 0,8 18 0,-3-6 0,0 3 0,-5-7 0,-8-10 0,-8-4 0,-5-6 0,-11-14-8191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2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1088 0 24575,'-39'0'0,"0"2"0,-1 2 0,-57 12 0,72-9 0,-1 1 0,2 1 0,-1 1 0,1 1 0,0 1 0,-23 17 0,-178 137 0,41-28 0,144-107 52,-63 63 0,26-21-1521,28-32-5357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2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24575,'0'21'0,"0"22"0,0 17 0,0 13 0,0 8 0,0 19 0,0-2 0,0 5 0,0-8 0,0-13 0,0-7 0,0-16-8191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18.7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0 24575,'-14'0'0,"-5"14"0,1 40 0,4 47 0,3 41 0,5 53 0,3 29 0,1 12 0,2-28 0,1-20 0,0-35 0,21-30 0,6-35-8191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3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24575,'0'-7'0,"7"-2"0,9 0 0,10 2 0,7 2 0,26 9 0,31 17 0,1 6-8191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6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24575,'0'7'0,"0"31"0,0 44 0,0 29 0,0 25 0,0 10 0,0 29 0,0-7 0,0-4 0,0-23 0,0-14 0,0-22 0,8-21 0,1-26-8191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07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5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4504 24575,'271'1'0,"307"-3"0,-538 1 0,0-2 0,0-2 0,0-1 0,0-2 0,-1-2 0,-1-2 0,0-1 0,0-2 0,-2-1 0,0-2 0,0-2 0,60-45 0,45-44-101,-4-7-1,-5-6 1,-6-5-1,-6-6 1,-5-5-1,-7-4 1,110-192-1,-165 237 102,-5-3 1,-4-2-1,-5-1 0,-4-3 1,25-132-1,-29 67-8,-8-1-1,1-283 1,-25 329-17,-7 1 0,-25-143 0,15 178 15,-3 2 0,-3 0 0,-63-144 0,61 176 121,-2 1 0,-3 2 1,-43-59-1,59 93-71,0 0 0,-1 1 0,-1 0 0,-1 2 0,-1 0 1,0 1-1,-1 0 0,0 2 0,-1 1 0,-1 0 0,-22-8 0,-1 6-34,-1 1 0,-1 3 0,0 2 0,-69-4 0,-196 10-10,199 4 2,-16-2 2,-171 6 0,287-5 0,0 2 0,0-1 0,0 2 0,1 0 0,-1 0 0,1 1 0,0 1 0,0 0 0,1 1 0,-1 0 0,2 0 0,-1 1 0,1 1 0,0 0 0,1 0 0,-13 16 0,-5 10 0,2 2 0,1 0 0,-32 69 0,33-54 0,2 0 0,3 2 0,2 0 0,2 1 0,-9 82 0,-5 288 0,28-404 0,-10 1509-1596,3-95 146,-18-398 593,24-954-3431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5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24575,'7'14'0,"24"47"0,7 35 0,-4 29 0,0 22 0,-6 0 0,-7 3 0,-8-2 0,-6-27-8191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5:56.1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1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258 114 24575,'-37'818'0,"24"-614"0,-24 849 0,37-1006 0,-1-102 0,-80-887-500,8 200 155,66 656 345,3 48 0,0 0 0,3 0 0,1 0 0,2 0 0,13-75 0,-13 108 15,0-1-1,0 0 1,0 1-1,1-1 1,0 1 0,0 0-1,0 0 1,1 0-1,-1 0 1,1 0-1,0 1 1,1 0 0,-1 0-1,1 0 1,-1 0-1,1 1 1,0 0-1,1 0 1,-1 0 0,1 0-1,-1 1 1,1 0-1,0 0 1,-1 1 0,1 0-1,8-1 1,13-1 74,0 2 0,-1 1 1,1 1-1,41 7 0,-53-6-84,-5-1-5,0 1 0,-1 0 0,1 1 0,0-1 0,-1 2 0,1-1 0,-1 2 0,0-1 0,-1 1 0,1 0 0,-1 1 0,0 0 0,0 0 0,0 1 0,-1 0 0,0 0 0,-1 1 0,0 0 0,0 0 0,0 0 0,-1 1 0,0 0 0,-1 0 0,0 0 0,0 0 0,2 14 0,3 5 0,-2 1 0,-2 0 0,0 1 0,-2-1 0,-1 40 0,-3-53 0,0-1 0,0 0 0,-2 1 0,0-1 0,-1 0 0,0-1 0,-1 1 0,-1-1 0,0 0 0,-1 0 0,-17 26 0,15-29-72,-1 1 1,0-1-1,-1 0 0,0-1 0,-1-1 0,0 1 0,0-2 0,-1 0 1,0 0-1,-1-1 0,1-1 0,-1-1 0,0 1 0,-1-2 0,0 0 1,1-1-1,-1 0 0,-19 0 0,-26 2-6754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2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24575,'7'0'0,"2"21"0,0 15 0,-2 14 0,-8 21 0,-6 4 0,-7 12 0,-2 12 0,-5-4 0,-6-4 0,1-10 0,-2-12 0,4-18-8191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2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24575,'0'-7'0,"21"-2"0,15 0 0,28 2 0,12 2 0,13 2 0,-1 1 0,6 1 0,-6 1 0,-19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45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 24575,'0'-28'-8191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0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 24575,'0'35'0,"1"0"0,10 59 0,-8-80 0,1 0 0,0 0 0,1 0 0,1-1 0,0 0 0,1 0 0,0 0 0,1-1 0,13 16 0,-12-16 0,1-1 0,1 0 0,0 0 0,0-1 0,1 0 0,0-1 0,1 0 0,0-1 0,0-1 0,1 0 0,0 0 0,0-2 0,0 0 0,30 7 0,53 0 0,1-4 0,155-7 0,-151-2 0,158-4 0,237 3 0,-216 23 0,92 1 0,-325-20 0,0 3 0,-1 2 0,1 2 0,54 18 0,41 8 0,-29-19 0,-86-14 0,0 1 0,0 1 0,-1 1 0,0 2 0,0 0 0,49 22 0,-69-24 0,0-1 0,-1 1 0,0 1 0,0-1 0,0 1 0,-1 0 0,0 0 0,0 0 0,-1 1 0,1 0 0,-1 0 0,-1 0 0,1 0 0,-1 1 0,-1-1 0,3 12 0,2 12 0,-1 2 0,2 54 0,-5-48 0,9 97 0,33 148 0,-22-214 0,-23-69 0,0 0 0,0 0 0,0 0 0,1 0 0,-1 0 0,0-1 0,1 1 0,-1 0 0,0 0 0,1 0 0,-1 0 0,1-1 0,0 1 0,-1 0 0,1 0 0,0-1 0,-1 1 0,1 0 0,0-1 0,0 1 0,-1-1 0,1 1 0,0-1 0,0 0 0,0 1 0,0-1 0,0 0 0,0 1 0,0-1 0,0 0 0,1 0 0,-1-1 0,1 0 0,-1-1 0,0 1 0,0-1 0,0 1 0,1-1 0,-2 0 0,1 1 0,0-1 0,0 0 0,0 0 0,-1 0 0,1 1 0,0-5 0,8-52 0,-1-1 0,-3 0 0,-5-99 0,-1 76 0,-2-71 0,3-117 0,0 268 0,0-1 0,0 1 0,0-1 0,1 1 0,-1-1 0,0 1 0,1-1 0,0 1 0,-1 0 0,1-1 0,0 1 0,0 0 0,1-1 0,-1 1 0,0 0 0,1 0 0,-1 0 0,1 0 0,0 0 0,-1 1 0,1-1 0,0 0 0,0 1 0,0-1 0,0 1 0,1 0 0,-1 0 0,0 0 0,1 0 0,-1 0 0,0 0 0,1 1 0,-1-1 0,1 1 0,-1-1 0,4 1 0,8 1 0,0 0 0,-1 1 0,1 1 0,-1 0 0,22 8 0,-2-2 0,73 18 0,1-5 0,1-5 0,119 3 0,482-19 0,20 0 0,-335 30 0,-382-30 0,0-1 0,0 0 0,0-1 0,0-1 0,0 0 0,19-5 0,-27 5 0,1 0 0,0 0 0,-1-1 0,1 1 0,-1-1 0,0 0 0,0 0 0,0 0 0,0-1 0,-1 1 0,1-1 0,-1 0 0,0 0 0,0 0 0,0-1 0,-1 1 0,4-8 0,5-21 0,-1-1 0,-1 1 0,-2-2 0,-2 1 0,2-53 0,13-73 0,48-90-1365,-54 210-5461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45.4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4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1 317 24575,'0'566'0,"0"-1225"0,0 653 0,0-12 0,0 1 0,1-1 0,1 1 0,0-1 0,6-20 0,-6 33 0,-1 1 0,1-1 0,1 1 0,-1-1 0,1 1 0,-1 0 0,1 0 0,0 0 0,0 0 0,1 1 0,-1-1 0,1 1 0,0 0 0,0 0 0,0 0 0,0 1 0,1-1 0,-1 1 0,0 0 0,1 1 0,0-1 0,-1 1 0,7-2 0,39-3 0,-1 1 0,1 3 0,-1 2 0,76 9 0,-69-5 0,-9 0 0,0 3 0,-1 1 0,0 3 0,0 1 0,-1 2 0,76 37 0,-91-36 0,-1 1 0,0 1 0,-2 2 0,0 0 0,-1 2 0,-1 1 0,-1 2 0,-1 0 0,-1 1 0,28 41 0,-39-47 0,-1 2 0,0-1 0,-1 1 0,-2 0 0,0 1 0,-1-1 0,-1 1 0,-1 1 0,1 25 0,-2 24 0,-11 109 0,3-102 0,3-43-455,-3 1 0,-10 43 0,5-41-6371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5.5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24575,'0'7'0,"7"16"0,10 12 0,1 20 0,13 23 0,7 5 0,5-4 0,-5-2 0,-10-14-8191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6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347 1 24575,'-7'0'0,"-2"6"0,-14 11 0,-10 23 0,-7 18 0,4 14 0,-6 24 0,3 1 0,2-15 0,7-7 0,2-17 0,5-18-8191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6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24575,'0'-7'0,"14"-2"0,19 0 0,18 2 0,15 2 0,24 1 0,10 10 0,11 2 0,0 8 0,-5 8 0,-20 0-8191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9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 24575,'7'-7'0,"3"-10"0,-1-8 0,-2 13 0,-1 31 0,-3 40 0,-1 39 0,-9 16 0,-2 17 0,-1 1 0,2-8 0,3-18 0,1-20 0,2-25-8191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9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8:59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 24575,'0'21'0,"0"29"0,0 19 0,0 20 0,0 1 0,0 8 0,0 7 0,-14 1 0,-12-12 0,-2-20-8191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0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37 24575,'0'-7'0,"7"-2"0,24 0 0,20 2 0,23 2 0,21 9 0,21 3 0,27 9 0,25 0 0,-2 6 0,-30-2-8191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0.8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340 0 24575,'8'29'0,"-2"0"0,6 51 0,-6-27 0,18 108 0,33 212 0,-42-297 0,-2-14 0,-3 0 0,-2 1 0,-1 71 0,-7-129 0,0-1 0,0 0 0,-1 0 0,1 0 0,-1 0 0,0 0 0,0 0 0,0 0 0,-1 0 0,1 0 0,-1 0 0,0-1 0,0 1 0,-1 0 0,1-1 0,0 0 0,-1 0 0,0 0 0,0 0 0,0 0 0,0 0 0,-1-1 0,1 1 0,-1-1 0,1 0 0,-1 0 0,0 0 0,1-1 0,-1 1 0,0-1 0,0 0 0,0 0 0,-1-1 0,1 1 0,0-1 0,-7 0 0,-3 0 0,0-1 0,0-1 0,0 0 0,0-1 0,0 0 0,0-1 0,1-1 0,0 0 0,-18-10 0,11 3-124,0-2 0,1 0 0,0-2 0,2 0 0,-1 0 0,2-2-1,0 0 1,1-1 0,1-1 0,-15-28 0,-17-36-6702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1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2 146 24575,'0'549'0,"-1"-693"0,3-192 0,-2 321 0,1 0 0,1 0 0,0 0 0,1 0 0,0 0 0,1 1 0,1-1 0,8-15 0,-11 25 0,1 1 0,0-1 0,0 1 0,0 0 0,1 0 0,-1 0 0,1 0 0,0 1 0,0 0 0,0 0 0,1 0 0,-1 0 0,1 0 0,-1 1 0,1 0 0,0 0 0,0 0 0,0 1 0,0 0 0,0 0 0,1 0 0,-1 0 0,0 1 0,0 0 0,0 0 0,11 2 0,-10-2 0,0 1 0,-1 0 0,1 0 0,0 1 0,0-1 0,0 1 0,-1 1 0,1-1 0,-1 1 0,0 0 0,0 0 0,0 1 0,0-1 0,-1 1 0,1 0 0,-1 0 0,0 1 0,0-1 0,0 1 0,-1 0 0,1 0 0,-1 0 0,-1 1 0,1-1 0,-1 1 0,0-1 0,0 1 0,2 10 0,1 13 0,-1 1 0,-1-1 0,-2 1 0,-4 48 0,2-40 0,-5 258-1365,6-257-5461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1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7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24575,'-7'0'0,"-2"14"0,-1 19 0,3 32 0,2 27 0,1 39 0,3 55 0,0 38 0,1 30 0,0 29 0,1 22 0,-1 3-912,0-16 912,1-29 0,-1-39-236,0-42 236,0-32 0,0-41-7043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8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0 252 24575,'113'-52'0,"56"-31"0,-131 62 0,0 1 0,1 2 0,1 1 0,57-15 0,-86 30 0,1-1 0,-1 2 0,1 0 0,0 0 0,0 1 0,0 0 0,0 1 0,0 0 0,-1 1 0,1 1 0,-1 0 0,1 0 0,-1 1 0,0 0 0,0 1 0,-1 0 0,1 1 0,-1 0 0,0 1 0,14 13 0,-3 0 0,-2 0 0,-1 1 0,0 1 0,-2 1 0,-1 0 0,0 2 0,-2-1 0,-1 2 0,-1-1 0,-1 2 0,-1-1 0,-1 1 0,6 44 0,-1 30 0,-5 0 0,-5 145 0,-4-166 0,0 86-1365,0-9-5461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8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338 1 24575,'-17'-1'0,"0"1"0,0 1 0,-1 1 0,-23 6 0,34-6 0,0 0 0,1 1 0,0 0 0,0 0 0,0 1 0,0-1 0,0 1 0,0 1 0,1-1 0,0 1 0,0 0 0,0 0 0,1 0 0,-6 9 0,-8 16 0,1 1 0,1 1 0,2 0 0,1 1 0,1 0 0,2 1 0,-10 63 0,11-36 0,3 0 0,3 1 0,7 102 0,-2-143 0,0 0 0,1 0 0,1-1 0,1 1 0,1-1 0,12 26 0,-14-37 0,0-1 0,1 0 0,1 0 0,-1 0 0,1-1 0,0 0 0,1 0 0,0 0 0,0-1 0,0 0 0,1-1 0,0 1 0,0-2 0,0 1 0,1-1 0,10 4 0,-2-2-273,0-2 0,1 0 0,-1-1 0,31 2 0,7-3-6553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0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1029 129 24575,'-1'-2'0,"0"-1"0,0 1 0,0-1 0,-1 1 0,1 0 0,-1 0 0,0 0 0,1 0 0,-1 0 0,0 0 0,0 0 0,0 0 0,0 1 0,-1-1 0,1 1 0,0-1 0,-1 1 0,1 0 0,-5-1 0,-1-2 0,-17-10 0,0 2 0,-1 0 0,-1 2 0,0 1 0,0 1 0,0 1 0,-1 2 0,0 0 0,0 2 0,-1 2 0,1 0 0,-33 4 0,53-1 0,1 0 0,-1 1 0,1 0 0,0 0 0,0 1 0,0 0 0,0 0 0,1 0 0,0 1 0,0 0 0,0 0 0,0 1 0,1-1 0,0 1 0,0 0 0,1 1 0,-1-1 0,1 1 0,1 0 0,-1 0 0,1 0 0,-2 10 0,0-3 0,0 0 0,1 0 0,1 0 0,1 1 0,0-1 0,1 0 0,0 1 0,1-1 0,1 1 0,0-1 0,4 19 0,-2-25 0,-1 0 0,2 0 0,-1 0 0,1 0 0,0 0 0,1-1 0,0 0 0,11 13 0,54 45 0,-56-54 0,0 0 0,-2 1 0,1 0 0,-1 1 0,-1 0 0,15 23 0,-21-27 0,0 1 0,-1 0 0,0 0 0,0 0 0,-1 1 0,-1-1 0,0 1 0,0 0 0,-1-1 0,0 1 0,-1 0 0,0 12 0,-1-16 0,-1 0 0,1-1 0,-1 1 0,0 0 0,-1 0 0,1-1 0,-1 1 0,-1-1 0,1 0 0,-1 0 0,0 0 0,0-1 0,-1 1 0,0-1 0,0 0 0,0 0 0,0-1 0,-1 0 0,-9 6 0,-9 3 0,0-2 0,0 0 0,-1-2 0,0 0 0,-1-2 0,0-1 0,-42 4 0,-13-3 0,-98-5 0,172-2-136,-1 0-1,0 0 1,0-1-1,1 0 1,-1 0-1,0-1 1,1 0-1,-1-1 0,-10-5 1,-10-11-6690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0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24575,'0'1804'0,"1"-1731"0,2-58 0,1-17 0,5-26 0,-8 24 0,29-107 0,4 1 0,76-163 0,-104 261 0,0 1 0,1-1 0,1 1 0,-1 1 0,2-1 0,16-16 0,-21 24 0,0-1 0,1 1 0,-1 0 0,1 0 0,-1 1 0,1-1 0,0 1 0,0 0 0,0 1 0,1-1 0,-1 1 0,0 0 0,1 0 0,-1 0 0,0 1 0,1 0 0,-1 0 0,9 2 0,-10-1 0,0 0 0,1 1 0,-1-1 0,0 1 0,0 1 0,0-1 0,0 0 0,0 1 0,-1 0 0,1 0 0,-1 0 0,1 0 0,-1 0 0,0 1 0,-1 0 0,1-1 0,-1 1 0,1 0 0,-1 0 0,0 0 0,-1 1 0,1-1 0,-1 0 0,2 8 0,3 14 0,-1 0 0,-1 1 0,1 27 0,-4-40 0,0 380-233,-4-296-899,2-44-5694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1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 24575,'-3'0'0,"-1"0"0,1 1 0,0 0 0,0 0 0,0 0 0,0 0 0,0 0 0,0 1 0,0-1 0,0 1 0,0 0 0,0 0 0,1 0 0,-1 0 0,1 0 0,0 0 0,-1 1 0,1-1 0,0 1 0,0 0 0,1 0 0,-1-1 0,1 1 0,-1 0 0,1 0 0,0 0 0,0 1 0,0-1 0,1 0 0,-1 4 0,-4 17 0,2-1 0,0 0 0,2 30 0,0-26 0,0 335 0,2-358 0,-1 1 0,1-1 0,0 0 0,0 0 0,0-1 0,1 1 0,-1 0 0,1 0 0,0-1 0,0 1 0,0-1 0,1 1 0,-1-1 0,1 0 0,0 0 0,0 0 0,0 0 0,0-1 0,0 1 0,1-1 0,-1 0 0,1 0 0,-1 0 0,1 0 0,0-1 0,0 1 0,0-1 0,0 0 0,0 0 0,0 0 0,0-1 0,4 1 0,7 0 0,-1-1 0,1 0 0,-1-1 0,0-1 0,1 0 0,-1 0 0,27-10 0,-25 5 0,0 0 0,0-2 0,-1 0 0,0 0 0,-1-1 0,0-1 0,-1-1 0,0 0 0,0 0 0,-1-1 0,-1-1 0,18-28 0,-9 9 0,-1-1 0,-2-1 0,-1-1 0,18-62 0,-25 73 0,-4 22 0,-2 37 0,-3-20 0,3 20 0,1 0 0,1 0 0,1-1 0,13 36 0,-12-47 0,1-1 0,1 0 0,1 0 0,1-1 0,0 0 0,29 36 0,-38-53 0,1 0 0,0 0 0,-1 0 0,1 0 0,0 0 0,0-1 0,0 0 0,1 1 0,-1-1 0,1 0 0,-1-1 0,1 1 0,-1-1 0,1 1 0,0-1 0,7 1 0,-8-2 0,0 0 0,0-1 0,0 1 0,0-1 0,0 0 0,-1 1 0,1-1 0,0-1 0,0 1 0,-1 0 0,1-1 0,-1 1 0,1-1 0,-1 0 0,0 0 0,1 1 0,2-5 0,4-6 0,0 0 0,-1 0 0,-1-1 0,0 0 0,0 0 0,-1-1 0,6-20 0,9-50 0,17-154 0,-42 309 0,0 111 0,4-161 0,2 0 0,0-1 0,2 1 0,0-1 0,1 0 0,9 25 0,-13-43 0,0 0 0,0 1 0,0-1 0,0 0 0,0 0 0,1 0 0,-1 0 0,0 0 0,1 0 0,0-1 0,-1 1 0,1 0 0,0-1 0,2 2 0,-3-2 0,0-1 0,-1 0 0,1 0 0,0 0 0,0 0 0,-1 0 0,1 0 0,0 0 0,0 0 0,-1 0 0,1 0 0,0 0 0,0 0 0,-1-1 0,1 1 0,0 0 0,0-1 0,-1 1 0,1 0 0,-1-1 0,1 1 0,0-1 0,-1 1 0,1-1 0,-1 1 0,1-1 0,-1 1 0,1-2 0,3-4 0,0-1 0,0 1 0,-1-1 0,0 0 0,-1 0 0,1 0 0,1-13 0,25-151 0,13-56 0,-39 215 0,1 0 0,0 0 0,1 1 0,0 0 0,1 0 0,0 0 0,0 1 0,12-15 0,-16 23 0,0 0 0,0 0 0,0 0 0,0 0 0,0 0 0,0 0 0,0 1 0,1-1 0,-1 1 0,1-1 0,-1 1 0,1 0 0,0 0 0,-1 0 0,1 0 0,0 1 0,0-1 0,-1 1 0,1 0 0,0-1 0,0 1 0,0 0 0,-1 1 0,1-1 0,0 1 0,0-1 0,0 1 0,-1 0 0,1 0 0,0 0 0,-1 0 0,1 0 0,-1 1 0,0-1 0,1 1 0,-1-1 0,0 1 0,0 0 0,0 0 0,0 0 0,3 4 0,5 6 0,0 0 0,-1 1 0,0 0 0,-1 1 0,0 0 0,-1 0 0,5 17 0,31 112 0,-31-101 0,147 487 0,-154-513-106,0 2 166,1 0 0,1-1 0,13 23-1,-19-37-107,0-1 0,0 0-1,0 1 1,1-1 0,-1 0-1,1 0 1,0 0 0,0 0-1,-1 0 1,1 0 0,1 0-1,-1-1 1,0 1 0,0-1-1,0 1 1,1-1 0,-1 0-1,1 0 1,-1 0 0,1 0-1,-1-1 1,1 1 0,0-1-1,-1 1 1,1-1 0,0 0-1,-1 0 1,1 0 0,0-1-1,4 0 1,31-20-6778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2.5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548 1 24575,'-6'0'0,"1"0"0,-1 0 0,1 1 0,-1 0 0,1 0 0,-1 1 0,1-1 0,0 1 0,-1 0 0,1 1 0,0-1 0,1 1 0,-1 0 0,0 0 0,-6 6 0,5-3 0,0 1 0,1 0 0,-1 0 0,2 0 0,-1 1 0,1-1 0,0 1 0,0 0 0,-2 9 0,-3 12 0,2 1 0,2 0 0,0 1 0,0 49 0,3-44 0,-1-6 0,2-1 0,1 1 0,1 0 0,1 0 0,2-1 0,12 50 0,-15-75 0,1 0 0,-1 0 0,1 0 0,0 0 0,0 0 0,0-1 0,1 1 0,-1-1 0,1 1 0,0-1 0,0 0 0,0 0 0,0 0 0,1-1 0,-1 1 0,1-1 0,0 0 0,4 3 0,-5-5 0,0 1 0,0-1 0,-1 0 0,1 0 0,0 0 0,0 0 0,0 0 0,-1-1 0,1 0 0,0 1 0,-1-1 0,1 0 0,0 0 0,-1 0 0,1 0 0,-1-1 0,1 1 0,-1-1 0,0 1 0,0-1 0,0 0 0,1 0 0,-2 0 0,1 0 0,0 0 0,0-1 0,-1 1 0,1 0 0,-1-1 0,1-2 0,21-38 0,-2-1 0,-3-1 0,-1-1 0,15-65 0,0 3 0,-27 103 0,-1 17 0,0 32 0,-4 885-3,-5-447-634,6-249 508,-5 280 129,3-498 0,-14 191 0,11-184 0,0 0 0,-2 0 0,0 0 0,-2-1 0,0 0 0,-21 38 0,26-53 1,-1 0 0,0-1-1,0 1 1,0-1 0,-1 1 0,0-1-1,0-1 1,0 1 0,0-1-1,-1 0 1,0 0 0,0 0-1,0-1 1,0 0 0,-1 0-1,1-1 1,-1 1 0,1-2-1,-1 1 1,-7 0 0,3-1 47,1-1 0,-1-1 0,1 0 1,-1 0-1,1-1 0,0-1 0,-1 0 0,1 0 0,1-1 1,-1 0-1,0 0 0,-16-12 0,-14-13-357,0-1 0,2-3-1,-58-63 1,-9-19-6517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24575,'0'-7'0,"7"-2"0,31 14 0,44 42 0,37 27 0,40 22 0,21 2 0,17-8 0,16-21 0,21-21 0,29-18 0,-32-16-8191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3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24575,'0'-7'0,"28"26"0,74 38 0,89 45 0,84 47 0,72 34-2055,35 35 2055,15 16-1755,-10-10 1755,-28-22 0,-61-32-1091,-74-44 1091,-68-44 0,-61-36-3290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2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24575,'0'21'0,"0"57"0,0 57 0,0 20 0,0 12 0,14 6 0,12-12 0,1-19 0,3-27 0,-3-27 0,-7-13 0,-6-12 0,-6-11 0,-4-13-8191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4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1282 1 24575,'-5'0'0,"-214"-1"0,-281 36 0,101 39 0,382-69 0,-1 0 0,1 1 0,0 1 0,-19 10 0,33-15 0,-1 1 0,0-1 0,1 0 0,0 1 0,-1 0 0,1 0 0,0 0 0,0 0 0,1 0 0,-1 1 0,1-1 0,-1 1 0,1 0 0,0 0 0,1 0 0,-1-1 0,1 2 0,-1-1 0,1 0 0,1 0 0,-1 0 0,0 0 0,1 6 0,1 3 0,0 0 0,2-1 0,-1 1 0,1 0 0,1-1 0,1 1 0,-1-1 0,14 22 0,4 3 0,39 49 0,91 96 0,218 201 0,-228-243 0,-137-134-24,208 193 171,-185-176-395,1-2 0,0 0 0,2-2 0,1-2 0,64 27 0,-23-21-6578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4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969 37 24575,'-7'-1'0,"0"0"0,0 0 0,1 0 0,-1-1 0,-12-5 0,-18-5 0,6 7 0,0 2 0,-1 0 0,0 2 0,1 2 0,-1 1 0,1 1 0,0 2 0,0 1 0,-46 15 0,52-13 0,0 2 0,1 1 0,0 1 0,1 1 0,0 1 0,1 1 0,0 1 0,2 1 0,0 1 0,1 0 0,-27 35 0,20-15 0,1 0 0,2 2 0,2 1 0,1 1 0,3 1 0,1 0 0,-15 68 0,15-30 0,2 1 0,5 0 0,1 108 0,8-158 0,1 0 0,2 0 0,1 0 0,2-1 0,0 0 0,3 0 0,0 0 0,21 43 0,-21-56 0,1 0 0,1-1 0,0-1 0,1 0 0,1 0 0,1-1 0,0-1 0,0 0 0,2-1 0,-1 0 0,2-1 0,0-1 0,0-1 0,32 14 0,-21-14-227,1-1-1,0-2 1,1-1-1,-1-1 1,57 3-1,-22-7-6598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5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275 149 24575,'-27'0'0,"11"-1"0,0 1 0,0 1 0,-17 3 0,28-3 0,0 0 0,0 0 0,0 1 0,1 0 0,-1 0 0,0 0 0,1 1 0,0-1 0,-1 1 0,1 0 0,0 0 0,1 1 0,-7 6 0,1 2 0,0 1 0,2 0 0,-1 0 0,2 1 0,0-1 0,0 2 0,1-1 0,-5 29 0,5-14 0,0 0 0,3 0 0,0 51 0,2-77 0,0 1 0,0-1 0,1 0 0,-1 0 0,1 0 0,-1 0 0,1 0 0,0 0 0,0 0 0,1 0 0,-1 0 0,0 0 0,1 0 0,0 0 0,0-1 0,0 1 0,0-1 0,0 0 0,0 1 0,1-1 0,2 2 0,-4-4 0,0 1 0,0-1 0,0 1 0,1-1 0,-1 0 0,0 1 0,1-1 0,-1 0 0,0 0 0,0 0 0,1 0 0,-1 0 0,0 0 0,1-1 0,-1 1 0,0 0 0,0-1 0,1 1 0,1-2 0,0 1 0,-1-1 0,1 0 0,0 0 0,-1 0 0,0 0 0,1-1 0,-1 1 0,0 0 0,0-1 0,-1 0 0,3-2 0,2-9 8,1 1-1,-2-1 1,0 0-1,-1-1 1,0 1-1,-1-1 1,0 0-1,-2 1 1,1-1-1,-2 0 1,0 0-1,-1 0 1,0 0-1,-2 0 1,-3-17-1,-3-1-255,-1 0 1,-1 1-1,-2 0 1,-1 1-1,-27-45 1,5 20-6579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5.4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24575,'14'0'0,"5"0"-8191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6.1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24575,'21'-7'0,"14"-2"0,9-7 0,3-1 0,1 3 0,0 4 0,-9 17 0,-11 22 0,-10 13 0,-8 7 0,-6-5-8191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6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24575,'0'7'0,"0"37"0,21 47 0,7 44 0,-1 34 0,-5 30 0,0 11 0,-3-3 0,-5-22 0,-5-15 0,3-7 0,0-11 0,-2-30-8191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6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24575,'0'-7'0,"8"-2"0,22 0 0,29 2 0,25 2 0,26 2 0,23 1 0,-4 2 0,-10 0 0,-24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17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0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1062 24575,'15'0'0,"67"-14"0,106-12 0,154-29 0,133-13 0,128-16-4576,66-15 4576,48-19 0,-6 11-2333,-60-13 2333,-106 8 0,-131 9 0,-136 14 0,-115 23-1282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0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529 0 24575,'1'2'0,"1"1"0,0-1 0,-1 0 0,0 0 0,1 0 0,-1 1 0,0-1 0,0 1 0,0-1 0,-1 1 0,1-1 0,0 1 0,-1 0 0,0-1 0,0 1 0,0 0 0,0-1 0,0 1 0,0 0 0,-2 4 0,-18 53 0,17-52 0,-23 43 0,-2-2 0,-2 0 0,-47 58 0,-27 42 0,63-84 0,-22 36 0,-63 133 0,122-225 0,0-1 0,1 1 0,0 0 0,1 0 0,0 0 0,0 0 0,0 0 0,1 0 0,1 0 0,0 1 0,0-1 0,3 16 0,-1-16 0,1-1 0,0 1 0,1-1 0,0 0 0,0 0 0,1-1 0,0 1 0,0-1 0,1 0 0,-1 0 0,2-1 0,-1 0 0,10 8 0,5 2 0,1-1 0,0-1 0,1-1 0,48 20 0,107 28 0,130 8-1365,-147-40-5461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3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24575,'7'14'0,"3"12"0,-1 29 0,-2 28 0,-2 34 0,6 26 0,0 9 0,12 15 0,3-7 0,-3-2 0,-6-22 0,-5-4 0,-5-19 0,3-21 0,1-26-8191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1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1480 150 24575,'-115'-38'0,"30"7"0,-2 5 0,-103-18 0,158 39 0,0 2 0,0 1 0,0 2 0,0 1 0,-1 1 0,2 2 0,-1 1 0,0 1 0,-58 21 0,50-11 0,1 2 0,1 1 0,0 2 0,2 2 0,0 1 0,2 2 0,0 1 0,2 2 0,-30 35 0,37-36 0,2 2 0,0 1 0,2 0 0,2 2 0,1 0 0,1 2 0,2 0 0,1 0 0,2 1 0,-11 57 0,10 1 0,5 0 0,4 0 0,12 149 0,-6-197 0,2-1 0,3 1 0,18 67 0,-21-98 0,1-1 0,1 1 0,0-1 0,1 0 0,0-1 0,1 0 0,1 0 0,0 0 0,0-1 0,2-1 0,-1 0 0,2 0 0,-1-1 0,19 12 0,0-5 15,0-1 0,1-2 0,1-1 0,0-1 0,1-2 0,0-1 0,55 7 0,-26-9-386,1-3-1,0-2 1,79-9 0,-33-4-6455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1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527 39 24575,'-6'0'0,"0"-1"0,0 0 0,0-1 0,0 1 0,1-1 0,-9-4 0,-18-5 0,15 6 0,0 2 0,0 0 0,0 1 0,0 1 0,0 0 0,-32 4 0,44-3 0,1 1 0,0 0 0,-1 1 0,1-1 0,0 1 0,-1 0 0,1 0 0,0 0 0,0 1 0,1-1 0,-1 1 0,0 0 0,1 0 0,0 0 0,0 1 0,0-1 0,0 1 0,0 0 0,1 0 0,-1 0 0,1 0 0,0 0 0,0 0 0,1 0 0,-1 1 0,1-1 0,0 1 0,0-1 0,1 1 0,-1 7 0,0 1 0,2 1 0,-1-1 0,2 0 0,0 1 0,0-1 0,1 0 0,1 0 0,0 0 0,1-1 0,0 0 0,1 0 0,9 15 0,1-3 0,0 0 0,1-1 0,2-1 0,39 37 0,17 2 0,3-4 0,157 86 0,-199-122 0,-21-12 0,0 0 0,-1 0 0,0 1 0,-1 1 0,0 1 0,0 0 0,19 24 0,-29-31 0,0-1 0,0 1 0,-1 0 0,1 0 0,-1 0 0,0 0 0,0 0 0,-1 0 0,0 1 0,0-1 0,0 0 0,0 1 0,-1-1 0,0 1 0,0-1 0,-1 1 0,1-1 0,-1 1 0,0-1 0,-1 0 0,1 1 0,-1-1 0,0 0 0,0 0 0,-1 0 0,1 0 0,-1-1 0,-4 5 0,3-4 0,1 0 0,-1-1 0,-1 0 0,1 0 0,-1 0 0,1-1 0,-1 0 0,0 0 0,0 0 0,-1 0 0,1-1 0,-1 1 0,-8 1 0,-9 2 0,0-2 0,-26 3 0,18-3 0,-81 11 0,-1-5 0,1-5 0,-120-9 0,147-9-1365,10-6-5461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2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727 1 24575,'-60'-1'0,"-1"3"0,1 3 0,0 2 0,-96 25 0,134-25 0,0 1 0,1 1 0,0 1 0,0 0 0,1 2 0,-27 20 0,34-22 0,1 1 0,0 0 0,1 1 0,1 1 0,0-1 0,0 1 0,1 1 0,1 0 0,0 0 0,-7 20 0,6-3 0,1 0 0,1 1 0,1-1 0,2 1 0,2 0 0,0 1 0,7 58 0,-4-78 7,1 0 0,0-1 0,1 1-1,0-1 1,1 1 0,1-1 0,0-1 0,0 1-1,1-1 1,1 0 0,0 0 0,0 0 0,1-1-1,0 0 1,10 8 0,4 1-253,1-1 1,0 0-1,2-2 0,-1-1 1,40 17-1,73 28-6580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2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120 239 24575,'-4'-1'0,"0"1"0,0 0 0,-1 0 0,1 0 0,0 0 0,0 1 0,0 0 0,0 0 0,0 0 0,0 0 0,0 0 0,0 1 0,0 0 0,0 0 0,1 0 0,-1 0 0,1 0 0,-1 1 0,1 0 0,0-1 0,0 1 0,0 0 0,1 1 0,-1-1 0,1 0 0,-1 1 0,1 0 0,0-1 0,0 1 0,1 0 0,-1 0 0,1 0 0,0 0 0,0 0 0,0 5 0,-3 13 0,1 0 0,1 1 0,1-1 0,1 1 0,1-1 0,1 1 0,1-1 0,1 0 0,1 0 0,1 0 0,1-1 0,1 1 0,13 25 0,-18-41 0,0-1 0,0 0 0,1 0 0,0 0 0,0 0 0,0-1 0,0 1 0,0-1 0,1 0 0,0 0 0,0-1 0,10 6 0,-13-8 0,0-1 0,1 1 0,-1 0 0,1-1 0,-1 1 0,0-1 0,1 0 0,-1 0 0,1 0 0,-1 0 0,1-1 0,-1 1 0,1-1 0,-1 1 0,0-1 0,1 0 0,-1 0 0,0 0 0,0 0 0,0 0 0,1 0 0,-1-1 0,0 1 0,-1-1 0,1 1 0,0-1 0,0 0 0,-1 0 0,1 0 0,-1 0 0,1 0 0,-1 0 0,2-3 0,5-11 0,0 0 0,-1 0 0,0-1 0,-2 0 0,0 0 0,-1-1 0,0 1 0,1-20 0,2-151 0,-7 156 0,1-16-116,-2-72 362,0 109-412,0 1 0,0-1-1,-2 0 1,1 1 0,-1-1 0,-1 1 0,0 0 0,-7-13 0,-8-3-6660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3.3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24575,'0'-7'0,"15"-3"0,18 1 0,32 9 0,5 11 0,5 11 0,4 9 0,-12 7 0,-17-4-8191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3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12 24575,'0'0'0,"0"0"0,0-1 0,0 1 0,0-1 0,1 1 0,-1 0 0,0-1 0,0 1 0,0-1 0,-1 1 0,1 0 0,0-1 0,0 1 0,0-1 0,0 1 0,0 0 0,0-1 0,0 1 0,-1 0 0,1-1 0,0 1 0,0 0 0,-1-1 0,1 1 0,0 0 0,0-1 0,-1 1 0,1 0 0,0 0 0,-1-1 0,1 1 0,0 0 0,-1 0 0,1 0 0,0 0 0,-1-1 0,1 1 0,-1 0 0,1 0 0,-1 0 0,0 1 0,0-1 0,-1 1 0,1-1 0,0 1 0,0 0 0,0-1 0,0 1 0,0 0 0,0 0 0,0 0 0,0 0 0,0 0 0,1 0 0,-1 0 0,0 0 0,0 2 0,-23 45 0,1 0 0,3 2 0,2 1 0,-16 72 0,0 18 0,6 1 0,-9 162 0,23 300 0,15-585-115,0-4 178,-1 0-1,0 0 0,-4 20 0,4-32-133,-1 1-1,1-1 1,-1 0-1,0 0 1,-1 0 0,1 0-1,0 0 1,-1 0 0,0 0-1,1 0 1,-1 0-1,0-1 1,0 1 0,-1-1-1,1 1 1,-1-1-1,1 0 1,-1 0 0,1 0-1,-5 2 1,-18 4-6755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4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458 87 24575,'0'-7'0,"7"-10"0,17-1 0,32 2 0,28 3 0,14 5 0,11 3 0,-5 3 0,-14 1 0,-21 1-8191</inkml:trace>
  <inkml:trace contextRef="#ctx0" brushRef="#br0" timeOffset="1">0 1919 24575,'0'0'-8191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4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0 346 24575,'1'2'0,"-1"-1"0,0 0 0,1 0 0,-1 1 0,1-1 0,-1 0 0,1 0 0,0 0 0,0 1 0,-1-1 0,1 0 0,0 0 0,0 0 0,0 0 0,0-1 0,0 1 0,0 0 0,0 0 0,0-1 0,1 1 0,-1 0 0,0-1 0,0 1 0,1-1 0,-1 1 0,0-1 0,0 0 0,1 0 0,1 1 0,50 3 0,-8-7 0,1-2 0,57-14 0,-12 1 0,197-29 0,129-18-562,140-3-1686,149 11 1001,1700-31-2408,9 83 3605,-1909 8-1075,-114 1 763,314 34 1977,-655-32-2172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5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798 0 24575,'-54'63'0,"-88"131"0,105-139 0,-342 544 0,272-422 0,88-146 0,10-19 0,1 1 0,0 0 0,1 0 0,0 1 0,1-1 0,1 2 0,-4 14 0,8-27 0,1 1 0,0-1 0,0 0 0,0 0 0,0 0 0,1 0 0,-1 0 0,0 0 0,1-1 0,-1 1 0,1 0 0,0 0 0,0 0 0,0 0 0,0 0 0,0-1 0,0 1 0,0-1 0,1 1 0,-1 0 0,0-1 0,1 0 0,-1 1 0,1-1 0,0 0 0,-1 0 0,4 1 0,4 3 0,0-1 0,1-1 0,-1 0 0,15 3 0,-23-6 0,192 31 0,-75-16 0,227 38-268,714 90-1171,-160-83-1034,-500-45-1538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6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1399 42 24575,'-59'-13'0,"0"2"0,0 2 0,-1 3 0,0 3 0,-98 7 0,130 1 0,0 0 0,0 2 0,1 1 0,0 1 0,0 2 0,1 0 0,0 2 0,1 1 0,0 1 0,2 1 0,-1 1 0,-37 36 0,11-3 0,2 3 0,2 1 0,-76 120 0,68-87 0,4 2 0,-72 183 0,105-227 0,2 1 0,3 1 0,1 0 0,2 0 0,3 1 0,1 0 0,3 0 0,5 69 0,-2-106 15,1-1 0,0 1 0,0-1 0,1 0 0,1 0 0,-1 0 0,11 18 0,-10-23-121,-1 0 0,1 0 0,0 0 0,0 0 0,1-1 0,-1 1-1,1-1 1,0 0 0,0-1 0,1 1 0,-1-1 0,1 0 0,11 4 0,26 5-6720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3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6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422 1 24575,'-26'0'0,"0"1"0,-1 1 0,1 1 0,1 1 0,-43 13 0,60-14 0,-1 0 0,1 0 0,0 1 0,1 0 0,-1 1 0,1-1 0,-1 1 0,1 1 0,1 0 0,-1 0 0,1 0 0,0 0 0,1 1 0,-1 0 0,1 0 0,1 1 0,-1 0 0,1-1 0,0 1 0,-3 12 0,5-14 0,1-1 0,0 1 0,0 0 0,1-1 0,-1 1 0,1 0 0,0 0 0,1-1 0,-1 1 0,1 0 0,0-1 0,1 1 0,-1-1 0,4 7 0,-1-3 0,1 0 0,0-1 0,0 1 0,1-1 0,0 0 0,1-1 0,11 11 0,9 5 0,2-1 0,0-2 0,49 25 0,-68-39 0,17 9 0,-3-2 0,0 0 0,27 22 0,-44-28 0,1-1 0,-1 1 0,-1 1 0,1-1 0,-1 1 0,-1 0 0,1 0 0,-1 1 0,7 16 0,-4-1 0,0 0 0,-1 0 0,-2 1 0,3 30 0,-6-38 0,-1-1 0,0 1 0,-2 0 0,0 0 0,-1-1 0,0 1 0,-7 20 0,7-31 0,-1-1 0,1 0 0,-1 1 0,-1-1 0,1 0 0,-1-1 0,0 1 0,0-1 0,0 1 0,0-1 0,-1-1 0,0 1 0,-6 3 0,-10 6 0,-43 19 0,33-18 0,9-2 0,-2-2 0,1 0 0,-1-1 0,0-1 0,-39 7 0,57-15 0,0 1 0,0-1 0,0 1 0,1-2 0,-1 1 0,0-1 0,0 0 0,1 0 0,-1 0 0,0-1 0,1 0 0,-1 0 0,1 0 0,0-1 0,0 1 0,0-1 0,0-1 0,0 1 0,1-1 0,-1 0 0,1 0 0,0 0 0,0 0 0,1-1 0,-1 0 0,1 1 0,0-1 0,0 0 0,1-1 0,-3-6 0,-19-66-1365,8-3-5461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7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24575,'-2'312'0,"6"373"0,4-533 0,7-1 0,50 218 0,-65-365 0,1 0 0,0 0 0,0 0 0,1 0 0,-1 0 0,1-1 0,0 1 0,4 6 0,-6-10 0,1 1 0,-1-1 0,0 0 0,1 0 0,-1 1 0,0-1 0,1 0 0,-1 0 0,0 0 0,1 0 0,-1 0 0,1 0 0,-1 0 0,0 0 0,1 1 0,-1-1 0,1 0 0,-1-1 0,0 1 0,1 0 0,-1 0 0,1 0 0,-1 0 0,0 0 0,1 0 0,-1 0 0,0-1 0,1 1 0,-1 0 0,0 0 0,1 0 0,-1-1 0,0 1 0,1 0 0,-1 0 0,0-1 0,0 1 0,1 0 0,-1-1 0,0 1 0,0 0 0,0-1 0,1 1 0,-1 0 0,0-1 0,5-10 0,-1 0 0,0 1 0,0-2 0,2-11 0,-6 22 0,116-357 0,-113 349 0,0 0 0,1 0 0,1 1 0,-1-1 0,1 1 0,1 0 0,-1 0 0,1 1 0,11-11 0,-13 15 0,0 0 0,0 1 0,0-1 0,0 1 0,0 0 0,0 0 0,0 1 0,1-1 0,-1 1 0,1 0 0,-1 0 0,1 1 0,-1-1 0,1 1 0,-1 0 0,1 0 0,0 1 0,-1-1 0,1 1 0,-1 0 0,7 2 0,6 3 0,-1 1 0,1 1 0,-2 0 0,1 1 0,-1 1 0,0 0 0,-1 1 0,0 1 0,-1 0 0,0 1 0,-1 0 0,20 30 0,-8-9 0,-2 1 0,-2 1 0,-1 1 0,22 62 0,-21-37 0,-2 1 0,-3 0 0,-3 1 0,-3 0 0,2 123 0,-11-182-59,-1 0-23,1-1 1,0 1-1,0 0 0,0-1 1,0 1-1,1 0 1,0 0-1,0-1 0,0 1 1,1-1-1,-1 1 0,1-1 1,0 0-1,0 0 1,6 8-1,17 7-6744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8.5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466 361 24575,'-50'-1'0,"12"0"0,0 1 0,0 2 0,0 1 0,-45 10 0,74-10 0,0-1 0,0 1 0,0 0 0,0 1 0,1 0 0,-1 0 0,1 1 0,0 0 0,0 1 0,1 0 0,0 0 0,0 0 0,0 1 0,0 0 0,1 0 0,1 1 0,-1 0 0,1 0 0,0 0 0,1 0 0,0 1 0,-3 11 0,2-4 0,1 1 0,1-1 0,0 1 0,2 0 0,0 0 0,0 0 0,2 0 0,0 0 0,1 0 0,1 0 0,0 0 0,1-1 0,1 1 0,11 24 0,-12-31 0,1 0 0,1 0 0,-1-1 0,2 1 0,-1-2 0,1 1 0,0 0 0,1-1 0,0-1 0,0 1 0,1-1 0,0-1 0,0 0 0,1 0 0,-1-1 0,1 0 0,0 0 0,1-1 0,-1 0 0,1-1 0,0-1 0,-1 1 0,17 0 0,-14-2 0,0-1 0,1 0 0,-1-1 0,0 0 0,1-1 0,-1-1 0,0 0 0,12-5 0,-17 4 0,1 1 0,-1-1 0,0-1 0,-1 0 0,1 0 0,-1 0 0,0-1 0,-1 0 0,1 0 0,-1-1 0,0 0 0,9-15 0,-4 2 0,-1 0 0,-1-1 0,0 0 0,-2-1 0,-1 0 0,0 0 0,2-27 0,-2-2 0,-2 0 0,-3-53 0,0 90 0,2 15 0,7 23 0,-6-15 0,36 114 0,26 64 0,-58-167 0,2 0 0,0-1 0,1 0 0,1-1 0,0-1 0,27 29 0,-37-44 0,0 1 0,0 0 0,1-1 0,-1 0 0,1 0 0,-1 1 0,1-2 0,0 1 0,0 0 0,0 0 0,0-1 0,0 0 0,0 1 0,1-1 0,-1-1 0,0 1 0,1 0 0,-1-1 0,0 1 0,1-1 0,-1 0 0,0 0 0,1-1 0,-1 1 0,1-1 0,-1 1 0,0-1 0,0 0 0,1 0 0,-1-1 0,0 1 0,5-4 0,0-1 0,-1-1 0,0 0 0,0 0 0,-1-1 0,0 0 0,0 0 0,-1 0 0,0-1 0,0 0 0,5-16 0,9-27 0,-2-1 0,-2-1 0,9-62 0,10-172 0,-3 29 0,-23 226 0,-8 33 0,0 0 0,0 0 0,1 0 0,-1 0 0,0-1 0,0 1 0,0 0 0,0 0 0,0 0 0,0 0 0,1 0 0,-1 0 0,0-1 0,0 1 0,0 0 0,0 0 0,0 0 0,1 0 0,-1 0 0,0 0 0,0 0 0,0 0 0,1 0 0,-1 0 0,0 0 0,0 0 0,0 0 0,0 0 0,1 0 0,-1 0 0,0 0 0,0 0 0,0 0 0,1 0 0,-1 0 0,0 0 0,0 0 0,0 0 0,0 0 0,1 1 0,-1-1 0,0 0 0,0 0 0,0 0 0,0 0 0,0 0 0,0 0 0,1 1 0,-1-1 0,0 0 0,0 0 0,0 0 0,0 0 0,0 1 0,0-1 0,0 0 0,0 0 0,0 0 0,0 0 0,0 1 0,0-1 0,14 51 0,-13-48 0,6 35 0,6 26 0,23 70 0,-35-131 0,2 6 0,0 0 0,1-1 0,0 1 0,6 9 0,-9-16 0,0-1 0,0 1 0,0-1 0,0 1 0,1-1 0,-1 0 0,0 0 0,1 0 0,-1 1 0,1-1 0,-1-1 0,1 1 0,-1 0 0,1 0 0,-1 0 0,1-1 0,0 1 0,0-1 0,-1 0 0,1 1 0,0-1 0,0 0 0,-1 0 0,1 0 0,0 0 0,0 0 0,-1 0 0,1-1 0,2 0 0,1-1 0,0 0 0,0-1 0,0 0 0,0 0 0,-1 0 0,1 0 0,-1-1 0,0 0 0,0 0 0,0 0 0,3-5 0,41-60 0,-15 20 0,-24 37 0,1 0 0,0 1 0,1 0 0,0 1 0,1 0 0,0 1 0,1 0 0,0 1 0,0 0 0,16-6 0,-20 11 0,0 0 0,0 0 0,0 1 0,0 0 0,0 1 0,1-1 0,-1 2 0,1 0 0,-1 0 0,0 0 0,1 1 0,-1 1 0,0-1 0,0 2 0,0-1 0,0 1 0,13 6 0,-4 1 0,-1 1 0,0 0 0,-1 1 0,0 1 0,0 1 0,-2 0 0,0 1 0,19 25 0,86 144 0,-100-152 0,203 369 0,-216-392 0,-1 0 0,2 0 0,-1 0 0,1-1 0,0 0 0,1 0 0,13 11 0,-17-17 0,-1 1 0,1-1 0,0 0 0,0 0 0,0-1 0,0 1 0,0-1 0,0 0 0,0 0 0,0 0 0,1 0 0,-1-1 0,0 0 0,0 1 0,1-2 0,-1 1 0,0 0 0,1-1 0,-1 0 0,0 0 0,8-3 0,-3-1 5,1 0-1,-1 0 1,0-1-1,0 0 1,0-1-1,-1 0 1,14-15-1,46-64-1405,-1-16-5425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9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1202 12 24575,'0'0'0,"0"-1"0,1 1 0,-1 0 0,0-1 0,0 1 0,0-1 0,0 1 0,0-1 0,0 1 0,0-1 0,-1 1 0,1 0 0,0-1 0,0 1 0,0-1 0,0 1 0,-1-1 0,1 1 0,0 0 0,0-1 0,-1 1 0,1 0 0,0-1 0,0 1 0,-1 0 0,1-1 0,0 1 0,-1 0 0,1-1 0,-1 1 0,0 0 0,0 1 0,0-1 0,1 1 0,-1-1 0,0 1 0,0-1 0,0 1 0,1 0 0,-1-1 0,0 1 0,1 0 0,-1 0 0,1-1 0,-1 1 0,1 0 0,-1 0 0,1 0 0,-1 0 0,1 1 0,-15 29 0,1 1 0,2 1 0,2 0 0,-9 44 0,8-13 0,-6 93 0,16-131 0,1-1 0,0 1 0,2-1 0,1 0 0,1 1 0,2-2 0,7 26 0,-9-39 0,1 0 0,0 0 0,0 0 0,1-1 0,0 1 0,1-1 0,0-1 0,1 0 0,0 0 0,0 0 0,1-1 0,0 0 0,0-1 0,1 0 0,0 0 0,21 10 0,-16-11 0,0 0 0,1-1 0,0 0 0,0-2 0,1 0 0,-1 0 0,18-1 0,-28-1 0,0-1 0,0 0 0,0-1 0,0 1 0,1-1 0,-2 0 0,1-1 0,0 1 0,0-1 0,0 0 0,-1-1 0,1 1 0,-1-1 0,0 0 0,0-1 0,0 1 0,0-1 0,0 0 0,-1 0 0,0-1 0,8-9 0,-5 2 0,-1 0 0,0-1 0,-1 0 0,0-1 0,-1 1 0,0-1 0,1-15 0,6-98 0,-7 59 0,-13 435 0,9-209 0,0 490-279,-3 318-222,2-944 501,1 44 0,-3 1 0,-21 121 0,22-177 0,-1 1 0,-1-1 0,0 1 0,0-1 0,-1 0 0,-1-1 0,0 1 0,0-1 0,-1 0 0,0-1 0,0 1 0,-14 11 0,13-15 0,-1 0 0,0 0 0,0-1 0,0 0 0,0-1 0,-1 0 0,0 0 0,1-1 0,-2 0 0,1-1 0,0 0 0,0-1 0,-1 0 0,-18 0 0,-7-3 0,0-1 0,0-2 0,-58-16 0,-114-47 0,22-10-702,-225-129 0,114 36-5305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29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24575,'14'35'0,"90"69"0,98 66 0,128 74 0,135 61-5706,116 41 5706,115 33-3510,137 44 3510,-72-50 1025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1.5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677 1357 24575,'-3'0'0,"0"0"0,0 1 0,0-1 0,0 1 0,0-1 0,1 1 0,-1 0 0,0 0 0,0 0 0,1 1 0,-1-1 0,1 1 0,-1 0 0,1-1 0,-1 1 0,1 0 0,-3 3 0,-31 48 0,31-45 0,-22 42 4,2 0-1,2 2 1,-19 64-1,-35 173-172,61-223 38,-197 1068-1301,101-281 1415,63 1 103,49-774 1,2 0 0,4 0-1,28 134 1,-33-209-88,2 9-12,1 1-1,0 0 1,11 22 0,-13-33 29,0 0-1,0-1 1,1 1 0,0-1 0,-1 1 0,1-1 0,0 0 0,0 0 0,1 0 0,-1 0 0,1-1 0,-1 1 0,1-1 0,0 0 0,0 0 0,8 3 0,7-1 117,0-1 1,0 0-1,0-2 0,1 0 1,-1-1-1,0-1 1,20-3-1,26-1-115,1531-17-2377,-1249 22 1292,5886-1-3781,-2848 3 6644,-3290-3-923,0-4 1,-1-4-1,0-5 1,-1-3-1,138-45 0,-179 44-760,-1-2 0,-1-2-1,-1-3 1,-1-1-1,-1-3 1,-2-2-1,-1-1 1,-1-3-1,-2-1 1,67-78-1,-87 86-112,-1-1 0,-2-1 0,0-1 0,-3 0 0,22-58 0,37-175 0,-62 214 0,13-68 4,-5-1 0,4-127-1,-11-238-114,-13 428 68,-1-1847-508,-3 651 383,4 1221 192,1 10 72,-1-1 1,-5-37-1,4 53-72,0 1 0,-1 0 0,1-1 0,-1 1-1,0 0 1,0 0 0,-1 0 0,1 1 0,-1-1 0,0 1 0,0-1-1,-1 1 1,1 0 0,-1 0 0,0 0 0,-5-3 0,-2 1-13,-1 0 0,0 1 0,-1 1 0,1 0 0,-1 1 0,0 0 0,0 1 0,0 0 0,0 1 0,0 1 0,-16 1 1,6-2-2,-549 17-61,414-7-151,-846 71-1498,-12 31 70,788-85 1329,-2196 127-2627,-15-144 2537,890-12-1037,400 64 1391,-251 122 243,750-34 2958,599-135-2573,0 3 0,0 2 0,2 2 1,0 3-1,2 1 0,1 2 0,-84 67 1,122-87-551,1 0 1,0 1-1,1 0 1,0 0-1,0 1 1,1-1-1,0 1 1,0 0 0,1 1-1,0-1 1,1 1-1,0 0 1,0 0-1,-1 14 1,0 12-77,2-1 1,5 66-1,0-35 84,0 198-154,7 241 334,31-10-1718,-4-256-5337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2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2796 1 24575,'-14'0'0,"-19"28"0,-18 38 0,-28 50 0,-37 41 0,-41 50 0,-36 39 0,-49 36-1704,-33 10 1704,-12-7 0,0-25 0,21-35 0,27-48 0,40-41-278,40-43 278,39-31 0,41-25-6209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2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24575,'0'53'0,"18"446"0,-10-434 0,3 0 0,2-1 0,4-1 0,2 0 0,46 101 0,-12-62 0,5-1 0,4-3 0,4-4 0,4-2 0,142 144 0,-173-198 0,1-2 0,2-1 0,73 46 0,-85-63 0,0-2 0,2-1 0,0-2 0,0-1 0,1-1 0,60 10 0,-32-13-455,0-3 0,63-2 0,-20-7-6371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3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24575,'20'422'0,"-8"-250"0,18 198-417,154 710-1,-159-994 461,-16-72-43,-3-18 0,-2-6 0,-2 0 0,1 0 0,-2-1 0,1 1 0,-1-1 0,-1 1 0,0-11 0,2-26 0,39-291 396,-29 280-297,1 0 0,4 1 0,41-97 0,-50 137-99,1 0 0,0 1 0,1 0 0,1 1 0,1 0 0,0 0 0,1 2 0,0-1 0,1 2 0,1 0 0,17-11 0,-19 15 0,0 1 0,1 0 0,0 1 0,1 1 0,-1 0 0,1 1 0,0 0 0,0 1 0,0 1 0,0 1 0,1 0 0,-1 0 0,29 5 0,-38-4 0,-1 1 0,0 0 0,0 1 0,0 0 0,1-1 0,-1 1 0,-1 1 0,1-1 0,0 1 0,-1 0 0,1 0 0,-1 0 0,0 1 0,0-1 0,0 1 0,0 0 0,-1 0 0,0 1 0,1-1 0,1 5 0,4 9 0,0 1 0,-2 0 0,0 0 0,4 22 0,-6-24 0,23 93 0,18 159 0,-10 118 0,-29-323-1365,2-15-5461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3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24575,'7'0'0,"10"0"0,22 0 0,20 0 0,20 14 0,26 5 0,8-1 0,22 4 0,15-3 0,3-4 0,-9-4 0,-16-5 0,-22-3 0,-29-1-8191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4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24575,'14'0'0,"12"0"0,2 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4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24575,'-1'0'0,"0"0"0,1 0 0,-1 0 0,0 0 0,0 0 0,0 1 0,1-1 0,-1 0 0,0 0 0,0 1 0,1-1 0,-1 1 0,0-1 0,1 1 0,-1-1 0,0 1 0,1-1 0,-1 1 0,1-1 0,-1 1 0,1 0 0,-1-1 0,1 1 0,-1 0 0,1-1 0,0 1 0,-1 0 0,1 0 0,0-1 0,0 1 0,0 0 0,-1 0 0,1 0 0,0-1 0,0 1 0,0 0 0,0 0 0,0 0 0,1-1 0,-1 1 0,0 0 0,0 0 0,0 0 0,1-1 0,-1 1 0,0 0 0,1 0 0,-1-1 0,1 1 0,-1 0 0,1 0 0,2 5 0,0 0 0,0 0 0,0 0 0,1-1 0,5 9 0,19 12 0,0-1 0,1-1 0,36 21 0,8 8 0,-63-46 0,164 133 0,-143-112 0,-1 2 0,-1 1 0,32 46 0,-40-47 0,-2 2 0,-2 0 0,0 1 0,-3 1 0,0 0 0,-3 1 0,0 0 0,-3 1 0,0 0 0,-3 0 0,-1 1 0,-1 56 0,-4-23-1365,-2-12-5461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4.6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557 46 24575,'0'-2'0,"-1"1"0,1-1 0,-1 1 0,1-1 0,-1 1 0,0 0 0,1-1 0,-1 1 0,0 0 0,0 0 0,0 0 0,0-1 0,0 1 0,0 0 0,0 0 0,0 1 0,-1-1 0,1 0 0,0 0 0,-1 0 0,1 1 0,0-1 0,-1 1 0,1-1 0,-1 1 0,-2-1 0,-44-8 0,43 9 0,-28-4 0,-1 1 0,1 2 0,-49 4 0,71-2 0,0 1 0,1 0 0,0 0 0,-1 1 0,1 0 0,0 1 0,0 0 0,1 1 0,-1 0 0,1 0 0,0 1 0,0 1 0,1-1 0,-15 16 0,10-5 0,0 1 0,2 1 0,0 0 0,1 1 0,1-1 0,1 2 0,1-1 0,1 1 0,0 0 0,-2 27 0,-3 34 0,-1 107 0,10-128 0,-2 10 0,3 1 0,15 116 0,-12-179 4,0-1 0,0 1 0,1 0 0,0-1 0,0 0 1,1 1-1,1-1 0,-1-1 0,1 1 0,0-1 0,1 0 0,0 0 0,0 0 0,0-1 0,1 0 0,11 8 0,3-1-291,1 0 0,1-1 1,0-2-1,34 12 0,102 29-6539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6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0 24575,'52'643'-6,"-23"-403"-201,15 120-327,160 627 0,24-275 524,-166-553 54,7-4 1,125 205 0,-145-284 54,3-2 1,4-3-1,2-2 1,4-3-1,81 68 1,-60-68 12,3-3 0,3-3 0,2-5 0,118 52 0,179 59-1348,8-17 0,739 174-1,-251-146 871,-223-49-101,-457-83 393,-2 9 0,249 101 0,-243-68 74,308 120-8,1080 300 598,-1083-352-371,-304-88 187,349 164-1,154 97 1308,-545-262-1233,1-9 0,246 52-1,-242-80-479,272 10 0,178-35 0,-477-6 0,-87 0 0,-1-4 0,100-21 0,112-45 0,-191 50 0,96-27 0,352-106 0,-476 138 0,-2-2 0,-1-2 0,0-3 0,-2-1 0,-1-2 0,-1-2 0,-1-2 0,-2-2 0,-1-2 0,-1-1 0,-3-2 0,-1-1 0,-2-2 0,-1-1 0,-3-1 0,-1-2 0,-2 0 0,-3-2 0,-1-1 0,-2-1 0,21-92 0,137-1035 0,-151 832-248,-27-512-1,-11 693 195,-53-271 0,47 354 56,-4 0-1,-3 2 1,-3 0-1,-4 2 1,-54-92-1,65 134-10,-1 0-1,-2 2 1,-34-37 0,45 56 62,0 0 1,-1 1-1,-1 0 0,0 1 1,0 1-1,-1 0 1,0 1-1,-1 1 0,-24-8 1,-16 0-23,-2 3 0,0 2 0,-86-5-1,-186 9-52,270 8 20,-37-1 2,-95 2 0,-335-41 0,-421-125-693,-221-34-1111,-13 68 563,812 110 510,-637-55 562,-454-125-655,223 26 305,584 62 1712,445 68 173,-184-41-1107,-933-153-129,-398-21 1409,1161 140-1014,523 105-277,1-3 0,-68-37 1,-12-5-25,-165-43-1589,235 89-5461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7.4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24575,'0'35'0,"0"54"0,0 62 0,7 76 0,2 56 0,7 36-1219,14 14 1219,17 7 0,0-27 0,0-30 0,-9-50 0,-10-49 0,-11-43 298,-7-38-298,-6-37-7270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8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1258 24575,'-1'-89'0,"5"0"0,26-164 0,5 115 0,7 1 0,5 2 0,66-131 0,-111 261 0,6-13 0,1 0 0,1 0 0,0 1 0,18-21 0,-26 35 0,1 0 0,-1 0 0,1 0 0,-1 1 0,1-1 0,0 1 0,0 0 0,1 0 0,-1 0 0,0 0 0,1 0 0,-1 1 0,1-1 0,-1 1 0,1 0 0,0 0 0,-1 1 0,1-1 0,0 1 0,0 0 0,-1 0 0,1 0 0,0 0 0,0 1 0,-1-1 0,1 1 0,0 0 0,6 3 0,7 4 0,0 1 0,0 1 0,-1 0 0,-1 1 0,20 18 0,70 74 0,-83-80 0,38 43 0,-3 3 0,-3 2 0,62 109 0,97 251 0,-179-347-341,-4 2 0,-4 1-1,15 91 1,-21-60-6485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8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510 1 24575,'-27'0'0,"1"1"0,0 1 0,-1 1 0,-36 11 0,48-10 0,0 1 0,1 1 0,0 1 0,0 0 0,0 0 0,1 2 0,0-1 0,-20 20 0,14-10 0,2 2 0,0 0 0,1 1 0,1 0 0,1 1 0,1 1 0,1 0 0,1 1 0,1 0 0,1 1 0,1 0 0,2 0 0,-6 39 0,2 24 0,4 1 0,8 142 0,-1-198 24,1 0 0,2-1 0,1 1 0,12 40 0,-14-62-111,1-1-1,0 0 1,0 0 0,1 0-1,1 0 1,-1-1 0,2 0-1,-1 0 1,1 0-1,0-1 1,1 0 0,0-1-1,0 1 1,1-2 0,0 1-1,13 6 1,31 11-6739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8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1 215 24575,'14'0'0,"40"-7"0,46-16 0,42-12 0,32 1 0,15-2 0,10 6 0,-14 8 0,-11 7 0,-20 7 0,-29 4 0,-37 3-8191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39.4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24575,'12'1'0,"1"0"0,-1 1 0,0 1 0,0 0 0,0 0 0,0 1 0,18 9 0,3 3 0,37 26 0,-53-30-8,-1-1-1,-1 2 1,0 0-1,-1 1 1,0 0-1,-1 1 1,-1 1-1,0 0 1,11 20-1,-10-9 42,0 0 1,-2 0-1,-1 1 0,-1 1 0,8 41 0,-5 20-353,-4 0 1,-4 1 0,-8 90 0,3-159 117,0 25-6624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9:40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24575,'0'2340'0,"-1"-2467"0,6 0 0,31-188 0,-27 267 0,2 0 0,2 1 0,2 0 0,40-85 0,-48 120 0,-1 0 0,1 1 0,1 0 0,0 0 0,1 1 0,0 0 0,0 0 0,1 1 0,1 0 0,-1 1 0,1 0 0,1 0 0,-1 1 0,1 1 0,0 0 0,1 1 0,-1 0 0,1 1 0,0 1 0,1-1 0,-1 2 0,22-2 0,-24 3 0,0 1 0,0 0 0,0 1 0,0 0 0,19 4 0,-25-3 0,1 0 0,-1 1 0,1-1 0,-1 1 0,0 0 0,0 0 0,-1 1 0,1-1 0,-1 1 0,1 0 0,-1 0 0,0 1 0,6 9 0,10 17 0,-2 1 0,-1 0 0,-2 2 0,-1 0 0,11 40 0,38 188 0,-61-254 0,50 328-1365,-46-268-5461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5:48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28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1876 1015 24575,'-4'-8'0,"-2"-1"0,1 1 0,-1-1 0,-1 1 0,1 1 0,-1 0 0,-1 0 0,1 0 0,-1 1 0,0 0 0,-1 0 0,0 1 0,1 0 0,-2 1 0,1-1 0,0 2 0,-1 0 0,0 0 0,-16-3 0,-17 0 0,0 2 0,0 2 0,-61 4 0,38 0 0,13-2 0,16-2 0,0 3 0,1 0 0,-1 3 0,0 1 0,-67 19 0,55-5 0,2 2 0,0 2 0,2 2 0,1 2 0,-44 36 0,-192 179 0,265-228 0,-206 208 0,188-185 0,3 1 0,1 1 0,1 1 0,-30 62 0,49-82 0,1 1 0,1 0 0,0 0 0,2 1 0,0 0 0,2-1 0,0 2 0,1 42 0,4-33 0,1-1 0,2 0 0,1 0 0,2 0 0,18 49 0,3-16 0,2 0 0,3-3 0,2-1 0,4-1 0,46 53 0,-23-37 0,3-2 0,3-3 0,3-3 0,3-4 0,125 82 0,-146-111 0,1-3 0,2-2 0,1-2 0,0-3 0,2-3 0,1-3 0,1-2 0,0-2 0,107 8 0,-13-19 0,258-26 0,-407 22 0,0 0 0,0 0 0,-1-1 0,1 0 0,-1-1 0,1 0 0,-1 0 0,0 0 0,0 0 0,0-1 0,-1 0 0,1 0 0,-1-1 0,0 0 0,0 0 0,-1 0 0,1 0 0,-1-1 0,0 1 0,3-8 0,4-7 0,-2 0 0,-1 0 0,0-1 0,-2 0 0,5-23 0,4-35 0,10-149 0,-18-87 0,-6 225 0,0-5-13,-1-416 21,-32 4-636,17 396 594,-5 0 0,-4 1-1,-50-137 1,46 172 36,-4 1-1,-2 2 1,-4 1 0,-3 2 0,-67-86 0,86 128-10,-1 0 0,-1 1 0,-2 2 1,0 0-1,-2 2 0,-30-19 0,36 28 77,0 1 0,0 1-1,-1 2 1,0 0 0,-1 1 0,0 2-1,0 0 1,-1 1 0,-34-1 0,-21 2-317,1 3 0,0 3 0,-1 4 1,-145 31-1,56 11-6578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4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33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 24575,'1223'0'0,"-964"-21"0,-69 2 0,-164 16-455,0 0 0,37-11 0,-29 5-6371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34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24575,'22'23'0,"20"21"0,2-1 0,64 49 0,-97-85 0,-1 1 0,0 1 0,0 0 0,0 0 0,-1 1 0,-1 0 0,0 1 0,0-1 0,-1 2 0,7 13 0,-12-20 0,0 0 0,-1 0 0,0 0 0,0 0 0,0 0 0,0 0 0,0 0 0,-1 0 0,0 0 0,0 0 0,-1 0 0,0 0 0,1 0 0,-1 0 0,-1 0 0,1 0 0,-1 0 0,0-1 0,0 1 0,0 0 0,-1-1 0,0 0 0,0 0 0,0 1 0,0-2 0,0 1 0,-1 0 0,0-1 0,-5 5 0,-13 6-151,0 0-1,-1-2 1,0 0-1,0-2 1,-1 0 0,-51 12-1,67-20-153,-40 12-6521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35.5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87 24575,'123'1'0,"-28"2"0,1-5 0,103-15 0,54-18 0,422-2 0,-3 40-1365,-629-3-5461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36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24575,'17'12'0,"0"0"0,-1 1 0,0 1 0,-1 1 0,-1 0 0,0 1 0,13 20 0,-4-7 0,36 41 0,-5-7 0,-2 2 0,77 131 0,-120-179 0,-1 1 0,-1-1 0,0 2 0,-1-1 0,-2 1 0,0-1 0,0 1 0,-2 0 0,0 26 0,-2-36 0,0-1 0,-1 0 0,0 0 0,0 0 0,-1 0 0,0 0 0,0-1 0,-1 1 0,0 0 0,-1-1 0,1 0 0,-1 0 0,-1 0 0,1 0 0,-1-1 0,0 0 0,-1 0 0,0 0 0,0 0 0,0-1 0,0 0 0,-1 0 0,0-1 0,-9 5 0,-21 6-228,-1-2-1,-73 16 1,90-24-452,-54 12-6146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38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703 0 24575,'0'1462'0,"-22"-1070"0,7-196 0,13-172 0,2-1 0,0 0 0,2 1 0,0-1 0,1 0 0,13 44 0,-12-57 0,-1-1 0,1 0 0,0-1 0,1 1 0,0-1 0,0 0 0,1 0 0,0 0 0,1-1 0,-1 0 0,1 0 0,1 0 0,-1-1 0,1 0 0,0-1 0,1 0 0,-1 0 0,1-1 0,9 4 0,3-2 0,-1-1 0,1-1 0,0-1 0,0-1 0,28 0 0,-24-1 0,0 0 0,0 2 0,27 6 0,11 9 0,0-3 0,1-3 0,105 6 0,214-17 0,-147-3 0,294 34 0,-134 30 0,-154-22 0,180-1 0,-213-25 0,1207 150-816,-357-14 816,7-67 0,521-79-50,-753-9 916,1369 5-866,-2167-1 0,0-1 0,-1-2 0,1-2 0,-1-1 0,0-2 0,-1-1 0,57-25 0,-84 32 0,1-2 0,-1 1 0,0-1 0,0 0 0,0 0 0,-1-1 0,0 0 0,0 0 0,0 0 0,-1-1 0,0 0 0,0 0 0,0 0 0,-1-1 0,0 1 0,-1-1 0,0 0 0,0 0 0,-1 0 0,0-1 0,1-8 0,1-18 0,-1-1 0,-2 1 0,-7-68 0,1 34 0,-2-869 0,9 545 0,0 197 0,-5-238 0,3 429 0,0-1 0,0 0 0,0 1 0,-1-1 0,0 1 0,0-1 0,-1 1 0,0-1 0,0 1 0,0 0 0,0 0 0,-1 0 0,0 0 0,0 0 0,-5-6 0,2 7 0,0-1 0,0 1 0,-1 1 0,1-1 0,-1 1 0,1 1 0,-1-1 0,0 1 0,0 0 0,-1 1 0,1-1 0,-14 0 0,-337-9 0,288 11 0,-2252 19-4117,1669-17 3486,-73-1-1891,-4606-1-2578,3907 0 7903,0-1 5251,1381 1-14732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40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0 24575,'-1'514'0,"4"556"0,5-881 0,54 316 0,-60-488 0,2 1 0,0-1 0,1 0 0,1 0 0,16 31 0,-19-42 0,1 1 0,1-1 0,-1-1 0,1 1 0,0-1 0,0 0 0,1 0 0,-1 0 0,1-1 0,0 1 0,0-2 0,1 1 0,-1-1 0,1 0 0,0 0 0,0 0 0,12 2 0,11-1 0,0 0 0,0-2 0,0-2 0,34-3 0,-33 2 0,2318-45-2959,-1038 30 2393,356-90 566,-321 31-1345,-5 57 1082,611-23 235,-1918 39-9,272-20-131,-245 14 588,0-3 1,104-31-1,-24-18 2927,-63 25-2589,-71 32-758,0 0 0,0 0 0,-1-1 0,0 0 0,0 0 0,0 0 0,0-1 0,0 0 0,-1 0 0,0-1 0,0 1 0,-1-1 0,0 0 0,1 0 0,2-8 0,-2 1 0,0 0 0,-1 0 0,-1 0 0,0 0 0,0-1 0,-2 1 0,1-21 0,1-359 0,-6 205 0,30-265 0,-6 330 0,-10 67 0,-3-1 0,3-84 0,-11 138 0,0 0 0,0 0 0,0 1 0,-1-1 0,1 0 0,-1 0 0,1 0 0,-1 0 0,0 1 0,0-1 0,0 0 0,-1 1 0,1-1 0,-1 1 0,1 0 0,-1-1 0,0 1 0,0 0 0,0 0 0,0 0 0,0 0 0,0 0 0,-1 0 0,1 1 0,0-1 0,-1 1 0,0 0 0,1 0 0,-5-2 0,-6 0 0,-1 1 0,1 0 0,0 1 0,-1 0 0,-18 2 0,7 0 0,-1169 23-678,152 0-1076,-2377-18-1520,2046-8 3430,-331 74-1465,1259 4 3348,16 32 1871,164-38-3083,131-40-782,-249 22 1,-137-38-54,-82-19-1357,533 5-5461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42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0 215 24575,'0'810'0,"44"-1449"0,-39 592 0,-3 20 0,1-9 0,1 1 0,2 1 0,1-1 0,12-37 0,-17 67 0,1-1 0,-1 0 0,1 1 0,-1-1 0,2 1 0,-1 0 0,0 0 0,1 0 0,0 1 0,0-1 0,1 1 0,-1 0 0,1 0 0,0 0 0,0 1 0,0-1 0,0 1 0,1 1 0,-1-1 0,1 1 0,0 0 0,0 0 0,0 1 0,0-1 0,0 1 0,0 1 0,0-1 0,0 1 0,0 0 0,0 0 0,0 1 0,9 1 0,7 3 0,-1 1 0,1 1 0,-1 1 0,0 1 0,-1 0 0,0 2 0,29 19 0,6 10 0,-1 2 0,-2 2 0,-2 3 0,-2 2 0,-2 1 0,-3 3 0,-2 2 0,60 103 0,-84-123 20,-1 0 0,-1 1 0,-2 1 0,-2 0 0,12 70 0,-15-43-515,-3 2 0,-5 103 0,-3-109-6331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43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1 100 24575,'4'-8'0,"6"15"0,9 19 0,-9 5 0,-1-1 0,-2 2 0,-1-1 0,3 42 0,-1-9 0,12 112 0,16 95 0,-15-193 0,-9-58 0,-12-20 0,1 0 0,-1 0 0,0 0 0,0 0 0,1 0 0,-1 0 0,0 0 0,1 0 0,-1 0 0,0 0 0,0 0 0,1 0 0,-1 0 0,0 0 0,1 0 0,-1 0 0,0 0 0,0 0 0,1 0 0,-1 0 0,0 0 0,1-1 0,-1 1 0,0 0 0,0 0 0,0 0 0,1 0 0,-1-1 0,0 1 0,0 0 0,0 0 0,1-1 0,-1 1 0,0 0 0,0 0 0,0-1 0,12-39 0,21-309 0,-5 27 0,-26 302 0,2-1 0,0 1 0,1-1 0,1 1 0,13-27 0,-17 42 0,0 1 0,0 0 0,1 0 0,0 0 0,0 0 0,0 0 0,0 1 0,0-1 0,1 1 0,-1 0 0,1 0 0,0 0 0,0 1 0,0-1 0,0 1 0,0 0 0,1 0 0,-1 1 0,1-1 0,-1 1 0,1 0 0,0 0 0,0 0 0,-1 1 0,1 0 0,0 0 0,0 0 0,-1 0 0,8 2 0,0 0 0,-1 2 0,1-1 0,0 1 0,-1 1 0,0 0 0,0 1 0,14 9 0,7 7 0,33 31 0,-18-10 0,-3 2 0,-1 2 0,-3 2 0,46 70 0,-26-22 0,73 161 0,-92-159 0,-5 0 0,45 199 0,6 215 0,-65-359 0,62 722-1365,-83-784-5461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45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851 1 24575,'-8'132'0,"-5"0"0,-43 188 0,23-146 0,-50 261 0,-25 154 0,90-483 0,-86 484 0,-44-10 0,140-554 0,-1-1 0,-1 1 0,-1-1 0,-22 34 0,30-54 0,-1 0 0,0 0 0,0 0 0,0-1 0,0 0 0,-1 0 0,1 0 0,-1-1 0,0 1 0,0-1 0,-8 3 0,9-4 0,1-1 0,-1 0 0,0-1 0,0 1 0,0-1 0,0 1 0,0-1 0,0 0 0,0-1 0,0 1 0,0-1 0,0 0 0,0 0 0,0 0 0,1 0 0,-1 0 0,0-1 0,-6-4 0,5 3 0,0-1 0,0 0 0,0-1 0,0 1 0,0-1 0,1 0 0,0 0 0,0 0 0,1-1 0,-1 1 0,1-1 0,0 0 0,1 0 0,-1 0 0,1 0 0,0-1 0,1 1 0,0 0 0,0-1 0,0 1 0,1-1 0,-1 1 0,2-1 0,-1 0 0,1 1 0,0-1 0,0 1 0,1 0 0,0-1 0,0 1 0,0 0 0,4-7 0,-5 12 0,-1-1 0,1 1 0,0-1 0,-1 1 0,1 0 0,0-1 0,0 1 0,0 0 0,0 0 0,0-1 0,0 1 0,0 0 0,1 0 0,-1 0 0,0 0 0,1 0 0,-1 1 0,0-1 0,1 0 0,-1 1 0,1-1 0,-1 1 0,1-1 0,-1 1 0,1 0 0,-1 0 0,1-1 0,0 1 0,-1 0 0,1 0 0,-1 1 0,1-1 0,0 0 0,-1 0 0,1 1 0,-1-1 0,1 1 0,-1 0 0,1-1 0,-1 1 0,0 0 0,2 1 0,2 2 0,0 1 0,-1-1 0,0 1 0,0 0 0,0 0 0,0 0 0,-1 1 0,0 0 0,0-1 0,2 8 0,6 19 0,-1 0 0,-1 1 0,7 61 0,-3 105 0,-10-146 0,7 1260-1221,-15-835 1143,6 408-163,-6 515-242,-56-462-545,50-815-4112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48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24 451 24575,'-23'946'0,"23"-922"0,4-30 0,10-43 0,-13 48 0,72-300 0,45-165 0,-81 342 0,90-199 0,-123 313 0,1-1 0,1 1 0,0 1 0,9-13 0,-14 21 0,-1 1 0,0-1 0,0 1 0,1-1 0,-1 1 0,1 0 0,-1-1 0,0 1 0,1-1 0,-1 1 0,1 0 0,-1-1 0,1 1 0,-1 0 0,1 0 0,-1-1 0,1 1 0,-1 0 0,1 0 0,-1 0 0,1 0 0,-1 0 0,1 0 0,-1 0 0,1 0 0,0 0 0,-1 0 0,1 0 0,-1 0 0,1 0 0,-1 0 0,1 0 0,-1 0 0,1 1 0,-1-1 0,1 0 0,-1 0 0,1 1 0,-1-1 0,1 0 0,-1 1 0,1-1 0,-1 0 0,0 1 0,1-1 0,-1 1 0,0-1 0,1 1 0,-1-1 0,0 1 0,1 0 0,3 11 0,0 0 0,-1 0 0,0 1 0,-1-1 0,-1 1 0,0 0 0,0-1 0,-2 18 0,1 1 0,-5 792 0,-1-13 0,13-682 0,1-95 0,-8-33 0,0 0 0,1 0 0,-1 0 0,0 1 0,0-1 0,0 0 0,0 0 0,1 0 0,-1 0 0,0 0 0,0 0 0,0 0 0,1 0 0,-1 1 0,0-1 0,0 0 0,0 0 0,1 0 0,-1 0 0,0 0 0,0 0 0,1 0 0,-1 0 0,0 0 0,0 0 0,0 0 0,1 0 0,-1-1 0,0 1 0,0 0 0,0 0 0,1 0 0,-1 0 0,0 0 0,0 0 0,0 0 0,0-1 0,1 1 0,-1 0 0,0 0 0,0 0 0,0 0 0,0 0 0,0-1 0,0 1 0,1 0 0,-1 0 0,0 0 0,0-1 0,0 1 0,0 0 0,0 0 0,0 0 0,0-1 0,0 1 0,0 0 0,0-1 0,18-59 0,-15 46 0,441-1626-1095,-429 1588 1095,-3 7 0,1 1 0,3 0 0,36-72 0,-51 114 0,0 0 0,0 0 0,0 1 0,1-1 0,-1 0 0,0 0 0,1 1 0,-1-1 0,1 1 0,0 0 0,-1-1 0,1 1 0,0 0 0,2-1 0,-3 2 0,0 0 0,-1 0 0,1 0 0,0 0 0,-1 0 0,1 0 0,0 0 0,-1 0 0,1 0 0,0 0 0,-1 1 0,1-1 0,0 0 0,-1 0 0,1 1 0,-1-1 0,1 1 0,0-1 0,-1 0 0,1 1 0,-1-1 0,1 1 0,-1-1 0,0 1 0,1-1 0,-1 1 0,1 0 0,-1 0 0,4 7 0,-1 0 0,0 0 0,0 0 0,-1 0 0,2 12 0,13 76 0,5 129 0,-13 109 0,-7-238 0,-4 1033 1095,-4-1013-2460,-3-10-5461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5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24575,'-7'21'0,"-2"35"0,-1 44 0,3 47 0,2 34 0,2 36 0,1 17 0,1-11 0,1-15 0,0-35 0,1-26 0,-1-24 0,1-19 0,-1-13 0,0-14 0,0-14 0,0-17-8191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54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2 385 24575,'0'690'0,"-1"-955"0,4-328 0,-3 570 0,2 1 0,0-1 0,1 1 0,8-24 0,-10 42 0,0 0 0,0 0 0,0 0 0,1 0 0,-1 0 0,1 0 0,0 0 0,0 1 0,1-1 0,-1 1 0,1-1 0,-1 1 0,1 0 0,0 0 0,1 0 0,-1 1 0,0-1 0,1 1 0,-1-1 0,1 1 0,0 0 0,0 1 0,0-1 0,0 1 0,0 0 0,0-1 0,8 0 0,-8 3 0,-1-1 0,1 1 0,0-1 0,-1 1 0,0 0 0,1 0 0,-1 0 0,0 1 0,1-1 0,-1 1 0,0 0 0,0 0 0,0 0 0,-1 0 0,1 0 0,0 1 0,-1-1 0,1 1 0,-1 0 0,0 0 0,0 0 0,0 0 0,0 0 0,-1 0 0,1 0 0,-1 0 0,1 5 0,4 9 0,-1 0 0,0 1 0,4 34 0,-2 16 0,-3 1 0,-4 0 0,-8 83 0,7-143 0,-1 0 0,0 0 0,0 0 0,-1-1 0,0 1 0,-5 9 0,7-16 0,0 0 0,0 0 0,0 0 0,0 0 0,0-1 0,0 1 0,0 0 0,-1 0 0,1-1 0,-1 1 0,1-1 0,-1 1 0,0-1 0,0 0 0,1 0 0,-1 1 0,0-1 0,0-1 0,0 1 0,0 0 0,0 0 0,0-1 0,-1 1 0,1-1 0,0 1 0,0-1 0,0 0 0,0 0 0,-1 0 0,-2-1 0,3 0 4,0 0-1,0 0 1,0 0-1,0-1 0,0 1 1,0-1-1,0 1 1,0-1-1,0 0 1,1 1-1,-1-1 1,1 0-1,-1 0 0,1 0 1,0-1-1,0 1 1,0 0-1,0 0 1,0-1-1,0-2 1,-12-53-881,12 50 316,-5-42-6265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55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427 0 24575,'-1'15'0,"-1"0"0,0-1 0,-1 1 0,-8 22 0,-3 17 0,-40 391 0,22-143 0,18-193 0,-87 536 0,85-579 0,16-65 0,0 0 0,0 0 0,0 0 0,-1 0 0,1 0 0,0 0 0,0-1 0,-1 1 0,1 0 0,0 0 0,-1 0 0,1 0 0,-1 0 0,1-1 0,-1 1 0,1 0 0,-1 0 0,0-1 0,1 1 0,-1-1 0,0 1 0,1 0 0,-1-1 0,0 1 0,0-1 0,0 1 0,0-1 0,1 0 0,-1 1 0,0-1 0,0 0 0,0 0 0,-2 1 0,1-3 0,0 0 0,0 1 0,1-1 0,-1 0 0,0 0 0,1 1 0,-1-1 0,1-1 0,0 1 0,-1 0 0,1 0 0,0 0 0,-1-3 0,-8-20 0,1 0 0,1-1 0,2 0 0,-5-27 0,-7-114 0,14 118 0,-15-713 0,20 714 0,2 0 0,3 0 0,1 0 0,20-66 0,-25 107 0,1 1 0,0 0 0,0-1 0,0 1 0,1 1 0,0-1 0,0 1 0,1-1 0,-1 1 0,1 0 0,0 1 0,0-1 0,9-5 0,-4 5 0,-1 0 0,1 0 0,0 1 0,0 0 0,1 1 0,-1 0 0,21-2 0,-2 2 0,0 2 0,0 1 0,0 2 0,0 1 0,44 9 0,-62-9 0,-1 0 0,0 0 0,0 0 0,0 2 0,0-1 0,0 1 0,-1 0 0,0 1 0,0 0 0,0 1 0,15 15 0,-14-11 0,-1 1 0,0 0 0,0 1 0,-1 0 0,-1 0 0,0 1 0,8 24 0,-4 3 0,-1-1 0,-2 2 0,-2-1 0,-2 1 0,-1 54 0,-2-88 0,-1 1 0,-1-1 0,0 0 0,0 0 0,0 0 0,-1 0 0,-3 11 0,3-16 0,1 0 0,-1 0 0,0 0 0,0 0 0,0 0 0,0-1 0,0 1 0,-1-1 0,1 0 0,-1 1 0,0-1 0,0 0 0,0 0 0,0-1 0,0 1 0,0-1 0,0 1 0,0-1 0,0 0 0,-5 1 0,-11 2 0,0 1 0,-1-2 0,1-1 0,-1 0 0,0-2 0,1 0 0,-1-1 0,0-1 0,1-1 0,-1-1 0,1 0 0,0-2 0,0 0 0,1-1 0,0 0 0,0-2 0,1 0 0,0-1 0,0-1 0,1-1 0,1 0 0,0-1 0,-22-24 0,12 9 24,2-1 0,0-1 0,2-1 0,-23-46 0,34 56-189,1-1 0,0 0 0,2-1 0,1 1 0,0-1 0,2 0 0,1-1 0,-1-25 0,4 4-6661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56.7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1 368 24575,'0'-2'0,"1"0"0,-1 1 0,1-1 0,-1 0 0,1 1 0,0-1 0,0 0 0,0 1 0,0-1 0,0 1 0,0 0 0,0-1 0,0 1 0,1 0 0,-1 0 0,0-1 0,3 0 0,32-20 0,-25 15 0,-8 5 0,39-23 0,-1-3 0,39-34 0,-72 55 0,1-1 0,-1 1 0,-1-1 0,1-1 0,-1 0 0,-1 0 0,1 0 0,-2 0 0,1-1 0,-1 0 0,-1-1 0,0 1 0,0-1 0,-1 1 0,2-16 0,-9 1 0,-3 20 0,-3 14 0,3 7 0,1-1 0,0 1 0,1 0 0,0 0 0,-3 29 0,4-26 0,-24 175-455,7 2 0,7 280 0,15-416-6371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6:57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0 287 24575,'1'-13'0,"0"0"0,1 0 0,1 0 0,0 1 0,0-1 0,2 1 0,-1 0 0,2 0 0,-1 0 0,2 0 0,-1 1 0,2 0 0,-1 1 0,1-1 0,1 1 0,0 1 0,1 0 0,-1 0 0,2 1 0,-1 0 0,13-7 0,-14 10 0,-1 0 0,1 0 0,0 1 0,1 0 0,-1 1 0,1 0 0,-1 0 0,1 1 0,0 0 0,0 1 0,0 0 0,0 0 0,0 1 0,0 1 0,0-1 0,0 2 0,0-1 0,0 2 0,0-1 0,0 1 0,-1 1 0,0-1 0,1 2 0,-2-1 0,1 1 0,0 1 0,13 11 0,-2 2 0,-1 1 0,-1 1 0,-1 0 0,-1 2 0,-1 0 0,-1 1 0,-1 0 0,-1 1 0,-1 0 0,-1 1 0,-1 0 0,-2 1 0,0-1 0,3 37 0,-9-52 0,-1 0 0,0-1 0,-1 1 0,0 0 0,0 0 0,-1-1 0,-1 1 0,1-1 0,-2 0 0,-8 19 0,9-23 0,-1-1 0,1 1 0,-1-1 0,-1 0 0,1 0 0,-1 0 0,1-1 0,-2 1 0,1-1 0,0-1 0,-1 1 0,1-1 0,-1 0 0,0 0 0,0 0 0,0-1 0,-1 0 0,-9 2 0,-8 1 0,1-1 0,-1-2 0,0 0 0,0-2 0,-1 0 0,1-2 0,0 0 0,-37-10 0,55 10 0,1-1 0,0 0 0,0 0 0,1 0 0,-1-1 0,0 1 0,1-1 0,0 0 0,0 0 0,0-1 0,1 1 0,-1-1 0,1 0 0,0 0 0,1 0 0,-3-6 0,3 9 0,1 0 0,0 0 0,0-1 0,0 1 0,0-1 0,1 1 0,-1 0 0,1-1 0,-1 0 0,1 1 0,0-1 0,0 1 0,0-1 0,0 1 0,0-1 0,1 1 0,-1-1 0,1 1 0,0-1 0,0 1 0,-1 0 0,2-1 0,-1 1 0,0 0 0,0 0 0,1-1 0,-1 1 0,1 0 0,0 0 0,-1 1 0,1-1 0,0 0 0,0 1 0,0-1 0,0 1 0,3-2 0,-1 2 0,0 0 0,0 0 0,1 0 0,-1 1 0,0-1 0,0 1 0,1 0 0,-1 0 0,0 1 0,0-1 0,1 1 0,-1 0 0,0 0 0,0 1 0,0-1 0,0 1 0,0 0 0,-1 0 0,1 0 0,0 0 0,-1 1 0,1-1 0,3 4 0,11 10 0,0 1 0,27 32 0,-38-41 0,21 24 0,5 7 0,55 51 0,-75-79 0,0 0 0,1-1 0,0-1 0,0 0 0,1-1 0,1-1 0,-1 0 0,25 6 0,-11-6-455,0-2 0,53 3 0,-22-6-6371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18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1 791 24575,'3'-1'0,"0"1"0,1 0 0,-1 1 0,1-1 0,-1 1 0,0-1 0,0 1 0,1 0 0,-1 0 0,0 0 0,0 1 0,0-1 0,0 1 0,0 0 0,-1 0 0,1 0 0,0 0 0,-1 0 0,1 0 0,-1 1 0,0-1 0,3 5 0,-1 2 0,1 0 0,-1 0 0,-1 1 0,0 0 0,0 0 0,3 20 0,8 70 0,2 116 0,-13 112 0,-3-184 0,-3 151 0,2 92 0,0-639 0,0 22-34,12-571-383,1 623 315,7 0 0,63-257 0,-73 398 102,1 1 0,1 1 0,3 0 0,27-53 0,-37 82-2,0 0-1,0 0 1,1 0-1,-1 0 1,1 1 0,1 0-1,-1 0 1,1 1-1,0-1 1,0 1-1,0 0 1,10-4 0,-13 7 7,1-1 1,-1 1 0,1 1 0,-1-1 0,1 0 0,-1 1-1,1 0 1,-1 0 0,1 0 0,-1 0 0,1 0 0,-1 1 0,1-1-1,-1 1 1,1 0 0,-1 0 0,1 1 0,-1-1 0,0 1-1,0-1 1,0 1 0,0 0 0,0 0 0,0 0 0,0 1-1,2 3 1,8 7 57,-1 2-1,-1 0 0,-1 0 1,0 1-1,-1 1 1,0-1-1,-1 2 0,-2-1 1,1 1-1,3 19 1,-3-5-73,-1 0 1,-1 0 0,-2 1 0,-2-1-1,-2 34 1,-1-46 16,-2 1 0,0-1-1,-1 0 1,-1-1 0,-1 1-1,-1-1 1,0-1-1,-2 1 1,0-2 0,-1 1-1,0-1 1,-2-1 0,0 0-1,0-1 1,-2 0 0,0-1-1,-18 13 1,11-10-121,-1-1 0,0-1-1,0-1 1,-2-1 0,0-2 0,0 0-1,-1-1 1,0-2 0,-1-1 0,0 0-1,0-2 1,-35 1 0,24-5-6712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19.9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554 40 24575,'-79'-3'0,"-82"-15"0,9 1 0,145 16 0,0 1 0,0 0 0,1 0 0,-1 0 0,0 1 0,0 0 0,0 1 0,-11 3 0,14-3 0,0 0 0,0 0 0,1 0 0,-1 0 0,1 1 0,0 0 0,0 0 0,0 0 0,0 0 0,0 0 0,0 0 0,1 1 0,0-1 0,0 1 0,0 0 0,-2 5 0,-5 20 0,1-1 0,1 1 0,2 1 0,1-1 0,2 1 0,0-1 0,4 41 0,-2-7 0,61 1371 0,-36-1070 0,-23-292 0,-2-49 0,0 0 0,2 0 0,1 0 0,9 40 0,-11-60 0,0 0 0,1 0 0,-1 0 0,0-1 0,1 1 0,0 0 0,0-1 0,0 0 0,0 1 0,0-1 0,0 0 0,0 0 0,1 0 0,-1 0 0,1 0 0,-1-1 0,1 1 0,0-1 0,0 0 0,0 1 0,0-1 0,-1-1 0,1 1 0,1 0 0,-1-1 0,3 1 0,10 0 0,-1-1 0,1-1 0,-1 0 0,19-5 0,0 2 0,125-6-1365,-105 8-5461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20.8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29 24575,'514'-24'0,"-512"23"0,14-1 0,1 1 0,0 0 0,0 1 0,33 5 0,-46-4 0,0 0 0,0 0 0,1 0 0,-1 1 0,-1 0 0,1 0 0,0 0 0,0 0 0,-1 0 0,1 1 0,-1 0 0,0-1 0,0 1 0,0 0 0,0 1 0,0-1 0,0 0 0,-1 1 0,0 0 0,0-1 0,0 1 0,0 0 0,-1 0 0,3 7 0,2 19 0,-2 0 0,0 0 0,-2 0 0,-1 1 0,-6 50 0,3-45 0,-10 124 0,-41 197 0,-62 156 0,-45 274 0,156-751 0,-1 1 0,-2-1 0,-2 0 0,-1-1 0,-18 42 0,24-68 0,0 0 0,-1 0 0,-1 0 0,0-1 0,0 1 0,0-1 0,-1-1 0,0 1 0,-1-1 0,1 0 0,-1-1 0,-1 0 0,1 0 0,-1-1 0,0 0 0,0-1 0,-1 0 0,1 0 0,-1-1 0,0 0 0,0-1 0,0 0 0,-15 1 0,4-2-105,0-1 0,0-1 0,0-1 0,0-1 0,0-1 0,0 0 0,1-2 0,0 0 0,0-2 0,0 0 0,1-1 0,-19-12 0,-10-11-6721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22.0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639 133 24575,'1'-1'0,"0"0"0,0 0 0,0 0 0,0 0 0,0 0 0,0 0 0,0 0 0,0 0 0,0 0 0,-1-1 0,1 1 0,-1 0 0,1-1 0,-1 1 0,1 0 0,-1-1 0,0 1 0,1-1 0,-1 1 0,0 0 0,0-1 0,0 1 0,0-1 0,-1 1 0,1-1 0,0 1 0,-1 0 0,1-1 0,-1-1 0,-1 0 0,0 0 0,0 1 0,-1-1 0,1 0 0,-1 1 0,0 0 0,1-1 0,-1 1 0,0 0 0,0 0 0,-5-2 0,-10-4 0,1 1 0,-1 1 0,-28-6 0,-15 1 0,-1 2 0,0 3 0,0 3 0,-102 8 0,160-5 0,-1 0 0,1 1 0,0 0 0,-1 0 0,1 0 0,0 0 0,0 0 0,0 1 0,0 0 0,0 0 0,0 0 0,0 0 0,1 1 0,-1-1 0,1 1 0,-6 6 0,6-4 0,0 0 0,0 0 0,0 1 0,0-1 0,1 1 0,0-1 0,0 1 0,1 0 0,0 0 0,0 0 0,-1 10 0,-3 95 0,11 136 0,0-66 0,-3 736 0,-4-613 0,1-282 0,1 0 0,1 0 0,1 0 0,10 37 0,-9-45 0,1-1 0,1-1 0,0 1 0,0-1 0,1 0 0,1 0 0,0-1 0,14 16 0,0-4 0,1-2 0,1 0 0,0-1 0,2-2 0,0 0 0,1-2 0,1-1 0,53 21 0,-42-23 0,-1-1 0,1-3 0,1-1 0,0-2 0,0-1 0,61-2 0,147-12-1365,-195 8-5461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23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174 96 24575,'35'-3'0,"1"0"0,-1-3 0,0-1 0,49-16 0,-41 11 0,89-14 0,-98 20 0,-19 3 0,0 0 0,28 0 0,-40 3 0,0 0 0,-1 0 0,1 0 0,0 0 0,-1 1 0,1-1 0,0 1 0,-1 0 0,1-1 0,-1 1 0,1 0 0,-1 1 0,0-1 0,1 0 0,-1 1 0,0-1 0,0 1 0,0 0 0,0 0 0,0 0 0,3 4 0,-1 3 0,0 0 0,0 0 0,-1 0 0,0 1 0,0-1 0,-1 1 0,1 15 0,1 76 0,-4-61 0,-4 736 0,-1-197 0,-2-461 0,-5 0 0,-47 202 0,58-313 0,-1 0 0,0 0 0,0-1 0,-1 1 0,0-1 0,0 0 0,-1 0 0,0 0 0,0 0 0,0-1 0,0 1 0,-1-1 0,0 0 0,0 0 0,0-1 0,-1 0 0,0 0 0,0 0 0,0 0 0,0-1 0,0 0 0,-1-1 0,1 1 0,-9 1 0,-14 2 0,1-1 0,-1-1 0,0-2 0,-45-2 0,44 0 0,-240-3-1365,199 1-5461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40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24575,'0'21'0,"0"22"0,0 38 0,0 34 0,0 19 0,0 21 0,0 0 0,0-13 0,0-24 0,0-25 0,0-27-8191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6.0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1 266 24575,'22'0'0,"0"-1"0,0-2 0,0 0 0,0-1 0,-1-1 0,22-8 0,-32 10 0,-1-2 0,1 0 0,-1 0 0,0 0 0,-1-2 0,1 1 0,-1-1 0,-1 0 0,1-1 0,-1 0 0,-1 0 0,1-1 0,9-15 0,-12 13 0,0-1 0,-1 0 0,-1 0 0,1 0 0,-2-1 0,0 1 0,0-1 0,-1-14 0,-1 22 0,-6 230-1365,5-170-5461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41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41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1 24575,'0'14'0,"0"33"0,0 30 0,0 37 0,0 27 0,0 26 0,0-9 0,0-10 0,0-23 0,0-12 0,0-17 0,0-19 0,0-15 0,-7-18 0,-10-16 0,-8-13 0,-8-10 0,2-4-8191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42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7:43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669 0 24575,'-5'13'0,"1"-1"0,0 1 0,1-1 0,1 1 0,0 0 0,0 0 0,1 23 0,-1-2 0,-16 661 0,18-676 0,1 3 0,-1-1 0,-1 1 0,-1-1 0,-10 40 0,11-56 0,0-1 0,-1 1 0,0-1 0,0 1 0,0-1 0,-1 0 0,1 0 0,-1 0 0,0 0 0,0 0 0,-1 0 0,1-1 0,-1 0 0,1 1 0,-1-1 0,0-1 0,0 1 0,-1-1 0,1 1 0,0-1 0,-1 0 0,0-1 0,1 1 0,-1-1 0,0 0 0,0 0 0,-5 0 0,-4 0 0,-1-1 0,1-1 0,0 0 0,0 0 0,0-2 0,0 0 0,0 0 0,1-1 0,-1-1 0,1-1 0,0 1 0,1-2 0,-1 0 0,1 0 0,0-1 0,1-1 0,0 0 0,-17-18 0,10 7 0,1-1 0,0 0 0,2-1 0,0-1 0,1-1 0,2 0 0,0 0 0,2-1 0,-8-30 0,-11-49-455,5 0 0,-11-112 0,27 129-6371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22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2657 214 24575,'-2'2'0,"-1"-1"0,1 1 0,0-1 0,0 1 0,0 0 0,0 0 0,0 0 0,1 0 0,-1 0 0,1 0 0,-1 1 0,1-1 0,0 1 0,0-1 0,0 0 0,0 1 0,0 0 0,0 3 0,-3 3 0,-21 66 0,-27 127 0,19-62 0,2-21 0,-112 395 0,-153 479 0,114-214-645,42 11-630,23 33 988,-13 79 344,74-623-278,-105 305 0,-135 258-763,73-221 212,-264 1072 328,398-1271 315,19 3-1,-16 474 0,81-808 137,5 0 0,11 106 0,-2-155 613,2 0 0,1-1 0,3 0-1,1-1 1,41 74 0,7 17 719,-42-78-1277,-8-16-50,2 0-1,2-1 1,25 38-1,-37-65-11,0-1 0,1 1-1,0-1 1,0 0-1,1-1 1,0 1 0,0-2-1,1 1 1,0-1 0,0 0-1,1-1 1,0 0 0,-1-1-1,1 0 1,1 0 0,14 2-1,22 0 1,1-3 0,0-2 0,87-8 0,0 0 0,-16 4 0,731-39 0,133-86-1758,136-17 272,2 75 1548,-1080 71-54,-29 0 17,-1 0 0,0-1 0,0-1 0,0 0 0,0 0 0,20-6 0,-29 6 17,0 0 0,-1 0 1,1 0-1,0 0 0,-1 0 0,1 0 0,-1 0 1,1-1-1,-1 1 0,0 0 0,1-1 0,-1 0 1,0 1-1,0-1 0,0 0 0,0 1 0,0-1 1,-1 0-1,1 0 0,0 0 0,-1 0 0,1 1 1,-1-1-1,0-4 0,-4-50 1094,3 44-675,-39-461-114,36 410-347,-4 1 0,-2 0 0,-35-118 0,3 15 0,8-18 18,-18-305 0,38-194-563,13 617 394,2-2895-2692,2 1162 1486,-79-72-1069,23 646 3251,1 319-452,0 519 3339,44 314-2826,7 51-597,-1 0 1,-1 0-1,-1 0 0,-7-21 0,9 38-286,-1 0-1,1 0 0,-1 0 0,0 0 0,0 0 1,0 1-1,0-1 0,0 1 0,-1 0 0,0 0 0,1 0 1,-1 1-1,0-1 0,-1 1 0,1 0 0,0 0 1,0 1-1,-1-1 0,1 1 0,-1 0 0,-8-1 1,-13-2-6,1 2 0,-48 1 0,44 1 7,-231-3-4,-421-59 0,388 6 42,-166-23-1449,404 74-5419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03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1604 477 24575,'-61'0'0,"-279"7"0,278-2 0,1 3 0,0 2 0,-81 25 0,98-21 0,0 2 0,2 1 0,0 3 0,1 1 0,1 2 0,1 2 0,1 1 0,1 2 0,2 2 0,1 1 0,1 1 0,2 2 0,1 2 0,-35 54 0,29-30 0,2 2 0,4 1 0,2 2 0,-19 68 0,20-38 0,4 1 0,-14 132 0,23-46 0,8 1 0,30 305 0,-16-399 0,5-1 0,3-1 0,4-1 0,4 0 0,3-2 0,4-1 0,4-1 0,3-2 0,4-2 0,96 136 0,-2-39 0,250 249 0,-342-381 0,3-2 0,59 41 0,-82-67 0,0 0 0,1-2 0,0 0 0,1-2 0,0-1 0,1-1 0,29 6 0,-7-7 0,-1-1 0,1-2 0,0-3 0,0-2 0,1-2 0,-1-2 0,-1-2 0,1-2 0,64-20 0,-91 20 0,-2-1 0,1-2 0,-1 0 0,0 0 0,-1-2 0,-1 0 0,0-2 0,-1 0 0,0-1 0,-1 0 0,-1-1 0,-1-1 0,0 0 0,-2-1 0,17-31 0,5-23 0,-2-2 0,-4-1 0,19-80 0,-41 134 0,56-194 0,-11-3 0,30-277 0,-71 386 0,-4-1 0,-6 1 0,-4-1 0,-5 1 0,-5 0 0,-44-173 0,-4 78 0,-9 4 0,-9 2 0,-8 5 0,-8 3 0,-212-311 0,280 462 0,-146-189 0,152 204 0,-2 0 0,0 2 0,-1 1 0,-2 1 0,0 1 0,-42-23 0,47 33 13,0 1-1,-1 1 0,0 1 1,0 1-1,-1 1 0,-39-4 1,-144 5-798,165 4 118,-100 3-6159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29.4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0 316 24575,'3'1'0,"-1"-1"0,1 1 0,0 0 0,-1 0 0,1 0 0,-1 0 0,1 0 0,-1 1 0,0-1 0,0 1 0,1-1 0,-1 1 0,0 0 0,-1 0 0,1 0 0,0 0 0,0 0 0,-1 0 0,1 1 0,-1-1 0,0 0 0,0 1 0,0-1 0,0 1 0,1 3 0,3 9 0,0 1 0,4 27 0,-9-43 0,12 124 0,0 0 0,-3-100 0,-9-25 0,1 1 0,0-1 0,0 0 0,-1 0 0,1 0 0,0 1 0,-1-1 0,1 0 0,-1 0 0,0 0 0,1 0 0,-1 0 0,0 0 0,1 0 0,-1 0 0,0 0 0,0 0 0,0 0 0,0 0 0,0 0 0,0-3 0,8-68 0,-4-135 0,-5 134 0,15-140 0,3 146 0,-17 64 0,1 0 0,1 0 0,-1 0 0,0 0 0,1 1 0,-1-1 0,1 0 0,0 1 0,0 0 0,0-1 0,0 1 0,0 0 0,0 0 0,1 0 0,-1 0 0,1 0 0,-1 1 0,4-2 0,-4 2 0,0 1 0,0 0 0,-1 0 0,1 0 0,0 0 0,-1 0 0,1 0 0,0 1 0,0-1 0,-1 0 0,1 1 0,0-1 0,-1 1 0,1 0 0,-1 0 0,1 0 0,-1-1 0,1 1 0,-1 1 0,0-1 0,1 0 0,-1 0 0,0 0 0,0 1 0,2 1 0,25 43 0,-6 1 0,-3 0 0,-1 2 0,12 58 0,22 153 0,-39-202 0,-13-58 0,0 1 0,0-1 0,0 0 0,0 1 0,0-1 0,1 0 0,-1 0 0,0 1 0,0-1 0,0 0 0,0 1 0,1-1 0,-1 0 0,0 0 0,0 0 0,1 1 0,-1-1 0,0 0 0,0 0 0,1 0 0,-1 1 0,0-1 0,0 0 0,1 0 0,-1 0 0,0 0 0,1 0 0,-1 0 0,0 0 0,1 0 0,-1 0 0,0 0 0,1 0 0,-1 0 0,0 0 0,1 0 0,-1 0 0,0 0 0,1 0 0,-1 0 0,0 0 0,1 0 0,-1 0 0,0-1 0,0 1 0,1 0 0,-1 0 0,0 0 0,0-1 0,1 1 0,-1 0 0,0 0 0,0-1 0,0 1 0,1 0 0,-1 0 0,0-1 0,0 1 0,0 0 0,0-1 0,0 1 0,1 0 0,-1 0 0,0-1 0,0 1 0,0 0 0,0-1 0,16-27 0,-1-1 0,-1-1 0,17-53 0,0 2 0,-23 63 0,9-26 0,2 1 0,2 0 0,2 2 0,32-44 0,-46 74 0,0 1 0,1-1 0,0 2 0,0-1 0,1 2 0,0-1 0,1 1 0,12-6 0,-15 10 0,0 0 0,1 1 0,-1 0 0,1 0 0,0 1 0,0 0 0,-1 1 0,1 0 0,0 0 0,0 1 0,0 1 0,16 2 0,-13 0 0,0 1 0,-1 0 0,1 1 0,-1 0 0,0 1 0,0 1 0,-1 0 0,0 0 0,0 1 0,0 0 0,-1 1 0,-1 0 0,11 12 0,14 21 0,56 86 0,-76-108 0,249 452 0,-39 20 0,-208-455 0,77 195 120,-81-194-417,-1 1 0,-2 0 0,-2 0 0,3 46 0,-8-27-6529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2:27.7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639 1 24575,'-2'717'-365,"5"790"-794,-2-1421 1167,0 95 142,31 229 0,-28-381-135,1-1 0,1 1 0,1-1 0,2-1 0,1 0 0,1 0 0,1-1 0,1 0 0,2-1 0,0-1 0,2 0 0,1-1 0,0-1-1,2-1 1,0 0 0,37 27 0,174 116 752,-100-72-572,-100-71-195,1 0 0,0-2 0,68 27 0,-75-37 0,0-1 0,1-1 0,0-2 0,0 0 0,1-2 0,35 0 0,80-8 0,-80 1 0,1 3 0,83 9 0,364 70 0,214 25 0,14-85 0,-738-18 0,21-1 0,0 0 0,0 0 0,1-2 0,-2-1 0,1-1 0,0 0 0,-1-2 0,0 0 0,-1-2 0,1 0 0,19-12 0,254-145 0,-227 129 0,-2-3 0,-2-2 0,106-95 0,-83 64 0,-41 37 0,-1-1 0,-2-3 0,-1-1 0,45-62 0,-38 28 0,-4-2 0,-3-2 0,-3-2 0,-4-1 0,-4-1 0,31-140 0,-18-3 0,17-304 0,-32-562 0,-28 1076 0,2 5 0,-1 0 0,-1-1 0,0 2 0,-1-1 0,-2-11 0,3 19 0,0 0 0,0 1 0,0-1 0,-1 1 0,1-1 0,0 1 0,-1 0 0,0 0 0,1 0 0,-1-1 0,0 1 0,0 1 0,0-1 0,-1 0 0,1 1 0,0-1 0,-1 1 0,1-1 0,-1 1 0,1 0 0,-1 0 0,1 0 0,-1 1 0,-5-2 0,-34-2 0,-1 2 0,0 1 0,-71 9 0,6-1 0,-1105 2-872,729-12 356,-237 5-53,-853-6-1867,1214-7 1996,-587-91 0,896 93-2478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2:39.1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24575,'-1'27'0,"-2"-1"0,-6 30 0,-3 26 0,-7 794 0,20-618 0,1 1507 0,-2-1748 0,0 1 0,1-1 0,1 1 0,1-1 0,1 1 0,0-1 0,7 16 0,-8-25 0,0-1 0,1 0 0,0 0 0,1-1 0,-1 1 0,1-1 0,0 0 0,1 0 0,0-1 0,-1 1 0,2-1 0,-1 0 0,1-1 0,-1 0 0,1 0 0,0 0 0,14 4 0,11 1 0,2-2 0,-1-2 0,0 0 0,1-3 0,0 0 0,37-4 0,-6 1 0,2192 0-1360,-772-3-695,7196 5 1094,-5801-1 5337,-2852-2-4376,-1 0 0,1-2 0,-1-1 0,-1-1 0,1-1 0,-1-2 0,0 0 0,-1-2 0,31-17 0,-25 10 0,-2 0 0,0-2 0,-1-1 0,-1-2 0,-1 0 0,41-49 0,-51 49 0,-1 0 0,0-1 0,-2 0 0,-1-1 0,-1 0 0,-2-1 0,0 0 0,-2-1 0,5-27 0,0-25 0,4-143 0,-19-194 0,-2 125 0,6 195 0,-3-122 0,1 205 0,0 1 0,-1-1 0,0 1 0,-1 0 0,-1 0 0,1 0 0,-2 0 0,0 1 0,0 0 0,-1 0 0,-1 0 0,-12-16 0,12 19 0,-1 1 0,1 0 0,-1 0 0,0 0 0,-1 1 0,1 1 0,-1-1 0,-1 2 0,1-1 0,-1 1 0,1 0 0,-1 1 0,0 0 0,0 1 0,-16-2 0,-64-2 0,-132 7 0,92 2 0,-4367 6-5046,2665-11 4938,-4648 2-2422,3793 0 6754,2600 0-8955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53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87 178 24575,'-1'0'0,"0"0"0,0 0 0,0 1 0,1-1 0,-1 0 0,0 0 0,0 1 0,0-1 0,1 0 0,-1 1 0,0-1 0,0 1 0,1-1 0,-1 1 0,0-1 0,1 1 0,-1 0 0,1-1 0,-1 1 0,1 0 0,-1-1 0,1 1 0,-1 0 0,1 0 0,0 0 0,-1-1 0,1 1 0,-1 1 0,-4 30 0,4-22 0,-18 409 0,13-156 0,-19 97 0,20-328 0,2-52 0,0-396 0,5 252 0,-2 142 0,-1 3 0,1 0 0,1 0 0,6-30 0,-6 45 0,0 0 0,0 0 0,0 0 0,1 0 0,-1 0 0,1 0 0,0 0 0,0 1 0,1-1 0,-1 1 0,1-1 0,0 1 0,-1 0 0,1 0 0,1 0 0,-1 1 0,0-1 0,1 1 0,-1-1 0,1 1 0,5-2 0,-5 3 0,-1 1 0,0-1 0,1 1 0,-1 0 0,0 0 0,1 0 0,-1 0 0,1 1 0,-1 0 0,0-1 0,0 1 0,1 0 0,-1 0 0,0 1 0,0-1 0,0 1 0,0 0 0,0-1 0,-1 1 0,1 0 0,0 1 0,-1-1 0,1 0 0,-1 1 0,0 0 0,0-1 0,3 6 0,7 9 0,-1 1 0,-1-1 0,10 25 0,-1 1 0,-3 1 0,-2 1 0,-2 0 0,-1 1 0,-3 0 0,-2 1 0,-2 0 0,-2 60 0,4-324 0,4 80 0,31-144 0,-32 239 0,1 1 0,2 1 0,1 0 0,3 1 0,1 0 0,2 1 0,46-69 0,-58 98 0,-1 1 0,1 0 0,1 0 0,0 1 0,0 0 0,0 0 0,1 1 0,0 0 0,16-9 0,-21 14 0,0-1 0,-1 1 0,1 0 0,0 0 0,0 1 0,0-1 0,0 1 0,0-1 0,0 1 0,0 1 0,0-1 0,0 0 0,0 1 0,0 0 0,0 0 0,-1 0 0,1 1 0,0-1 0,-1 1 0,1 0 0,-1 0 0,1 0 0,-1 0 0,0 0 0,0 1 0,0 0 0,0 0 0,4 4 0,14 23 0,-1 0 0,-2 1 0,0 0 0,-3 2 0,16 42 0,-24-58 0,16 45 24,-2 2 0,-3 1 0,-3 0 0,11 118 0,-15 270-1509,-13-379-5341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7.1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81 24575,'1'-3'0,"-1"0"0,1 1 0,-1-1 0,1 0 0,0 0 0,1 1 0,-1-1 0,0 0 0,1 1 0,-1-1 0,1 1 0,0 0 0,0-1 0,0 1 0,0 0 0,0 0 0,0 0 0,1 0 0,-1 1 0,1-1 0,-1 1 0,1-1 0,-1 1 0,4-1 0,5-3 0,1 1 0,0 0 0,0 1 0,17-3 0,-15 4 0,0 1 0,-1 1 0,1 0 0,0 1 0,0 1 0,0 0 0,-1 0 0,1 2 0,-1-1 0,0 2 0,0 0 0,0 0 0,-1 1 0,0 1 0,0 0 0,0 1 0,-1 0 0,0 1 0,-1 0 0,0 0 0,16 20 0,-10-10 0,-2 1 0,0 0 0,-1 2 0,-1-1 0,-1 1 0,-1 1 0,-1 0 0,-1 0 0,0 1 0,-2 0 0,4 37 0,-5-14 0,-2 0 0,-2 0 0,-2 0 0,-2 0 0,-12 61 0,13-99 0,-1 0 0,-1 0 0,1-1 0,-1 1 0,-1-1 0,1 0 0,-1 0 0,-1-1 0,0 1 0,0-1 0,0 0 0,-1-1 0,0 0 0,0 0 0,-10 7 0,11-10 0,0 1 0,0-1 0,0 0 0,0 0 0,-1-1 0,1 0 0,-1 0 0,1-1 0,-1 1 0,0-1 0,1-1 0,-1 1 0,0-1 0,0 0 0,1-1 0,-1 0 0,0 0 0,0 0 0,1-1 0,-1 0 0,-10-4 0,11 1 0,-1 1 0,1-1 0,0 0 0,1 0 0,-1-1 0,1 0 0,0 0 0,0 0 0,1 0 0,-1-1 0,2 0 0,-1 0 0,1 0 0,0 0 0,0-1 0,1 1 0,-2-10 0,1 6 0,0-1 0,1 1 0,1-1 0,0 1 0,0-1 0,2 1 0,-1-1 0,1 0 0,1 1 0,0-1 0,4-11 0,-5 20 0,1-1 0,0 0 0,0 1 0,0 0 0,0-1 0,1 1 0,-1 0 0,1 0 0,0 0 0,0 1 0,0-1 0,0 1 0,0-1 0,1 1 0,-1 0 0,1 0 0,-1 0 0,1 1 0,0 0 0,0-1 0,0 1 0,-1 0 0,1 1 0,0-1 0,0 1 0,0 0 0,0 0 0,7 1 0,1 0 0,0 0 0,0 1 0,0 1 0,0 0 0,-1 1 0,1 0 0,-1 0 0,15 9 0,-6 1 0,-1 1 0,-1 0 0,0 2 0,-1 0 0,0 1 0,-2 0 0,18 28 0,-19-27 0,0 1 0,1-2 0,1 0 0,1 0 0,1-2 0,0 0 0,39 25 0,-47-36-151,0-1-1,1 0 0,-1 0 0,1-1 1,0-1-1,0 0 0,0 0 1,12 0-1,40 1-6674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55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884 1 24575,'-335'109'0,"320"-105"0,0 0 0,0 2 0,0-1 0,1 2 0,0 0 0,0 0 0,1 1 0,0 1 0,0 1 0,-20 18 0,24-18 0,1 1 0,0 0 0,1 0 0,0 0 0,0 1 0,1 0 0,1 1 0,0-1 0,1 1 0,0 0 0,1 0 0,1 0 0,-2 14 0,-3 84 0,10 173 0,1-145 0,2 974 0,-6-876 0,0-219 0,0 1 0,-2-1 0,0 0 0,0 0 0,-2-1 0,-9 29 0,12-43 0,-1 1 0,1-1 0,-1 1 0,0-1 0,0 0 0,0 1 0,0-1 0,-1 0 0,1 0 0,-1-1 0,0 1 0,0-1 0,0 1 0,0-1 0,0 0 0,0 0 0,-1 0 0,1 0 0,-1-1 0,1 1 0,-1-1 0,0 0 0,0 0 0,1-1 0,-1 1 0,0-1 0,0 1 0,0-1 0,0-1 0,1 1 0,-1 0 0,0-1 0,0 0 0,0 0 0,1 0 0,-1 0 0,-5-3 0,0 0 0,0 0 0,1 0 0,0-1 0,-1 0 0,2 0 0,-1-1 0,1 0 0,0 0 0,0-1 0,0 0 0,1 0 0,0 0 0,1-1 0,0 0 0,0 0 0,0-1 0,1 1 0,-3-10 0,1 2 0,1-1 0,1 1 0,0-1 0,1 0 0,1 0 0,1 0 0,0 0 0,1 0 0,3-21 0,-3 36 0,0 0 0,0 0 0,0 0 0,1 0 0,-1 0 0,0 0 0,1 0 0,-1 0 0,1 0 0,0 1 0,0-1 0,0 0 0,0 0 0,0 0 0,0 1 0,0-1 0,0 1 0,1-1 0,-1 1 0,1-1 0,-1 1 0,1 0 0,0-1 0,-1 1 0,1 0 0,0 0 0,0 1 0,3-2 0,-3 2 0,1 0 0,0 0 0,-1 1 0,1-1 0,-1 1 0,1 0 0,0-1 0,-1 1 0,0 0 0,1 1 0,-1-1 0,1 0 0,-1 1 0,0-1 0,0 1 0,0 0 0,0 0 0,0 0 0,0 0 0,-1 0 0,3 3 0,6 8 0,-1 1 0,-1 1 0,0 0 0,0 0 0,-2 0 0,7 21 0,19 99 0,-25-99 0,23 131 0,14 310 0,-42 180 0,-5-435 0,-1 2203 0,5-1460 0,2-899 0,2 1 0,4-1 0,30 118 0,-29-151 0,2-2 0,19 38 0,-14-32 0,14 42 0,-24-59 0,1-1 0,0 0 0,2 0 0,0 0 0,1-2 0,1 1 0,22 24 0,7 1 0,62 51 0,-48-46 0,-41-36 14,0-1-1,1-1 0,1 0 0,-1-1 1,2 0-1,-1-2 0,19 7 0,8-1-748,72 12-1,0-5-6090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44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1 712 24575,'-1'93'0,"3"111"0,-1-195 0,0-1 0,0 0 0,0 0 0,1 0 0,0 0 0,0 0 0,1-1 0,4 10 0,-4-13 0,0 0 0,0 1 0,0-1 0,1 0 0,-1 0 0,1-1 0,0 1 0,0-1 0,0 0 0,1 0 0,-1 0 0,1-1 0,-1 1 0,9 2 0,16 3 0,0-1 0,0-1 0,1-2 0,0 0 0,37-2 0,-49-1 0,969 1 0,-560-8 0,2595 2-1026,-1731 6 747,-282-38-522,-397 7 426,1000 7 322,-1588 22 216,-8-1-61,0 2-1,0-1 1,0 2 0,21 4-1,-32-4-83,0-1 0,-1 1 0,1 0-1,-1 0 1,0 0 0,1 1 0,-1-1 0,0 1-1,0 0 1,-1 1 0,1-1 0,-1 0 0,1 1-1,-1 0 1,0 0 0,-1 0 0,1 0 0,3 7-1,6 24 227,0 0-1,-2 1 0,-2 1 0,-1-1 0,3 69 0,-1-21-216,-1-14 10,18 111-35,-25-178-2,-1-1 0,1 1 0,-1 0 0,1-1 0,0 1 0,0-1 0,0 1 0,0-1 0,1 0 0,2 5 0,-4-7 0,1 0 0,-1 0 0,1 0 0,-1 0 0,0 0 0,1 0 0,-1 0 0,1 0 0,-1 0 0,0 0 0,1 0 0,-1 0 0,1 0 0,-1 0 0,0 0 0,1 0 0,-1-1 0,0 1 0,1 0 0,-1 0 0,0 0 0,1-1 0,-1 1 0,0 0 0,1-1 0,-1 1 0,0 0 0,0-1 0,1 1 0,-1 0 0,0-1 0,0 1 0,0 0 0,0-1 0,1 1 0,-1 0 0,0-1 0,0 1 0,0-1 0,0 1 0,19-71 0,-17 61 0,29-171 0,8-239 0,-32 307 0,-6 96 0,0 0 0,2 1 0,-1-1 0,2 1 0,8-24 0,-9 34 0,-1 1 0,1-1 0,1 1 0,-1 0 0,1 0 0,0 0 0,0 1 0,0-1 0,1 1 0,-1 0 0,1 0 0,0 1 0,0-1 0,1 1 0,-1 0 0,1 1 0,-1-1 0,9-2 0,24-4 0,-1 2 0,1 1 0,1 2 0,72 2 0,-97 2 0,948 10-783,-390 0 427,-295-7 356,867-2 0,-749-21-36,660-119 0,-972 123 212,-24 3 169,1 3 0,72-3 0,-35 15-345,-64 1 0,0-3 0,1-1 0,64-9 0,-88 6 0,0 1 0,0-1 0,0-1 0,0 0 0,-1 0 0,0-1 0,0 0 0,0-1 0,-1 1 0,0-2 0,0 1 0,-1-1 0,0-1 0,11-15 0,6-13 0,-2-2 0,22-51 0,-24 48 0,-7 15-227,0-1-1,-2-1 1,-1 0-1,-2-1 1,9-50-1,-14 42-6598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46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84 298 24575,'-5'8'0,"0"-1"0,1 1 0,-1 0 0,2 1 0,0-1 0,0 0 0,0 1 0,1 0 0,0 0 0,-1 14 0,-1 2 0,-30 215 0,26-171 0,13-187 0,0 75 0,2 1 0,2 0 0,1 0 0,2 1 0,25-56 0,-31 85 0,1 0 0,0 0 0,1 1 0,0 0 0,0 0 0,1 1 0,1 0 0,0 1 0,13-11 0,-14 14 0,0 1 0,0 0 0,0 1 0,1 0 0,-1 0 0,1 1 0,0 0 0,0 0 0,0 2 0,1-1 0,-1 1 0,0 0 0,19 2 0,-21-1 0,0 1 0,0 0 0,0 1 0,0 0 0,0 0 0,0 1 0,0 0 0,-1 0 0,0 0 0,1 1 0,-1 0 0,0 1 0,-1 0 0,1 0 0,-1 0 0,0 1 0,0 0 0,-1 0 0,0 0 0,0 1 0,0-1 0,-1 1 0,0 1 0,0-1 0,-1 0 0,0 1 0,4 14 0,-6-18 0,0 0 0,0 1 0,1-1 0,0 0 0,0 0 0,0-1 0,0 1 0,0 0 0,1-1 0,-1 1 0,4 3 0,-5-7 0,0 1 0,0-1 0,0 1 0,0-1 0,0 0 0,0 1 0,0-1 0,0 0 0,0 0 0,0 0 0,0 1 0,0-1 0,0 0 0,0 0 0,0-1 0,0 1 0,0 0 0,0 0 0,2-1 0,28-19 0,55-60 0,-60 53 0,2 1 0,0 1 0,1 2 0,2 0 0,0 2 0,66-32 0,-70 43 0,0 0 0,0 2 0,1 1 0,1 1 0,-1 1 0,1 2 0,-1 1 0,43 2 0,-60 2 0,0 0 0,-1 1 0,1 0 0,-1 1 0,0 0 0,0 1 0,0 0 0,0 0 0,-1 1 0,0 1 0,0-1 0,0 1 0,-1 1 0,0 0 0,-1 0 0,0 0 0,7 11 0,12 18 0,-3 1 0,35 77 0,-45-87 0,200 520-1365,-190-482-5461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25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24575,'109'4'0,"-1"5"0,152 33 0,-148-22 0,1101 254-1210,-776-166 757,1570 414-2759,-198-91 1834,-1730-417-560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2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2489 1 24575,'-7'1'0,"0"0"0,-1 0 0,1 1 0,0 1 0,0-1 0,-8 4 0,-10 4 0,-7 3 0,1 1 0,0 2 0,-55 38 0,-3 2 0,-604 296 0,-15-40 0,212-95 0,458-201 0,16-8 0,1 1 0,1 1 0,-1 1 0,2 1 0,-1 0 0,-34 30 0,52-39 0,-1 0 0,1-1 0,0 1 0,0 1 0,0-1 0,0 0 0,0 0 0,1 1 0,0-1 0,0 1 0,-1-1 0,2 1 0,-1 0 0,0-1 0,1 1 0,0 0 0,0 0 0,0-1 0,0 1 0,1 0 0,-1-1 0,1 1 0,1 3 0,3 6 0,0-1 0,0 0 0,2 0 0,-1 0 0,14 16 0,29 35 0,2-2 0,3-2 0,64 54 0,203 147 0,380 196 0,-394-262-1365,-148-92-5461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27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24575,'0'42'0,"0"92"0,0 101 0,15 96 0,10 69-3488,3 24 3488,-5-5 0,1-16 0,4-34 0,11-51 0,7-67 588,-6-68-588,-9-65-5291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29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0 428 24575,'6'-5'0,"-1"1"0,1-1 0,0 1 0,0 0 0,0 0 0,0 1 0,1-1 0,0 1 0,-1 1 0,1-1 0,0 1 0,0 1 0,8-2 0,-4 0 0,86-19 10,146-14 0,109 11-244,-268 21 38,1176-33-2046,10 38 2608,-716 2-539,1545-15 173,-1981 9 0,1409-67 0,342-73-302,-334 114-668,8 35-81,-356 0 704,2142-6 3731,-3312 0-3288,-5-1 47,-1 1 0,1 1-1,-1 0 1,1 0-1,15 5 1,-24-5-117,1 0 0,-1 1 0,0-1 0,0 1 0,0 0 0,0 0 0,0 0 1,0 0-1,0 1 0,-1-1 0,1 1 0,-1 0 0,0 0 0,0-1 0,0 1 0,0 1 0,0-1 0,-1 0 1,1 0-1,-1 1 0,1 4 0,6 26 10,-3-1-1,-1 1 1,-1 0 0,-2 0-1,-5 63 1,0-24-31,-17 1358-5,23-1359 0,0-34 0,-2-1 0,-6 57 0,4-89 0,1 0 0,-1 0 0,0 0 0,0 0 0,0-1 0,0 1 0,-1-1 0,0 0 0,0 0 0,0 0 0,-1 0 0,1 0 0,-1-1 0,0 1 0,0-1 0,0 0 0,0 0 0,0-1 0,-1 1 0,-7 2 0,-5 2 0,-1 0 0,1-2 0,-1 0 0,-30 4 0,-99 5 0,-246-8 0,239-8 0,-3379-4-6064,-22 5 4107,2386 1 2003,-1517 29-610,2095-3 564,-119 20-69,-768 26 2717,1156-53 743,3-1-822,-516-20-3934,797 2-5461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0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24575,'0'28'0,"0"17"0,0 35 0,0 41 0,0 34 0,0 48 0,0 10 0,0-10 0,0-3 0,0-8 0,13-30 0,6-20 0,-1-28 0,-4-12 0,-4-16 0,3-23 0,0-23-8191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1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24575,'0'-7'0,"21"-3"0,21 9 0,18 17 0,13 35 0,1 37 0,9 53 0,-3 38 0,-7 38 0,12 53 0,-2 52-966,-14 27 966,-13-10 0,-15-27 0,0-53 0,-1-64 0,-7-64-7225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1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24575,'11'1'0,"0"0"0,0 1 0,-1 0 0,1 1 0,-1 0 0,0 0 0,0 1 0,0 1 0,0 0 0,-1 0 0,0 0 0,0 2 0,0-1 0,-1 1 0,0 0 0,13 15 0,8 12 0,-1 2 0,39 65 0,-52-78 0,43 77 0,-3 2 0,62 168 0,42 234 0,-57-72 133,-18-69-1631,-67-295-5328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28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24575,'9'10'0,"-1"0"0,0 0 0,0 1 0,-1 0 0,0 0 0,-1 1 0,-1 0 0,0 0 0,0 0 0,-1 1 0,-1 0 0,0 0 0,2 16 0,-1 20 0,-1 1 0,-5 58 0,0-45 0,0 43 0,2-122 0,2 1 0,0-1 0,1 1 0,1 0 0,0-1 0,1 2 0,10-23 0,57-98 0,-66 125 0,1 1 0,0-1 0,0 2 0,1-1 0,0 1 0,0 0 0,1 0 0,0 1 0,0 1 0,1-1 0,0 2 0,0-1 0,13-4 0,-15 7 0,0 0 0,-1 1 0,1 1 0,0-1 0,0 1 0,0 0 0,0 1 0,0 0 0,1 0 0,-1 1 0,0 0 0,0 0 0,0 1 0,-1 0 0,1 0 0,0 1 0,-1 0 0,1 0 0,9 7 0,-9-4 0,0 0 0,-1 0 0,1 1 0,-1 0 0,-1 0 0,0 0 0,0 1 0,0 0 0,-1 0 0,0 1 0,-1-1 0,1 1 0,-2 0 0,1 1 0,-1-1 0,-1 0 0,0 1 0,1 10 0,1 21 0,-1-1 0,-3 1 0,-5 45 0,1-10 0,3 6-1365,1-47-5461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2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24575,'0'7'0,"22"38"0,6 32 0,-1 39 0,2 42 0,-4 29 0,1 4 0,-4 6 0,8-3 0,13-7 0,0-12 0,-1-23 0,-7-23 0,4-19 0,3-14 0,-6-24-8191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2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 24575,'0'-14'0,"0"-12"0,0-1-8191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3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24575,'7'0'0,"9"0"0,2 0-8191</inkml:trace>
  <inkml:trace contextRef="#ctx0" brushRef="#br0" timeOffset="1">624 1 24575,'7'0'0,"24"0"0,13 0 0,0 0-8191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3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24575,'0'42'0,"0"78"0,0 62 0,0 55 0,0 45 0,0 24-1071,0-5 1071,0-33 0,7-32 0,2-37 212,14-29-212,3-31 0,-3-31 0,-5-34-7332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4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68 237 24575,'0'1081'0,"-1"-1398"0,4-404 0,-3 719 0,0-25 0,1 1 0,1 0 0,1-1 0,13-44 0,-15 65 0,1 1 0,1-1 0,-1 1 0,1-1 0,0 1 0,0 0 0,0 0 0,1 1 0,-1-1 0,1 1 0,0-1 0,1 1 0,-1 0 0,1 1 0,0-1 0,0 1 0,0 0 0,0 0 0,0 0 0,1 1 0,-1 0 0,1 0 0,0 1 0,-1-1 0,1 1 0,8-1 0,-2 2 0,0 0 0,-1 0 0,1 1 0,0 0 0,-1 1 0,1 0 0,-1 1 0,0 1 0,0-1 0,0 2 0,0-1 0,-1 2 0,1-1 0,-1 2 0,-1-1 0,1 1 0,-1 0 0,-1 1 0,1 0 0,-1 1 0,7 9 0,6 10 0,-2 0 0,0 1 0,-2 1 0,-2 0 0,23 63 0,-19-44 0,-3 2 0,-3 0 0,-1 1 0,-3 0 0,-2 0 0,-2 1 0,-4 94 0,-2-137 0,0 1 0,-1 0 0,-1 0 0,1-1 0,-2 1 0,1-1 0,-2 0 0,1 0 0,-1 0 0,-1 0 0,1-1 0,-2 0 0,1 0 0,-1-1 0,-15 14 0,10-12 0,-1-1 0,0 0 0,0-1 0,-1-1 0,0 0 0,-1-1 0,1 0 0,-1-1 0,0-1 0,-24 4 0,-34 2-455,0-4 0,-122-5 0,135-3-6371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5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0 612 24575,'4'0'0,"-1"-1"0,0 1 0,0-1 0,1 1 0,-1-1 0,0 0 0,0-1 0,0 1 0,0 0 0,0-1 0,0 0 0,0 1 0,0-1 0,-1 0 0,1-1 0,-1 1 0,1 0 0,-1-1 0,0 1 0,0-1 0,0 0 0,2-4 0,3-7 0,0 1 0,-1-1 0,7-26 0,-8 23 0,15-57 0,19-134 0,-15 67 0,-14 99 0,-7 35 0,0 13 0,3 32 0,-3 0 0,0 0 0,-6 56 0,2-10 0,-1 450-1365,1-449-5461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6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1 402 24575,'0'805'0,"-1"-1001"0,10-406 0,-9 599 0,3-50 0,16-87 0,-16 126 0,0 1 0,1 0 0,0 0 0,1 0 0,1 0 0,0 1 0,1 0 0,0 0 0,0 1 0,1 0 0,16-17 0,-18 23 0,0 0 0,0 1 0,0-1 0,1 1 0,0 0 0,0 1 0,0 0 0,0 0 0,0 0 0,0 1 0,1 0 0,0 1 0,-1-1 0,1 1 0,0 1 0,-1 0 0,1 0 0,0 0 0,-1 1 0,1 0 0,0 0 0,-1 1 0,1 0 0,-1 1 0,0-1 0,8 5 0,-1 0 0,0 0 0,0 1 0,-1 1 0,0 0 0,0 1 0,-1 0 0,-1 1 0,1 1 0,-2-1 0,0 2 0,14 20 0,-15-18 0,-1 0 0,0 0 0,-1 1 0,-1 0 0,0 1 0,-1 0 0,-1-1 0,-1 1 0,0 1 0,1 29 0,-5-41 0,1 1 0,-1 0 0,0 0 0,0-1 0,-1 1 0,0-1 0,0 1 0,0-1 0,-1 0 0,0 0 0,0 0 0,-1 0 0,0 0 0,0-1 0,0 0 0,-1 1 0,1-2 0,-1 1 0,0 0 0,-1-1 0,1 0 0,-1 0 0,0-1 0,0 0 0,0 0 0,0 0 0,0-1 0,-1 1 0,-12 1 0,13-1-68,0-2 0,0 1-1,-1 0 1,1-1 0,0 0 0,-1-1-1,1 1 1,0-1 0,-1-1 0,1 1-1,-1-1 1,1 0 0,0 0 0,0-1-1,0 0 1,0 0 0,0 0 0,0-1-1,-10-6 1,-2-10-6758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7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24575,'7'9'0,"1"0"0,-1 1 0,0 0 0,-1 0 0,0 0 0,-1 1 0,0 0 0,6 20 0,21 98 0,-26-101 0,6 38 0,-3 1 0,0 68 0,-10 135 0,-1-147 0,2-103 0,-2 45 0,1-61 0,1 0 0,-1 0 0,0 0 0,0-1 0,-1 1 0,1 0 0,-1 0 0,0-1 0,0 1 0,0-1 0,0 0 0,0 0 0,-4 4 0,6-6 0,-1 0 0,0-1 0,0 1 0,0 0 0,0 0 0,0-1 0,0 1 0,0 0 0,0-1 0,-1 1 0,1-1 0,0 1 0,0-1 0,0 0 0,-1 0 0,1 1 0,0-1 0,0 0 0,-1 0 0,1 0 0,0 0 0,0 0 0,-1-1 0,-1 1 0,1-1 0,0-1 0,-1 1 0,1 0 0,0-1 0,0 1 0,0-1 0,0 1 0,1-1 0,-1 0 0,0 0 0,-2-4 0,-1-3 0,0 0 0,0 0 0,0 0 0,2-1 0,-4-11 0,3 10 0,1 0 0,1 0 0,0-1 0,0 0 0,1 1 0,1-1 0,1-18 0,0 26 0,0 0 0,0 0 0,0 0 0,0 0 0,1 1 0,-1-1 0,1 0 0,0 1 0,0-1 0,0 1 0,1 0 0,-1 0 0,1 0 0,0 0 0,0 0 0,0 1 0,0-1 0,0 1 0,1-1 0,-1 1 0,1 1 0,-1-1 0,1 0 0,0 1 0,4-2 0,0 1 0,0 1 0,0 0 0,0 0 0,0 0 0,0 1 0,0 0 0,0 1 0,0 0 0,0 0 0,0 1 0,0 0 0,-1 0 0,1 1 0,0 0 0,-1 0 0,0 1 0,0 0 0,7 5 0,16 11 0,-2 2 0,47 44 0,-53-46 0,107 120 0,-47-46 0,-72-84-114,1 0 1,0-1-1,1 0 0,0 0 0,1-1 1,-1-1-1,1 0 0,1-1 0,-1 0 1,1-1-1,23 5 0,23 1-6712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7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207 389 24575,'2'294'0,"-5"312"0,-3-520 0,-2-55 0,8-31 0,-1 1 0,1-1 0,0 0 0,0 0 0,-1 0 0,1 0 0,0 0 0,0 0 0,-1 0 0,1 0 0,0 0 0,-1 0 0,1 0 0,0 0 0,0 0 0,-1 0 0,1 0 0,0 0 0,-1 0 0,1 0 0,0 0 0,0 0 0,-1-1 0,1 1 0,0 0 0,0 0 0,0 0 0,-1 0 0,1-1 0,0 1 0,0 0 0,0 0 0,-1 0 0,1-1 0,0 1 0,0 0 0,0 0 0,0-1 0,0 1 0,-1 0 0,1 0 0,0-1 0,0 1 0,0 0 0,0 0 0,0-1 0,0 1 0,-19-60 0,16 50 0,-93-501 0,44-9 0,48 475 0,0 10 0,1-45 0,3 71 0,0 0 0,1 0 0,1 0 0,-1 0 0,1 1 0,1-1 0,0 1 0,0-1 0,1 1 0,4-9 0,-6 15 0,-1 0 0,0-1 0,0 1 0,1 0 0,-1 0 0,1 0 0,0 0 0,0 0 0,0 0 0,0 1 0,0-1 0,0 1 0,0-1 0,0 1 0,0 0 0,1 0 0,-1 0 0,1 0 0,-1 0 0,0 0 0,1 1 0,0-1 0,-1 1 0,1 0 0,-1 0 0,1 0 0,-1 0 0,1 0 0,0 0 0,-1 1 0,1-1 0,-1 1 0,1 0 0,-1 0 0,0 0 0,1 0 0,-1 0 0,0 0 0,1 1 0,-1-1 0,0 1 0,0-1 0,2 3 0,3 2 0,0 1 0,-1 0 0,0 0 0,0 1 0,0 0 0,-1 0 0,0 0 0,-1 0 0,1 1 0,4 16 0,-1 6 0,-2 1 0,-1-1 0,1 55 0,-10 102 0,1-114 0,4-69 0,-1 1 0,0 0 0,-1 0 0,1-1 0,-1 1 0,0 0 0,-1-1 0,1 1 0,-1-1 0,0 1 0,0-1 0,-1 0 0,1 0 0,-1 0 0,-1 0 0,1-1 0,-1 1 0,1-1 0,-1 0 0,0 0 0,-1 0 0,1 0 0,-1-1 0,1 0 0,-1 0 0,-9 4 0,-41 19-1365,-2-5-5461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8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276 1 24575,'7'-1'0,"0"1"0,0 1 0,-1-1 0,1 1 0,0 1 0,0-1 0,-1 1 0,1 0 0,-1 0 0,0 1 0,1 0 0,-1 0 0,0 1 0,-1-1 0,1 1 0,-1 1 0,1-1 0,-1 1 0,-1-1 0,1 2 0,-1-1 0,0 0 0,0 1 0,5 8 0,1 4 0,-1 0 0,-1 1 0,0 0 0,-1 0 0,-2 0 0,1 1 0,-2 0 0,-1 0 0,1 23 0,-2 25 0,-10 95 0,1-47 0,8-101 0,0 0 0,1 0 0,1 0 0,0-1 0,1 1 0,0-1 0,1 0 0,1 0 0,0-1 0,1 1 0,1-1 0,0-1 0,0 0 0,15 16 0,17 16 0,1-1 0,58 45 0,-83-75 0,666 485 0,-626-460 0,-38-26 0,7 4 0,-1 1 0,0 0 0,-2 2 0,26 27 0,-45-43 0,-1-1 0,1 1 0,-1 0 0,0 0 0,0 0 0,0 0 0,-1 1 0,1-1 0,-1 0 0,1 1 0,-1-1 0,0 1 0,-1-1 0,1 1 0,0-1 0,-1 1 0,0 0 0,0-1 0,0 1 0,-1 4 0,0-5 0,-1 1 0,0-1 0,0 1 0,0-1 0,0 0 0,0 1 0,-1-1 0,1 0 0,-1-1 0,0 1 0,0 0 0,0-1 0,0 0 0,-1 1 0,1-1 0,-1-1 0,1 1 0,-1 0 0,-6 1 0,-27 10 0,-1-2 0,-1-1 0,0-2 0,-41 2 0,-169 5 0,205-14 0,-656 0 0,670-2 24,-1-2 0,0-1 0,1-1 0,-41-13 0,56 13-159,0-1 0,1-1 0,-1 0 0,1 0 0,1-1 0,-1-1 0,1-1 0,1 0 0,0 0 0,-11-13 0,-22-34-6691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32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24575,'7'0'0,"3"28"0,-1 45 0,-2 31 0,-2 41 0,-1 17 0,-3 23 0,0 15 0,-1 3 0,0-5 0,-1-16 0,1-17 0,0-29 0,-1-31 0,1-26 0,0-34 0,0-25-8191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9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24575,'14'0'0,"12"0"0,1 0-8191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39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0 250 24575,'21'-7'0,"43"-3"0,52-13 0,7-3-8191</inkml:trace>
  <inkml:trace contextRef="#ctx0" brushRef="#br0" timeOffset="1">1665 1 24575,'43'0'0,"13"0"-8191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40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0 24575,'0'1008'0,"11"-1328"0,-5 265 0,2 1 0,3 0 0,32-99 0,-20 94 0,32-63 0,-45 102 0,1 1 0,1 1 0,1 0 0,1 1 0,0 0 0,29-26 0,-41 41 0,1-1 0,-1 1 0,1 0 0,0 0 0,0 0 0,0 0 0,1 1 0,-1-1 0,0 1 0,0 0 0,1 0 0,-1 0 0,1 0 0,-1 1 0,6-1 0,-7 2 0,0-1 0,0 1 0,0-1 0,0 1 0,0 0 0,0 0 0,0 0 0,-1 0 0,1 1 0,0-1 0,-1 0 0,1 1 0,-1-1 0,1 1 0,-1 0 0,1-1 0,-1 1 0,0 0 0,0 0 0,0 0 0,0 0 0,0 0 0,-1 0 0,1 0 0,0 4 0,4 16 0,0 0 0,-2 1 0,-1-1 0,0 1 0,-2-1 0,-1 1 0,0 0 0,-2-1 0,0 1 0,-2-1 0,-1 0 0,0 0 0,-16 35 0,17-49 0,1-1 0,-1 1 0,-1-1 0,1 0 0,-1 0 0,0 0 0,-1-1 0,0 0 0,0-1 0,0 1 0,-1-1 0,1 0 0,-1-1 0,0 0 0,-1 0 0,1-1 0,-14 4 0,-12 1 0,0-2 0,-1-1 0,-40 1 0,53-4 0,-53 2-1365,11-2-5461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41.6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72 24575,'-2'160'0,"5"179"0,-3-326 0,4 39 0,-4-49 0,1-1 0,-1 0 0,0 1 0,1-1 0,0 0 0,0 0 0,-1 1 0,1-1 0,0 0 0,1 0 0,-1 0 0,0 0 0,1 0 0,-1 0 0,1-1 0,2 3 0,-4-4 0,1 1 0,-1-1 0,1 0 0,0 0 0,-1 0 0,1 0 0,0 0 0,-1 0 0,1 0 0,0 0 0,-1 0 0,1 0 0,-1-1 0,1 1 0,0 0 0,-1 0 0,1 0 0,-1-1 0,1 1 0,-1 0 0,1-1 0,-1 1 0,1 0 0,-1-1 0,1 1 0,-1-1 0,1 1 0,-1-1 0,1 1 0,-1-1 0,0 1 0,1-1 0,-1 0 0,0 1 0,1-2 0,9-16 0,0-2 0,-1 1 0,-1-2 0,-1 1 0,-1-1 0,5-28 0,7-19 0,54-145 0,-61 187 0,1 1 0,1 0 0,1 1 0,1 1 0,1 0 0,22-24 0,-37 45 0,1 0 0,-1 1 0,1-1 0,-1 1 0,1-1 0,0 1 0,-1-1 0,1 1 0,0 0 0,0 0 0,0 0 0,0 0 0,0 0 0,0 0 0,1 1 0,-1-1 0,0 1 0,0 0 0,0-1 0,4 1 0,-4 1 0,0-1 0,0 1 0,0 0 0,-1 0 0,1 0 0,0 0 0,-1 0 0,1 0 0,-1 1 0,1-1 0,-1 1 0,0-1 0,1 1 0,-1-1 0,0 1 0,0-1 0,0 1 0,1 3 0,4 10 0,-1 1 0,0 0 0,-1 0 0,3 23 0,-6-37 0,22 158 0,25 123 0,-48-282 0,0 0 0,0 0 0,0 0 0,0 0 0,0 0 0,0 0 0,0 1 0,1-1 0,-1 0 0,0-1 0,1 1 0,-1 0 0,0 0 0,1 0 0,0 0 0,-1 0 0,1 0 0,-1 0 0,1-1 0,0 1 0,1 1 0,6-29 0,-8 27 0,54-201 0,-41 163 0,1 0 0,2 1 0,27-45 0,-33 69 0,0 0 0,1 1 0,0 0 0,1 1 0,0 0 0,1 1 0,0 0 0,1 1 0,0 1 0,0 0 0,1 0 0,0 2 0,0 0 0,0 1 0,1 0 0,0 1 0,0 1 0,0 0 0,1 2 0,-1 0 0,0 0 0,1 2 0,-1 0 0,0 0 0,0 2 0,21 5 0,-33-6 0,1 0 0,0 0 0,0 0 0,-1 1 0,0 0 0,1 0 0,-1 0 0,0 0 0,0 1 0,-1-1 0,1 1 0,-1 0 0,0 0 0,0 1 0,0-1 0,0 0 0,-1 1 0,0 0 0,0 0 0,0-1 0,0 1 0,-1 0 0,1 6 0,2 11 0,-2 1 0,-1 0 0,0 0 0,-3 23 0,1-19 0,-4 219 12,-9 195-1389,6-336-5449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0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24575,'8'0'0,"8"0"0,10 0 0,7 0 0,12 0 0,5 0 0,-6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4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386 278 24575,'-2'293'0,"30"651"0,3-735 0,-24-175 0,2-1 0,1 0 0,29 61 0,-35-86 0,0-1 0,0 0 0,1 0 0,0 0 0,1-1 0,-1 0 0,1 0 0,1 0 0,-1-1 0,1 0 0,0 0 0,0 0 0,0-1 0,0 0 0,1-1 0,0 1 0,0-1 0,0-1 0,0 0 0,0 0 0,0 0 0,1-1 0,-1-1 0,15 1 0,14-4 0,0-1 0,-1-1 0,0-2 0,49-16 0,-80 22 0,109-31 0,767-175 0,-604 174-83,462 2-1,279 95-1002,443 112-1110,-620-71 2220,-452-56 73,394 44-486,0-32-468,1045-48 857,-1153-19 0,936 5 2,-1544-1 802,-1-3 1,1-3-1,109-27 0,8-2 521,-87 19-1310,118-37 0,-154 30-15,0-2 0,-2-3 0,97-66 0,-140 85 0,-1-1 0,0 0 0,0-1 0,-1-1 0,-1 0 0,-1-1 0,0 0 0,-1-1 0,15-26 0,-22 36 0,0-1 0,1 1 0,0 0 0,0 1 0,0-1 0,1 1 0,-1 0 0,1 0 0,0 1 0,1 0 0,-1 0 0,1 0 0,0 1 0,0 0 0,0 0 0,0 1 0,1 0 0,-1 0 0,0 0 0,1 1 0,-1 1 0,16-1 0,11 3 0,0 1 0,0 2 0,65 17 0,-24-5 0,372 49 0,-84-16 0,-300-39 0,-24-2 0,0-2 0,1-2 0,0-2 0,0-1 0,60-6 0,-93 3 0,0-1 0,0 0 0,0 0 0,-1-1 0,1 0 0,-1 0 0,1-1 0,-1 1 0,0-1 0,0-1 0,-1 1 0,1-1 0,-1 0 0,0 0 0,0-1 0,7-10 0,2-6 0,-1-1 0,-1-1 0,12-31 0,-6 4 0,-2 0 0,-2-1 0,-2-1 0,-3 0 0,3-60 0,-6-275 0,-7 296 0,2-9 0,1 48 0,-2 1 0,-2-1 0,-3 1 0,-13-61 0,17 106 0,-1 0 0,0 0 0,-1 0 0,1 0 0,-2 0 0,1 1 0,0-1 0,-1 1 0,-1 0 0,1 0 0,-1 0 0,0 0 0,0 1 0,0 0 0,-1 0 0,0 1 0,0-1 0,0 1 0,0 0 0,-1 1 0,1 0 0,-1 0 0,0 0 0,0 1 0,0 0 0,-12-2 0,-33-4 0,-1 3 0,-88 1 0,116 4 0,-1072 8-1634,290 0-837,-4803-3-4431,3242-7 6904,1121 18-2,-55-1 0,406-40 209,4-69 2946,402 14 2089,408 64-3814,-65-8-463,26 7-2332,67 8-5461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4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 24575,'0'21'0,"-7"14"0,-2 23 0,0 15 0,2 24 0,2 16 0,1-3 0,3 0 0,0-11 0,8-8 0,10-6 0,8-17 0,8-6 0,-2-14-8191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5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24575,'14'14'0,"12"12"0,9 29 0,5 35 0,10 29 0,11 24 0,2 0 0,4 6 0,-2-3 0,10 3 0,-2-24 0,2-12 0,-13-25-8191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5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24575,'8'0'0,"22"21"0,15 14 0,13 30 0,18 24 0,3 20 0,10 18 0,-11 2 0,-18 1 0,-13-8 0,-7-11 0,-10-9 0,-10-9 0,-2 2 0,3-2 0,6-9 0,-3-19-8191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6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50 24575,'14'-7'0,"26"-3"0,56-6 0,11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32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24575,'21'0'0,"50"7"0,62 16 0,79 12 0,61 14 0,19-2-1069,-5-9 1069,-23-10 0,-42-10 0,-52-9 262,-47-5-262,-45-4-7384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6.5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24575,'14'7'0,"5"2"-8191</inkml:trace>
  <inkml:trace contextRef="#ctx0" brushRef="#br0" timeOffset="1">501 1 24575,'7'0'0,"16"0"0,19 0 0,16 0 0,-2 0-8191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6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24575,'0'14'0,"0"62"0,7 60 0,3 56 0,-1 32 0,-2 12 0,6 2 0,-1-19 0,-1-17 0,-4-30 0,-2-37 0,-2-33 0,-1-36-8191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7.7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1 133 24575,'11'-12'0,"0"1"0,1 0 0,0 1 0,1 0 0,0 1 0,0 1 0,1 0 0,0 1 0,1 0 0,0 1 0,0 1 0,0 0 0,0 1 0,1 0 0,24-1 0,3 0 0,0 1 0,1 3 0,0 1 0,-1 2 0,0 2 0,1 2 0,-1 2 0,-1 2 0,0 2 0,44 18 0,-74-25 0,0 1 0,-1 0 0,0 1 0,0 0 0,-1 0 0,0 1 0,0 1 0,-1 0 0,0 0 0,-1 1 0,1 0 0,-2 0 0,9 15 0,-7-6 0,0 1 0,-1 0 0,-1 0 0,-1 0 0,-1 1 0,-1 0 0,2 28 0,1 47 0,-4 1 0,-9 98 0,5-179 0,-1 0 0,-1-1 0,0 1 0,-1-1 0,0 0 0,-2 0 0,0 0 0,0-1 0,-1 0 0,-1 0 0,0-1 0,-1 0 0,-1 0 0,0-1 0,0 0 0,-1-1 0,-1 0 0,0-1 0,-23 16 0,9-10 0,-1-1 0,0-1 0,0-2 0,-2 0 0,1-2 0,-2-1 0,-44 7 0,23-8 0,-1-2 0,0-3 0,-83-4 0,124 0 0,-1 0 0,0-1 0,1 0 0,-1-1 0,-16-6 0,23 7 0,0 0 0,1-1 0,-1 1 0,1-1 0,-1 0 0,1 0 0,0-1 0,0 1 0,1-1 0,-1 0 0,1 0 0,-1 0 0,1 0 0,-2-5 0,4 8 0,0 0 0,0-1 0,1 1 0,-1 0 0,0 0 0,1 0 0,-1-1 0,0 1 0,1 0 0,0-1 0,-1 1 0,1 0 0,0-1 0,0 1 0,0 0 0,0-1 0,0 1 0,0-1 0,0 1 0,0 0 0,0-1 0,1 1 0,-1 0 0,1-1 0,-1 1 0,1 0 0,-1-1 0,1 1 0,0 0 0,-1 0 0,1 0 0,0 0 0,0 0 0,0 0 0,0 0 0,0 0 0,0 0 0,0 0 0,0 0 0,1 1 0,-1-1 0,0 0 0,2 0 0,2 0 0,0-1 0,0 1 0,1 1 0,-1-1 0,0 1 0,0-1 0,0 2 0,1-1 0,-1 0 0,0 1 0,8 2 0,6 4 0,0 0 0,0 2 0,-1 0 0,0 1 0,-1 0 0,0 2 0,0 0 0,17 17 0,121 129 0,-114-113 0,165 182 0,105 110 0,-302-328-341,0 1 0,0 1-1,13 21 1,-10-7-6485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1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174 1 24575,'0'21'0,"0"50"0,0 61 0,0 45 0,-21 49 0,-14 20 0,-2 5 0,7-19 0,7-29 0,8-26 0,7-37 0,4-35 0,3-36-8191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3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87 24575,'0'-1'0,"0"1"0,0-1 0,0 0 0,1 1 0,-1-1 0,1 1 0,-1-1 0,0 1 0,1-1 0,-1 1 0,1-1 0,-1 1 0,1-1 0,-1 1 0,1-1 0,-1 1 0,1 0 0,0-1 0,-1 1 0,1 0 0,-1 0 0,1-1 0,0 1 0,-1 0 0,1 0 0,1 0 0,27-5 0,-19 4 0,256-14 0,-208 14 0,256-4-415,103 1-1246,97 2 831,4565 2-4352,-2269 1 3359,-1486-21 2505,-187 0-139,1278 18 1417,-1327 4 987,-1054-4-2548,-17 1-265,1 1 0,-1 0 0,20 4 0,-34-4-47,1 1 0,-1-1 0,1 1 0,0 0-1,-1 1 1,1-1 0,-1 1 0,0-1 0,0 1 0,1 0 0,-1 0 0,0 0 0,-1 1 0,1-1 0,0 1 0,-1-1 0,1 1 0,-1 0 0,4 6 0,-1 5 5,-1 0 1,0 0-1,-1 0 1,0 0-1,-1 1 1,-1-1-1,0 1 1,-3 26-1,1-8 52,-13 701-5,0-101-149,15-594 10,0-16 0,-1-1 0,-1 1 0,-5 23 0,6-41 0,-1 0 0,-1 0 0,1 0 0,-1 0 0,0 0 0,0 0 0,0 0 0,-1-1 0,1 1 0,-1-1 0,0 1 0,-1-1 0,1 0 0,-1-1 0,0 1 0,1-1 0,-2 1 0,-5 3 0,2-3 0,-1 0 0,0 0 0,0-1 0,-1 0 0,1-1 0,-1 0 0,-18 1 0,-82-3 0,-40-13-17,-1-7 0,-199-53-1,134 25-309,-245-45-1191,-348-44-306,-1279-53 1,756 169 1021,-3 32-648,128 0 772,-3713-11 8377,4824 0-7671,-286-4 397,3-31-103,290 18-322,32 6 0,-113-8 0,-257 23 0,365 3 0,-1 3 0,2 3 0,-98 34 0,43-12 0,96-29 67,1 2-1,0 0 1,-22 14-1,-16 7-1697,25-16-5195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6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24575,'0'7'0,"0"16"0,0 26 0,8 33 0,1 9 0,0 18 0,6-2 0,6-6 0,1-13 0,-4-21-8191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6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 24575,'0'-6'0,"8"-4"0,1 16 0,21 34 0,13 32 0,5 17 0,10 23 0,-6 6 0,-4 4 0,-11 2 0,-4-5 0,-8-16 0,-8-25-8191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7.0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24575,'0'21'0,"14"29"0,12 19 0,2 27 0,2 18 0,4 11 0,-3-9 0,-8-3 0,-8-13 0,-6-17 0,-4-22-8191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7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24575,'0'8'0,"0"30"0,0 44 0,0 29 0,0 25 0,0 3 0,0 6 0,0-1 0,7-24 0,2-18 0,0-28-8191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7.9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24575,'21'14'0,"7"12"0,-1 29 0,2 21 0,-5 31 0,-5 20 0,0 24 0,5-1 0,5-4 0,-3-5 0,-5-13 0,-6-21 0,-6-22 0,-5-17 0,-2-22-8191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33.3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1130 114 24575,'0'-1'0,"-1"-1"0,1 1 0,-1 0 0,1 0 0,-1-1 0,1 1 0,-1 0 0,0 0 0,0 0 0,0 0 0,0 0 0,0 0 0,0 0 0,0 0 0,0 0 0,0 0 0,0 0 0,0 1 0,0-1 0,-1 0 0,1 1 0,0-1 0,-1 1 0,1-1 0,0 1 0,-1 0 0,1 0 0,-2-1 0,-47-5 0,41 5 0,-516-10 0,368 12 0,138-1 0,-9 0 0,1 1 0,-31 5 0,51-5 0,1 0 0,-1 1 0,0 0 0,0 0 0,1 0 0,0 1 0,-1 0 0,1 0 0,0 1 0,0 0 0,1 0 0,-1 0 0,-8 9 0,7-3 0,-1 0 0,1 1 0,1 0 0,0 1 0,0 0 0,-7 24 0,-16 81 0,26-102 0,-17 112 0,5 1 0,5 0 0,9 156 0,2-254 0,1-1 0,1 1 0,1-1 0,12 39 0,-13-59 0,0 0 0,0 0 0,1-1 0,0 1 0,0-1 0,1 0 0,0 0 0,1-1 0,0 1 0,0-1 0,0 0 0,1-1 0,0 0 0,0 0 0,1 0 0,-1-1 0,17 8 0,44 15 0,2-3 0,1-3 0,1-3 0,1-4 0,0-2 0,0-4 0,1-3 0,113-5 0,-159-3 0,-1-2 0,1 0 0,-1-2 0,0-1 0,0-1 0,-1-1 0,0-2 0,-1-1 0,0 0 0,0-2 0,-2-1 0,0-1 0,0 0 0,-2-2 0,0-1 0,-1 0 0,-1-2 0,-1 0 0,-1-1 0,-1-1 0,-1 0 0,0-1 0,11-29 0,-6 1 0,-2-1 0,-2-1 0,-3-1 0,13-108 0,-10-227 0,-15 346 0,-4-80 0,2 110 0,-1-1 0,-1 1 0,0-1 0,-1 1 0,0 0 0,-8-16 0,10 26 0,-1 0 0,1 0 0,-1 0 0,0 0 0,0 1 0,0-1 0,-1 1 0,1 0 0,-1 0 0,0 0 0,0 0 0,0 1 0,0-1 0,0 1 0,0 0 0,-1 0 0,1 1 0,-1-1 0,1 1 0,-1 0 0,0 0 0,-6 0 0,-10 1 0,1 0 0,0 1 0,-39 6 0,43-4 0,-27 5-170,0 1-1,1 3 0,0 2 1,1 1-1,1 2 0,0 2 1,-67 43-1,39-16-6655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8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8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1 208 24575,'7'0'0,"2"-7"0</inkml:trace>
  <inkml:trace contextRef="#ctx0" brushRef="#br0" timeOffset="1">1167 0 24575,'7'0'0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49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24575,'0'14'0,"0"26"0,0 42 0,0 35 0,0 33 0,0 13 0,0-1 0,0 8 0,0-11 0,0-19 0,0-25 0,0-26 0,0-27-8191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1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1 175 24575,'6'1'0,"0"0"0,0 0 0,0 1 0,0-1 0,0 1 0,8 5 0,19 4 0,13-2 0,1-3 0,0-2 0,1-1 0,82-8 0,-116 4 0,-1 0 0,0-1 0,1-1 0,-1 0 0,-1 0 0,1-2 0,0 0 0,-1 0 0,0-1 0,0 0 0,-1-1 0,0-1 0,0 0 0,0 0 0,-1-1 0,-1 0 0,1-1 0,-2 0 0,1 0 0,-1-1 0,12-21 0,-19 29 0,2-4 0,1 1 0,-1-1 0,1 1 0,0 0 0,10-10 0,-14 16 0,0-1 0,1 1 0,-1 0 0,1-1 0,-1 1 0,1 0 0,-1-1 0,1 1 0,0 0 0,-1 0 0,1-1 0,-1 1 0,1 0 0,-1 0 0,1 0 0,0 0 0,-1 0 0,1 0 0,-1 0 0,1 0 0,0 0 0,-1 0 0,1 0 0,0 0 0,-1 0 0,1 0 0,-1 1 0,1-1 0,0 1 0,1 0 0,0 1 0,-1 0 0,1 0 0,-1 0 0,0 0 0,0 0 0,1 0 0,-1 0 0,-1 1 0,1-1 0,0 0 0,0 5 0,11 54 0,-4 0 0,-2 1 0,-4 120 0,-2-101 0,-1 145-1365,0-138-5461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1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1 160 24575,'741'3'-256,"843"-8"-568,-731-44 824,-822 46 0,-3 1 0,1 0 0,-1-2 0,1-2 0,-1 0 0,51-20 0,-77 26-66,0-1 0,0 0 0,1-1 0,-1 1 1,0 0-1,-1-1 0,1 1 0,0-1 0,0 1 0,-1-1 0,1 0 1,-1 0-1,1 0 0,-1 1 0,0-1 0,1-1 0,0-1 1,-2 2-391,0 0 0,0 0 0,1-1 0,-1 1 0,-1 0 0,1 0 1,0 0-1,0 0 0,-1 0 0,1 0 0,-1 0 0,-1-3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2.1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2391 0 24575,'9'5'0,"0"0"0,-1 1 0,0 0 0,0 1 0,-1-1 0,0 1 0,0 1 0,-1-1 0,1 1 0,-2 0 0,1 1 0,-1-1 0,0 1 0,-1 0 0,4 13 0,4 14 0,-1 1 0,8 63 0,-14-76 0,-4-14 0,1 0 0,-1 0 0,-1 0 0,0 0 0,0 0 0,-1 0 0,0 0 0,-1 0 0,0 0 0,-1 0 0,1 0 0,-2-1 0,0 1 0,0-1 0,0 0 0,-10 13 0,6-13 0,0 1 0,0-1 0,-1-1 0,-1 1 0,1-1 0,-1-1 0,-1 0 0,1 0 0,-1-1 0,0-1 0,-1 0 0,1 0 0,-19 4 0,-43 7 0,-2-3 0,-137 7 0,186-18 0,-1672 104-2488,1430-92-3215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2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24575,'0'14'0,"0"12"0,7 1 0,16-3 0,33-7 0,71-5 0,55-6 0,48-3 0,19-2 0,-19-2 0,-33 0 0,-51 0-8191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3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24575,'0'7'0,"14"2"0,33 0 0,37-2 0,32-2 0,4-2 0,-12-1 0,-16-1 0,-18-1 0,-14-1 0,-17 1-8191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3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24575,'7'7'0,"17"24"0,4 14 0,18 27 0,9 8 0,2-1 0,-1-8 0,-11-9 0,-13 6 0,-11 7 0,-10-4 0,-28-6 0,-11-7 0,-43 15 0,-24-5 0,4-14-8191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1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0 452 24575,'54'948'0,"-28"-636"0,-24-288 0,-2-24 0,0 0 0,0 0 0,0 0 0,0 0 0,0 0 0,1 0 0,-1 0 0,0 0 0,0 0 0,0 0 0,0 0 0,0 0 0,0 0 0,0 0 0,0 0 0,0 0 0,0 0 0,0 0 0,0 0 0,0 0 0,0 0 0,1 0 0,0-44 0,-1-158 0,22-456 0,-13 571 0,3 1 0,5 1 0,3 0 0,4 1 0,53-124 0,-70 191 0,2 0 0,0 1 0,0 0 0,2 0 0,0 1 0,0 1 0,2 0 0,14-13 0,-21 22 0,0 0 0,1 0 0,-1 1 0,1 0 0,0 1 0,0-1 0,1 1 0,-1 1 0,1-1 0,-1 1 0,1 1 0,0-1 0,-1 1 0,1 1 0,0 0 0,0 0 0,0 0 0,0 1 0,0 0 0,-1 0 0,10 4 0,-8-2 0,-1 0 0,0 1 0,0 0 0,-1 0 0,1 1 0,-1 0 0,0 0 0,0 1 0,0 0 0,-1 0 0,0 1 0,0 0 0,-1 0 0,0 0 0,0 0 0,0 1 0,-1 0 0,0 0 0,-1 0 0,4 12 0,1 6 0,-1 0 0,-1 1 0,-2 0 0,0 0 0,-1 35 0,-4-30 0,-2-1 0,-1 1 0,-1-1 0,-2 0 0,-1 0 0,-2-1 0,0 0 0,-3-1 0,0 0 0,-1 0 0,-2-2 0,-1 0 0,-1-1 0,-2-1 0,0 0 0,-1-2 0,-34 29 0,38-38-85,-1-1 0,0 0-1,-1-1 1,-1-1 0,0-1-1,0-1 1,-1 0 0,0-2-1,0 0 1,-1-2 0,0 0-1,0-2 1,0 0 0,0-1-1,-31-2 1,8-1-6741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33.8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24575,'6'21'0,"25"42"0,28 54 0,24 34 0,27 56 0,17 14 0,-8-10 0,-16-19 0,-11-21 0,-15-33 0,-6-25 0,-15-25 0,-10-28 0,-5-17 0,-4-8 0,-7-10-8191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1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1 272 24575,'5'0'0,"1"-1"0,0 1 0,0-1 0,-1-1 0,1 1 0,0-1 0,-1 0 0,0 0 0,1 0 0,-1-1 0,0 0 0,0 0 0,0 0 0,-1-1 0,1 0 0,-1 0 0,0 0 0,6-8 0,5-7 0,-1-2 0,-2 1 0,15-31 0,-18 32 0,1 0 0,0 1 0,16-19 0,-26 36 0,1 0 0,0 0 0,-1 0 0,1 0 0,0 0 0,0 0 0,0 0 0,0 1 0,0-1 0,0 0 0,0 0 0,0 1 0,0-1 0,0 1 0,0-1 0,0 1 0,1-1 0,-1 1 0,0 0 0,0 0 0,1-1 0,-1 1 0,2 0 0,-2 1 0,1 0 0,-1 0 0,1 1 0,-1-1 0,0 0 0,0 1 0,0-1 0,0 1 0,0-1 0,0 1 0,0-1 0,0 1 0,0 0 0,-1-1 0,1 1 0,-1 0 0,1 0 0,-1 2 0,10 45 0,-3 0 0,-1 0 0,-3 1 0,-4 61 0,1-24 0,-1 719 0,-1-640 0,1-126-341,2 0 0,2 1-1,8 44 1,7-23-6485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2.5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1 276 24575,'1'0'0,"0"0"0,0 0 0,0 1 0,-1-1 0,1 1 0,0-1 0,0 1 0,0-1 0,0 1 0,-1 0 0,1-1 0,0 1 0,0 0 0,-1-1 0,1 1 0,0 0 0,-1 0 0,1 0 0,-1 0 0,0 0 0,1 0 0,-1-1 0,1 1 0,-1 0 0,0 0 0,0 0 0,0 2 0,7 35 0,-7-30 0,19 553 0,-20-405 0,0 392 0,-24-1348 0,19 694 0,-2-35 0,13-197 0,-4 324 0,1 1 0,0-1 0,1 0 0,0 1 0,1-1 0,1 1 0,0 0 0,12-22 0,-13 29 0,0 0 0,1 1 0,0-1 0,0 1 0,0 0 0,1 0 0,0 1 0,0 0 0,0 0 0,0 0 0,0 1 0,1 0 0,0 0 0,-1 0 0,1 1 0,0 0 0,1 0 0,6 0 0,2 0 0,1 0 0,-1 1 0,1 0 0,-1 2 0,1 0 0,-1 1 0,0 0 0,0 2 0,0-1 0,0 2 0,0 0 0,-1 1 0,0 1 0,24 14 0,-22-10 0,-2 1 0,1 0 0,-2 1 0,1 1 0,-2 0 0,0 1 0,-1 0 0,0 1 0,-1 0 0,-1 1 0,16 36 0,-10-12 0,-2 0 0,-2 1 0,-2 1 0,-2 0 0,-1 0 0,-3 1 0,-1 0 0,-6 77 0,3-114 0,-1 0 0,0 0 0,-1 0 0,0 0 0,0 0 0,0 0 0,-1 0 0,0-1 0,0 1 0,-1-1 0,0 0 0,0 0 0,0 0 0,-1-1 0,-7 8 0,4-6 0,-1-1 0,0 1 0,0-2 0,-1 1 0,0-1 0,0-1 0,0 1 0,0-2 0,-13 4 0,-17 0 0,0-1 0,0-2 0,-1-2 0,-53-4 0,42 0-1365,9-1-5461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3.2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24575,'5'0'0,"-1"0"0,0 1 0,0-1 0,0 1 0,0 0 0,0 0 0,0 0 0,-1 0 0,1 1 0,0 0 0,0-1 0,-1 1 0,1 1 0,-1-1 0,0 0 0,5 5 0,-4-2 0,1 0 0,-1 1 0,0-1 0,-1 1 0,1 0 0,-1 0 0,0 1 0,-1-1 0,3 7 0,1 15 0,0 0 0,-2-1 0,1 53 0,-4-62 0,-3 310 0,1-319 0,-1 1 0,0-1 0,0 0 0,-1 0 0,-5 11 0,8-18 0,-1-1 0,0 1 0,0 0 0,0-1 0,0 1 0,0-1 0,0 0 0,0 1 0,-1-1 0,1 0 0,0 1 0,-1-1 0,1 0 0,-3 1 0,2-2 0,1 1 0,0-1 0,0 0 0,0 0 0,0 0 0,0 0 0,0 0 0,0-1 0,-1 1 0,1 0 0,0 0 0,0-1 0,0 1 0,0-1 0,0 1 0,0-1 0,0 1 0,0-1 0,0 1 0,1-1 0,-1 0 0,0 0 0,0 1 0,0-1 0,1 0 0,-2-2 0,0-1 0,-1 0 0,1 0 0,1-1 0,-1 1 0,0 0 0,1-1 0,0 0 0,0 1 0,1-1 0,-1 0 0,1 1 0,0-1 0,0 0 0,0 0 0,1 1 0,0-1 0,0 1 0,2-6 0,-3 7 0,0 0 0,1 1 0,0-1 0,-1 1 0,1-1 0,0 1 0,0-1 0,1 1 0,-1 0 0,0 0 0,1-1 0,-1 1 0,1 0 0,0 0 0,0 0 0,0 1 0,0-1 0,0 0 0,0 1 0,0-1 0,0 1 0,1 0 0,-1 0 0,0 0 0,1 0 0,-1 0 0,1 0 0,-1 0 0,1 1 0,0 0 0,-1-1 0,1 1 0,5 0 0,-5 2 0,1-1 0,-1 0 0,1 1 0,-1 0 0,0 0 0,0 0 0,0 0 0,0 0 0,0 1 0,0-1 0,0 1 0,-1 0 0,0 0 0,1 0 0,-1 0 0,2 4 0,30 62 0,-28-54 0,27 72 0,37 161 0,-47-154 0,55 145 0,-59-194-111,79 202-1143,-69-156-5572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09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386 288 24575,'-2'612'-193,"6"705"-437,9-1044 630,12-1 0,11-1 0,96 355 0,-116-564 0,2-1 0,40 90 0,-55-143-3,1 0 0,0 0 0,1-1 0,0 1 0,0-1 0,0-1 1,1 1-1,0-1 0,0 0 0,1 0 0,9 6 0,-11-9 13,1-1-1,-1 0 1,1 0-1,-1 0 1,1-1-1,-1 1 1,1-1 0,0-1-1,-1 1 1,1-1-1,0 0 1,0-1-1,0 1 1,-1-1-1,1 0 1,0 0-1,6-3 1,179-65 698,-42 12-730,-28 20 22,192-33 0,133 7 0,20-3 0,-430 60 0,-10 3 0,-1-2 0,43-14 0,-61 17 0,-1-1 0,1 0 0,-1 0 0,1-1 0,-1 0 0,0 0 0,-1 0 0,1-1 0,-1 0 0,0 0 0,0 0 0,0 0 0,-1-1 0,6-8 0,-3-3 0,-1 1 0,-1-1 0,0 0 0,-1 0 0,-1 0 0,-1 0 0,0-1 0,-1-25 0,0 25 0,12-1151 0,-16 766 0,2-1210-613,1 1607 613,1-8 0,-1 1 0,0-1 0,-1 0 0,-1 1 0,0 0 0,-7-24 0,7 33 0,0 0 0,-1 0 0,1 1 0,-1-1 0,1 1 0,-1 0 0,0 0 0,0 0 0,0 0 0,-1 1 0,1-1 0,-1 1 0,1 0 0,-1 0 0,0 0 0,0 0 0,0 0 0,0 1 0,0 0 0,0 0 0,0 0 0,0 0 0,0 1 0,-1 0 0,1 0 0,-5 0 0,-33 2 0,-1 1 0,0 3 0,1 1 0,-50 15 0,31-8 0,-102 24-11,-566 124-195,-9-42 46,163-74-1040,372-38-4801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0:12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1080 20 24575,'0'1830'0,"0"-1826"0,-1 22 0,2-1 0,0 1 0,10 47 0,-9-66 0,0 0 0,1 0 0,-1 0 0,1 0 0,1 0 0,-1-1 0,1 1 0,1-1 0,-1 0 0,1 0 0,0-1 0,0 1 0,1-1 0,-1 0 0,1-1 0,0 1 0,11 5 0,-5-4 0,0-1 0,0 0 0,1-1 0,0 0 0,0-1 0,0-1 0,14 2 0,97-1 0,-89-3 0,2331-10 0,-2356 11 0,0-1 0,0 0 0,0 0 0,0-1 0,0-1 0,0 0 0,-1 0 0,1-1 0,-1 0 0,1-1 0,-1 0 0,0 0 0,0-1 0,-1 0 0,0 0 0,1-1 0,-2-1 0,1 1 0,-1-1 0,0 0 0,0-1 0,-1 1 0,8-14 0,4-9 0,-1 0 0,-1-1 0,-2-1 0,-2-1 0,-1 1 0,12-55 0,19-211 0,-24-549 0,-18 815 0,0-4 0,1 10 0,-2-1 0,-1 1 0,-7-42 0,7 62 0,1-1 0,-1 1 0,0 0 0,-1 0 0,0 0 0,0 0 0,0 0 0,0 0 0,-1 1 0,0 0 0,0 0 0,0 0 0,-1 0 0,0 0 0,0 1 0,0 0 0,0 0 0,-1 1 0,-8-5 0,-3 1 0,0 1 0,-1 1 0,0 1 0,0 0 0,0 1 0,-25-1 0,-118 5 0,94 1 0,-22-1-39,-677 3 117,1-41-1494,-989-149 51,1394 143-4084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8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8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24575,'7'0'0,"10"0"0,8 0 0,8 0 0,-2 0-8191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8:59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24575,'7'0'0,"10"0"0,8 0 0,15 0 0,1 0-8191</inkml:trace>
  <inkml:trace contextRef="#ctx0" brushRef="#br0" timeOffset="1">2500 1 24575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1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2006 767 24575,'-2'385'0,"5"411"0,-2-762 0,-1-15 0,0 1 0,1 0 0,1 0 0,0-1 0,2 1 0,0-1 0,2 0 0,8 22 0,-12-37 0,1 0 0,-1 0 0,1-1 0,0 1 0,0-1 0,0 0 0,1 1 0,-1-1 0,1-1 0,0 1 0,0 0 0,0-1 0,0 0 0,0 0 0,0 0 0,0-1 0,9 3 0,4-1 0,1 0 0,0-1 0,23 0 0,-25-2 0,312 9 15,513 32-1085,694 147 861,-779-89 206,-311-56-47,481-15 0,4072-38-617,-3280 11 1059,1092-1 1250,-2784 0-1642,1 0 0,-1-2 0,0-1 0,39-10 0,-58 11 0,-1 0 0,1 0 0,-1-1 0,0 1 0,1-1 0,-1-1 0,0 1 0,-1-1 0,1 0 0,-1 0 0,0-1 0,0 0 0,0 0 0,0 0 0,-1 0 0,0-1 0,0 0 0,0 1 0,-1-1 0,0-1 0,4-11 0,1-22 0,-2 0 0,-2-1 0,-2 1 0,-1-1 0,-6-54 0,1 2 0,-3-1389 0,8 1073 0,-1 376 0,1 17 0,-1-1 0,0 1 0,-1 0 0,-1 0 0,-5-23 0,5 35 0,1-1 0,-1 1 0,0 0 0,0 0 0,0 0 0,-1 0 0,1 0 0,-1 1 0,0-1 0,0 1 0,-1 0 0,1 0 0,0 0 0,-1 0 0,0 0 0,0 1 0,0 0 0,0-1 0,0 1 0,0 1 0,0-1 0,-1 1 0,1 0 0,-6-1 0,-25-2 0,0 1 0,0 2 0,0 1 0,0 2 0,0 2 0,-40 9 0,69-12 0,-793 145-1133,199-32 410,-536 57 723,-14-72 0,-932-82 0,639 72-641,1217-64 740,-912 106-1153,8 38 574,456-61-193,-12-49 1695,195-51-770,-189 7-375,-3559 38 125,4228-53-4741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2.4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121 349 24575,'-14'-18'0,"-16"-15"0,29 33 0,0-1 0,0 1 0,0-1 0,0 1 0,0-1 0,0 1 0,0 0 0,0-1 0,0 1 0,0 0 0,0 0 0,0 0 0,0-1 0,0 1 0,0 0 0,0 1 0,0-1 0,0 0 0,0 0 0,0 0 0,0 1 0,0-1 0,0 0 0,0 1 0,0-1 0,0 1 0,0-1 0,0 1 0,1-1 0,-1 1 0,0 0 0,0 0 0,1-1 0,-1 1 0,0 0 0,0 1 0,-4 4 0,1 1 0,0-1 0,1 1 0,-1 0 0,1 0 0,1 1 0,-1-1 0,1 1 0,1-1 0,-2 10 0,-4 84 0,7-85 0,2 198 0,0-183 0,1 0 0,2 1 0,1-1 0,16 46 0,-14-64 0,-1-17 0,-2-9 0,0 0 0,-1-1 0,0 0 0,-1 1 0,0-2 0,0-20 0,4-15 0,60-451 0,-65 486 0,0-3 0,0 1 0,2-1 0,0 1 0,1 0 0,0 0 0,1 1 0,1-1 0,11-18 0,-14 29 0,1 0 0,-1 0 0,1 1 0,0 0 0,0 0 0,0 0 0,1 0 0,-1 1 0,1 0 0,0 0 0,1 0 0,-1 1 0,0 0 0,1 0 0,0 1 0,0 0 0,0 0 0,0 0 0,0 1 0,0 0 0,0 0 0,14 2 0,-10 0 0,-1 0 0,1 2 0,-1-1 0,0 1 0,1 1 0,-1 0 0,-1 0 0,1 1 0,-1 0 0,0 0 0,0 1 0,0 1 0,-1-1 0,0 2 0,0-1 0,-1 1 0,0 0 0,0 0 0,6 11 0,6 10 0,-2 0 0,0 0 0,-3 2 0,21 56 0,-10-7-273,-3 2 0,-4 1 0,-3 0 0,4 100 0,-17-124-6553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35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4.1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0 536 24575,'1'-9'0,"0"1"0,0 0 0,1 0 0,0 0 0,0 0 0,1 0 0,0 1 0,0-1 0,1 1 0,0-1 0,1 1 0,-1 1 0,1-1 0,7-7 0,11-10 0,1 1 0,31-23 0,-46 38 0,54-40 0,2 3 0,2 3 0,2 3 0,2 3 0,108-40 0,-162 70 0,1 1 0,-1 0 0,1 1 0,0 1 0,0 1 0,0 0 0,0 2 0,0 0 0,25 3 0,-32-1 0,-1 0 0,0 0 0,0 1 0,0 1 0,0 0 0,-1 0 0,1 1 0,-1 0 0,0 1 0,-1-1 0,1 2 0,-1-1 0,0 1 0,-1 1 0,0-1 0,0 1 0,9 14 0,-1 2 0,-2 1 0,-1 1 0,-1 0 0,-1 1 0,12 48 0,-10-17 0,8 102 0,-15 292 63,-9-235-1491,4-179-5398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5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24575,'0'-7'0,"7"5"0,2 16 0,0 21 0,5 32 0,1 13 0,-3 19 0,-3 2 0,-3-10 0,5-7 0,6-17 0,2-6 0,-3-13-8191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5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24575,'0'7'0,"0"38"0,0 32 0,0 32 0,0 11 0,0 7 0,0-5 0,7-1 0,3-14 0,-1-12 0,5-14 0,0-7 0,-2-9 0,4-9 0,-1-13-8191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6.0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24575,'0'7'0,"7"23"0,3 43 0,6 51 0,0 46 0,5 45 0,13 21 0,8 19 0,-3 3 0,-2-15 0,-6-35 0,-2-31 0,1-24 0,-4-39-8191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6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0 418 24575,'7'0'0,"3"0"-8191</inkml:trace>
  <inkml:trace contextRef="#ctx0" brushRef="#br0" timeOffset="1">1083 1 24575,'0'0'-8191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6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24575,'14'0'0,"5"0"-8191</inkml:trace>
  <inkml:trace contextRef="#ctx0" brushRef="#br0" timeOffset="1">208 1 24575,'7'0'0,"10"0"0,15 0 0,46 0 0,44 0 0,2 0-8191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07.3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24575,'0'14'0,"0"41"0,0 45 0,0 42 0,0 32 0,0 29 0,0 15 0,0 6 0,0-7 0,0-33 0,0-19 0,0-24 0,0-29 0,0-26 0,0-28-8191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4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24575,'15'-7'0,"0"2"0,1 0 0,-1 1 0,1 0 0,0 1 0,0 1 0,0 1 0,24 0 0,0 0 0,8-2 0,1070-45 0,-124 47 87,-472 2-1539,-450-1-5374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25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2011 0 24575,'-1'1'0,"0"-1"0,0 0 0,0 0 0,1 1 0,-1-1 0,0 0 0,0 1 0,1-1 0,-1 1 0,0-1 0,1 1 0,-1-1 0,0 1 0,1 0 0,-1-1 0,1 1 0,-1 0 0,1-1 0,-1 1 0,1 0 0,0 0 0,-1-1 0,1 1 0,0 0 0,0 0 0,-1 0 0,1 0 0,0-1 0,0 1 0,0 0 0,0 0 0,0 0 0,0 0 0,0 0 0,0-1 0,1 1 0,-1 1 0,8 38 0,8-1 0,2 0 0,1-1 0,41 60 0,-25-41 0,40 56 0,119 140 0,-182-240 0,-1 1 0,-1 1 0,0 0 0,-1 0 0,13 30 0,-19-37 0,-1-1 0,0 1 0,0 0 0,-1-1 0,0 1 0,0 0 0,-1 0 0,0 0 0,-1 0 0,1-1 0,-1 1 0,-1 0 0,1-1 0,-2 1 0,-4 12 0,-2-1 0,-1-1 0,-1-1 0,0 0 0,-2-1 0,1 0 0,-2-1 0,0 0 0,-1-1 0,-1 0 0,0-2 0,-29 19 0,-7-1 0,-1-1 0,-96 35 0,17-19-50,0-6 0,-3-5 0,-1-7 0,-171 13 0,-544-11-2401,493-33-3039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4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1 24575,'1'401'0,"-4"446"0,-27-349 0,25-474 0,0-53 0,-35-911 0,57 610 0,-13 297 0,1 0 0,2 0 0,2 1 0,0 0 0,2 0 0,2 1 0,30-54 0,-38 78 0,0 0 0,0-1 0,1 2 0,0-1 0,0 1 0,1 0 0,-1 0 0,1 1 0,1 0 0,14-8 0,-19 11 0,1 0 0,0 1 0,0 0 0,0 0 0,0 0 0,0 0 0,0 1 0,1-1 0,-1 1 0,0 0 0,0 0 0,0 1 0,0-1 0,0 1 0,0 0 0,1 0 0,-2 0 0,1 1 0,0-1 0,0 1 0,0 0 0,-1 0 0,1 0 0,5 5 0,-2 0 0,1 1 0,-2-1 0,1 1 0,-1 0 0,0 1 0,0 0 0,-1 0 0,0 0 0,-1 0 0,0 1 0,4 15 0,2 13 0,8 65 0,-3 47 0,-6 1 0,-19 252 0,10-391 0,-1 0 0,-1 0 0,0 0 0,0 0 0,-1 0 0,-9 21 0,10-29 0,-1 0 0,1-1 0,-1 1 0,0 0 0,0-1 0,0 1 0,0-1 0,0 0 0,-1 0 0,0 0 0,1-1 0,-1 1 0,0-1 0,0 0 0,0 0 0,-1 0 0,1-1 0,0 1 0,-1-1 0,-8 1 0,-31 2-227,-1-1-1,1-3 1,0-2-1,0-1 1,-66-15-1,56 6-6598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09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0 101 24575,'1'29'0,"0"0"0,2 0 0,2 0 0,0-1 0,2 0 0,1 0 0,1-1 0,1 0 0,2 0 0,0-1 0,2-1 0,24 34 0,-25-42 0,0-1 0,1 0 0,0-2 0,1 1 0,1-2 0,0 0 0,1-1 0,1 0 0,0-2 0,0 0 0,1-1 0,0-1 0,0-1 0,1 0 0,0-1 0,0-2 0,1 0 0,21 1 0,401-3 0,-247-7 0,1156 2 0,-780 4 0,-564-1 0,0-1 0,1 2 0,-1-1 0,1 1 0,-1 0 0,0 1 0,0-1 0,1 2 0,-1-1 0,0 1 0,-1 1 0,1-1 0,-1 1 0,1 1 0,-1-1 0,-1 1 0,1 0 0,-1 1 0,1 0 0,-1 0 0,-1 0 0,0 0 0,1 1 0,-2 0 0,1 0 0,6 14 0,1 9 0,-1 1 0,-1 0 0,-2 0 0,0 1 0,-3 0 0,3 50 0,-9 206 0,-3-175 0,3-9 0,1-199 0,-2-5 0,5 1 0,27-170 0,-28 262 0,4-22 0,0 1 0,2 0 0,2 0 0,20-44 0,-26 65 0,0 0 0,1 0 0,0 1 0,0-1 0,1 1 0,-1 0 0,1 1 0,0-1 0,1 1 0,0 1 0,-1-1 0,1 1 0,1 0 0,-1 0 0,1 1 0,-1 0 0,1 1 0,0-1 0,0 2 0,0-1 0,11 0 0,47-1 0,91 6 0,-61 2 0,-63-3 0,0 3 0,0 1 0,0 1 0,42 16 0,-39-12 0,0-1 0,1-1 0,39 3 0,3-9 0,1-4 0,0-4 0,97-17 0,-20 7 0,281 11 0,-222 7 0,-136-2 0,-45 2 0,1-2 0,-1-2 0,0-1 0,0-2 0,0-1 0,44-12 0,-5-8 0,1 4 0,0 3 0,2 3 0,0 3 0,141-1 0,-172 10 0,80-13 0,-6 0 0,-93 13 0,0-2 0,0-1 0,-1-1 0,1-1 0,-1-1 0,-1-1 0,0-2 0,0 0 0,-1-2 0,-1 0 0,35-30 0,-47 34 0,0-2 0,-1 1 0,-1-1 0,0-1 0,-1 0 0,0 0 0,6-15 0,38-107 0,-23 54 0,-3 13-1365,0 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35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4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0 24575,'-7'144'0,"-27"161"0,17-171 0,4-42 0,5-60 0,3-57 0,-2-195 0,9 180 0,1 0 0,1 0 0,17-62 0,-17 89 0,0 0 0,1 1 0,1 0 0,0 0 0,1 0 0,12-17 0,-17 27 0,-1-1 0,1 1 0,0-1 0,0 1 0,1-1 0,-1 1 0,0 0 0,1 0 0,-1 0 0,1 1 0,0-1 0,-1 1 0,1-1 0,0 1 0,0 0 0,0 0 0,0 0 0,0 0 0,0 1 0,0-1 0,1 1 0,-1 0 0,0 0 0,0 0 0,0 0 0,0 0 0,0 1 0,1 0 0,-1-1 0,0 1 0,0 0 0,0 0 0,3 2 0,5 5 0,0 0 0,0 1 0,-1 0 0,0 0 0,0 1 0,-1 1 0,-1-1 0,0 1 0,8 14 0,0 3 0,-1 0 0,22 60 0,-25-43-227,-2 1-1,-2-1 1,-2 2-1,-2-1 1,-3 62-1,-1-23-6598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29:35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24575,'0'7'0,"0"9"0,0 3-8191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09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0 24575,'2'427'0,"-5"465"0,-2-761 0,-4 0 0,-7-1 0,-5-1 0,-44 148 0,64-275 0,-13 45 0,-14 76 0,25-106 0,2 0 0,0 0 0,1 0 0,1 0 0,0 0 0,1-1 0,1 1 0,6 20 0,11 32 0,-5-16 0,41 99 0,-50-138 0,1 0 0,1 0 0,1-1 0,0 0 0,0 0 0,2-1 0,-1 0 0,1-1 0,1 0 0,0-1 0,19 12 0,-18-15 0,1 0 0,0-1 0,1-1 0,-1 0 0,1-1 0,26 4 0,98 4 0,-103-10 0,815 7 0,-479-12 0,-271 4 0,125-3 0,-216 1 0,0 0 0,0 0 0,0-1 0,0 0 0,-1-1 0,1 0 0,-1 0 0,1-1 0,-1 0 0,0-1 0,-1 0 0,13-10 0,-15 10 0,0-1 0,0-1 0,-1 1 0,0-1 0,0 0 0,0 0 0,-1 0 0,0 0 0,-1-1 0,0 0 0,0 0 0,0 0 0,-1 0 0,-1 0 0,2-14 0,4-76 0,-10-155 0,-1 118 0,-1-1037 0,6 973 0,-1 173 0,1 3 0,-2 0 0,0 0 0,-1 0 0,-5-24 0,5 42 0,1 0 0,-1 0 0,1 0 0,-1-1 0,-1 2 0,1-1 0,-1 0 0,0 0 0,0 1 0,0 0 0,0-1 0,-1 1 0,0 0 0,0 1 0,0-1 0,0 1 0,0 0 0,-1 0 0,0 0 0,1 0 0,-1 1 0,-9-3 0,-15-2 0,0 3 0,-1 0 0,1 2 0,-49 1 0,58 1 0,-365 9-129,-130-1-235,389-13 293,0-5 1,-127-27 0,202 27 148,2-2 0,0-3 0,-84-37 0,110 41-252,0-2 1,1 0 0,0-2-1,1 0 1,0-2 0,2 0-1,0-1 1,-31-39 0,23 18-2947,-23-42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2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1 24575,'-2'1'0,"-1"0"0,0 0 0,0 1 0,1-1 0,-1 1 0,1 0 0,-1 0 0,1 0 0,0 0 0,0 0 0,0 0 0,0 1 0,0-1 0,0 1 0,1-1 0,-1 1 0,1 0 0,-2 4 0,2-6 0,-12 25 0,1 1 0,1 1 0,1 0 0,2 0 0,-6 31 0,-15 152 0,18-114 0,-43 271 0,-29 322 0,79 164 0,4-840 0,1 0 0,1 0 0,0-1 0,1 1 0,0-1 0,9 22 0,-10-31 0,0 1 0,1-1 0,-1 0 0,1 0 0,0 0 0,0 0 0,1 0 0,-1-1 0,1 0 0,-1 1 0,1-1 0,0-1 0,1 1 0,-1 0 0,0-1 0,1 0 0,-1 0 0,1 0 0,0-1 0,-1 0 0,7 2 0,25 0 0,1-1 0,-1-2 0,1-1 0,45-8 0,19 1 0,140 1 0,-94 5 0,207-30 0,-219 10 0,1 6 0,146 1 0,-257 16 0,-1-2 0,0 0 0,34-7 0,-50 6 0,-1 0 0,1 0 0,-1-1 0,0 0 0,0 0 0,0-1 0,-1 0 0,1 0 0,-1-1 0,0 1 0,0-1 0,-1-1 0,1 1 0,-1-1 0,5-7 0,0-1 0,-1-1 0,-1 0 0,-1 0 0,0-1 0,9-32 0,11-88 0,-21 98 0,85-788 0,-74-12 0,-17 810 0,1-7 0,-2-1 0,-1 1 0,-2 0 0,-12-53 0,13 80 0,1 0 0,-1-1 0,-1 1 0,1 0 0,-1 1 0,-1-1 0,1 1 0,-1 0 0,-1 0 0,1 0 0,-1 1 0,0-1 0,-1 1 0,1 1 0,-1 0 0,0 0 0,-1 0 0,1 0 0,-1 1 0,0 1 0,0-1 0,0 1 0,-15-3 0,-34-3 0,-1 3 0,0 2 0,0 3 0,-66 7 0,3-2 0,-13-3-119,-209 8 370,259-2-750,0 3 0,-86 22 0,80-8-6327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3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14 24575,'0'2335'0,"-1"-2287"0,0-33 0,0 1 0,1-1 0,0 0 0,1 1 0,1-1 0,0 0 0,1 0 0,1 0 0,0 0 0,9 18 0,-12-30 0,1-1 0,-1 0 0,1 0 0,0 1 0,0-1 0,0 0 0,0 0 0,0-1 0,0 1 0,0 0 0,1-1 0,-1 1 0,1-1 0,-1 0 0,5 2 0,45 4 0,-49-7 0,331-1 0,-183-5 0,1601-11-668,-1702 17 668,-19 2 0,-1-2 0,1-2 0,32-5 0,-56 6 0,0 0 0,0-1 0,0 0 0,0-1 0,0 1 0,-1-1 0,1-1 0,-1 1 0,0-1 0,0 0 0,0 0 0,-1-1 0,1 0 0,-1 0 0,0 0 0,-1 0 0,9-13 0,-6 3 54,0 0 0,0-1 0,-2 0 0,0 0 0,0 0 0,-2-1 0,0 0 0,0-17 0,-1-146 188,-3 118-302,-3-23 60,-4 1 0,-3 0 0,-4 0 0,-4 1 0,-3 1 0,-56-135 0,20 87 0,-7 3 0,-5 2 0,-105-140 0,-192-169 0,263 321 0,80 85 30,-2 2 0,-1 1 0,-36-27 0,51 44-165,-1 0 0,1 1 0,-1 0 0,0 1 0,-1 0 0,1 1 0,-1 1 0,0 0 0,-1 1 0,-27-2 0,6 4-6691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4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24575,'0'22'0,"7"49"0,38 76 0,46 63 0,51 59 0,36 34-1658,16-7 1658,4-32 0,-25-54 0,-28-48 340,-31-45-340,-35-43-6873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4.4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24575,'0'35'0,"21"34"0,35 39 0,23 24 0,26 17 0,16 4 0,16-2 0,-1-20 0,-9-25 0,-13-30 0,-18-29 0,-12-22 0,-12-15 0,-5-17 0,1-28 0,-5-29 0,-5-25 0,-13 2-8191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5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24575,'96'205'0,"365"590"-1334,50-21-231,-447-678 1535,135 198-56,964 1479-2570,-143 86 754,-874-1523 2708,-28 7 3535,-75-221-2858,-26-78-1011,18 73-1,-26-80-1836,1-4-5461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5.5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24575,'0'21'0,"7"35"0,17 23 0,25 19 0,11 14 0,10 2 0,7-4 0,12-14 0,5-23 0,0-24 0,6-42 0,14-49 0,9-41 0,-16-4-8191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6.8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24575,'2'76'0,"3"-1"0,23 117 0,37 146 0,30 95-626,185 677-3304,191 553 2567,-106-549 824,96-53-1,-394-934 1225,7 13 1839,59 159 1,-103-201-2106,-5 2 0,21 169 0,-42-241-412,4 33-1372,-2-10-5461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57.4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24575,'0'7'0,"0"38"0,14 40 0,18 54 0,12 33 0,12 22 0,11 6 0,-6-2 0,-7-28 0,-5-15 0,-3-26 0,-11-21 0,-3-22 0,-7-25-8191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7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24575,'7'28'0,"24"38"0,27 36 0,25 29 0,28 21 0,15-2 0,1-19 0,-7-24 0,-11-25 0,-15-24 0,-4-38 0,-9-29 0,10-62 0,3-54 0,-7-57 0,-18 4-8191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7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24575,'1'2'0,"-1"0"0,1 1 0,-1-1 0,1 0 0,-1 0 0,1 0 0,0 0 0,0 0 0,0-1 0,0 1 0,1 0 0,-1 0 0,0-1 0,1 1 0,-1-1 0,4 3 0,5 7 0,197 187 0,1302 1016-2619,-355-364 379,51-81 1352,-712-518 1140,-153-110 3242,-230-96-3251,-70-30-6676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18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 24575,'-11'44'0,"3"0"0,1 1 0,2 0 0,1 78 0,2-65 0,0 1 0,-1 147 0,5-166 0,1 0 0,2 0 0,11 41 0,-11-64 0,1-1 0,1 1 0,1-2 0,0 1 0,1-1 0,1 0 0,0-1 0,1 0 0,0 0 0,1-1 0,1-1 0,0 0 0,0-1 0,1-1 0,29 18 0,9 0 0,0-3 0,2-1 0,80 23 0,-82-31 0,0-1 0,0-3 0,100 10 0,-134-21 0,0 0 0,1-1 0,-1-1 0,0-1 0,0 0 0,0-2 0,0 0 0,0 0 0,-1-2 0,0 0 0,0-2 0,0 1 0,-1-2 0,0 0 0,17-14 0,-9 1-114,0-2 1,-2-1-1,-1 0 0,-1-2 0,-1 0 1,-1-1-1,-2-1 0,-1 0 0,-1-1 1,-2-1-1,13-45 0,1-26-6712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20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24575,'6'1'0,"0"0"0,0 1 0,0 0 0,0 0 0,-1 0 0,1 1 0,-1 0 0,1 0 0,-1 0 0,0 0 0,0 1 0,8 8 0,12 7 0,55 37 0,125 63 0,66 9 0,95 18-350,101 9-1052,106 1 452,97-5-1448,99-10 1166,1911 232-4512,-1054-187 5165,779 100-388,439 134 3205,-1852-294 2848,-502-33-64,-35-5-3746,-203-66-2641,-154-17-5461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20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846 1 24575,'31'30'0,"2"-1"0,67 44 0,-41-32 0,-10-6 0,225 182 0,-246-190 0,-1 1 0,-1 1 0,-2 1 0,0 1 0,-3 1 0,0 1 0,16 38 0,-20-32 0,-2 0 0,-2 0 0,-2 1 0,-1 1 0,-3 0 0,-1 1 0,1 44 0,-7-79 0,0 1 0,0-1 0,0 0 0,-1 0 0,-1 0 0,1 0 0,-1 0 0,0 0 0,-1 0 0,1 0 0,-1-1 0,-1 1 0,1-1 0,-1 0 0,0 0 0,-1 0 0,1-1 0,-1 1 0,0-1 0,-1 0 0,1-1 0,-1 1 0,0-1 0,0 0 0,-12 5 0,-11 3 0,0-1 0,-1-1 0,-1-2 0,-55 8 0,62-12 0,-1137 139-1365,963-129-5461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21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0 24575,'-2'1'0,"0"-1"0,0 1 0,0 0 0,0 0 0,0 0 0,0 0 0,1 0 0,-1 0 0,0 0 0,0 0 0,1 1 0,-1-1 0,1 1 0,-1-1 0,1 1 0,0 0 0,0-1 0,0 1 0,0 0 0,0 0 0,0 0 0,0 0 0,0 0 0,0 2 0,-18 63 0,17-58 0,-19 109 0,5 1 0,-1 183 0,14-235 0,-5 956-1928,22-743 1827,84 469-1,127 88-1539,77-21 255,272 491 1402,66-42-215,-78-124-777,-430-829 911,155 557 1,-237-647 1593,-10 3-1,17 303 0,-40 453 333,-17-958-1981,1-13 171,-1 1-1,-1 0 1,1 0 0,-4 17-1,3-27-64,1 0 1,0 0-1,0 0 0,-1 0 0,1-1 0,-1 1 1,1 0-1,-1 0 0,1 0 0,-1 0 1,1-1-1,-1 1 0,1 0 0,-1-1 0,0 1 1,0 0-1,1-1 0,-1 1 0,0-1 0,0 1 1,0-1-1,-1 1 0,0-1-52,1 0 1,-1 0-1,0 0 1,0-1-1,1 1 0,-1-1 1,1 1-1,-1-1 1,0 1-1,1-1 0,-1 0 1,1 0-1,-1 1 0,1-1 1,-1 0-1,1-1 1,-2 0-1,-42-40-6760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21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24575,'0'7'0,"0"30"0,28 46 0,31 49 0,27 25 0,19 6 0,14-10 0,0-17 0,-5-31 0,-15-35 0,-11-28 0,-6-21 0,5-15 0,8-15 0,24-34 0,-9-10-8191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37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1359 24575,'204'-7'9,"0"-8"-1,248-52 1,388-128-324,-362 70-954,908-210 1094,-796 230-328,104-21 274,-632 109 759,-2-2 1,0-3-1,-1-2 1,68-40-1,-76 38-717,61-31 148,150-69-1287,-189 98-5500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38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24575,'60'0'0,"311"6"0,-263 0 0,150 30 0,-68 8 0,-3 8 0,-2 8 0,-3 9 0,283 149 0,-436-203 0,70 41 0,-90-50 0,0 1 0,0 0 0,-1 0 0,0 0 0,-1 1 0,0 0 0,0 1 0,5 9 0,-10-15 0,0 1 0,-1-1 0,0 1 0,0-1 0,0 1 0,0 0 0,0 0 0,-1-1 0,0 1 0,0 0 0,0 0 0,0 0 0,0-1 0,-1 1 0,0 0 0,0 0 0,0-1 0,0 1 0,0-1 0,-1 1 0,1-1 0,-1 1 0,0-1 0,-4 5 0,-5 7 0,-1 1 0,-1-2 0,-22 21 0,25-25 0,-25 23-109,-57 54-519,-126 157 0,182-196-6198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41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24575,'14'28'0,"5"45"0,6 45 0,-1 52 0,-5 33 0,-6 24 0,-4 23 0,-5 5 0,-2-27 0,-2-25 0,-1-17 0,0-34 0,0-29 0,0-27 0,1-31-8191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1:58.5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5 924 24575,'-2'-141'0,"-1"38"0,5 0 0,17-123 0,-9 176 0,1 1 0,35-93 0,-43 135 0,1 0 0,-1 1 0,1-1 0,0 1 0,1-1 0,0 1 0,0 1 0,0-1 0,0 1 0,1 0 0,0 0 0,0 0 0,0 1 0,1 0 0,0 0 0,-1 1 0,1 0 0,0 0 0,1 0 0,-1 1 0,0 0 0,1 1 0,13-2 0,-12 3 0,1-1 0,0 2 0,0-1 0,0 2 0,-1-1 0,1 1 0,-1 1 0,1-1 0,-1 2 0,0-1 0,0 1 0,0 1 0,-1-1 0,1 1 0,-1 1 0,0 0 0,-1 0 0,10 10 0,-4-1 0,0 1 0,-1 1 0,-1 0 0,15 31 0,31 82 0,-18-37 0,19 26-682,77 118-1,-103-189-6143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42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0 134 24575,'15'-14'0,"1"2"0,0 0 0,0 0 0,1 1 0,1 1 0,-1 1 0,2 1 0,-1 0 0,1 2 0,0 0 0,1 1 0,37-5 0,15 3 0,-1 4 0,94 6 0,-57 1 0,-93-4 0,0 1 0,0 0 0,0 1 0,0 0 0,0 2 0,0-1 0,-1 2 0,0 0 0,18 9 0,-24-9 0,-1 0 0,1 0 0,-1 1 0,-1-1 0,1 1 0,-1 1 0,0 0 0,0 0 0,-1 0 0,0 0 0,0 1 0,-1 0 0,0 0 0,0 0 0,-1 0 0,0 0 0,2 10 0,13 61 0,-3 0 0,7 153 0,-21 165 0,-4-198 0,3-185 0,1 15 0,-2 0 0,-1 0 0,-1-1 0,-12 53 0,13-73 0,-1 0 0,0 0 0,0-1 0,-1 0 0,0 0 0,-1 0 0,1 0 0,-1 0 0,0-1 0,-1 0 0,1 0 0,-1-1 0,-1 1 0,1-1 0,-1 0 0,0-1 0,0 0 0,0 0 0,0 0 0,-1-1 0,0 0 0,-8 2 0,-21 2 0,-1-2 0,0-1 0,0-2 0,-1-2 0,-70-7 0,4 0 0,58 6 0,0-3 0,1-1 0,-1-3 0,1-1 0,-54-19 0,63 16-1365,5 3-5461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44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24575,'7'0'0,"10"0"0,30 0 0,28 0 0,37-7 0,34-2 0,43 0 0,10 2 0,7 2 0,-18 2 0,-34 1 0,-28 2 0,-22 0 0,-22 0 0,-17 0 0,-13 1 0,-8-1 0,-11 0-8191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5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24575,'21'0'0,"15"14"0,14 26 0,6 13 0,9 12 0,-1 10 0,-4 5 0,-12 3 0,-7-4 0,-3-17 0,-9-11 0,-8-15-8191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6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463 1 24575,'-8'0'0,"-8"7"0,-17 17 0,-9 18 0,-12 30 0,-11 25 0,6 2 0,5 6 0,13-8 0,13-14 0,10-6 0,-4-2 0,0-15-8191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6.5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1 24575,'0'14'0,"0"19"0,0 25 0,0 10 0,0 7 0,0 12 0,-7-1 0,-3-2 0,-6 0 0,0-8 0,-5-10 0,1-15-8191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6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1 190 24575,'14'-14'0,"19"-5"0,18 1 0,29 3 0,22 5 0,7 4 0,21-5 0,10 1 0,9-6 0,-14 0 0,-15-5 0,-22 2 0,-26 4-8191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7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24575,'0'21'0,"15"29"0,11 26 0,22 30 0,11 16 0,-5-3 0,9 4 0,2-10 0,-4-18 0,-4-17 0,-6-9 0,-4-16 0,-10-16-8191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7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0 24575,'-7'0'0,"-9"15"0,-3 32 0,3 15 0,-3 20 0,1 1 0,4 9 0,-9 3 0,-9-15 0,1-14 0,7-19-8191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8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 24575,'0'28'0,"0"31"0,0 12 0,0 16 0,0 13 0,0 5 0,0 5 0,0-1 0,0-6 0,0-13 0,0 0 0,-7-9 0,-9-11 0,-3-17-8191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1:58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44 24575,'0'-8'0,"7"-1"0,24 0 0,34 1 0,14 3 0,22 2 0,14 1 0,-5 9 0,8 23 0,11 15 0,-15-1-8191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2:00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24575,'0'1485'0,"0"-1466"0,-1 2 0,2 1 0,0-1 0,5 30 0,-1-45 0,-1-14 0,4-30 0,-3 0 0,-1-1 0,-1-63 0,-1 11 0,15-89 0,8 2 0,7 1 0,62-191 0,-92 364 0,3-16 0,0-1 0,2 2 0,1-1 0,0 1 0,12-18 0,-17 31 0,1 1 0,0 0 0,1 0 0,-1 1 0,1-1 0,0 1 0,0 0 0,1 0 0,-1 1 0,1-1 0,-1 1 0,1 0 0,0 1 0,0 0 0,1 0 0,-1 0 0,0 0 0,1 1 0,-1 0 0,8 0 0,13-1 0,0 1 0,0 1 0,0 1 0,37 7 0,-54-6 0,0 1 0,0 0 0,0 0 0,0 1 0,-1 0 0,0 1 0,1 0 0,-2 1 0,1-1 0,-1 2 0,0-1 0,0 1 0,0 0 0,10 15 0,-6-5 0,-1 1 0,-1 0 0,0 1 0,-2 0 0,0 1 0,-1 0 0,-1 0 0,6 40 0,-4-1 0,0 116 0,-8-159 0,0 0 0,-1 0 0,-1-1 0,0 1 0,-5 16 0,5-28 0,1 0 0,-1 0 0,1 0 0,-1 0 0,0 0 0,-1 0 0,1-1 0,-1 1 0,0-1 0,0 1 0,0-1 0,0 0 0,0 0 0,-1 0 0,1-1 0,-1 1 0,0-1 0,0 0 0,0 0 0,0 0 0,0 0 0,0-1 0,-7 2 0,-17 1 0,0-1 0,-1-1 0,1-1 0,-1-2 0,1-1 0,0-1 0,-45-10 0,60 8-97,0 0-1,0-1 1,1 0-1,-1-1 1,1-1-1,1 1 1,-1-2-1,2 0 1,-1 0-1,1-1 1,0 0-1,1-1 0,-8-12 1,-12-12-6729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2:31.7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24575,'0'14'0,"0"26"0,8 13 0,8-2 0,3-10-8191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32:33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545 215 24575,'0'229'0,"0"53"0,0 110-749,0 166-2505,2 725 2764,17-756 860,-8-399-127,58 250 0,-63-352-103,27 84 356,-29-99-485,0-1 1,1 0 0,0 0-1,1 0 1,0-1 0,0 0-1,14 14 1,-15-19 127,0-1-1,1 1 1,-1-1 0,1 0-1,0-1 1,0 1-1,0-1 1,0 0 0,0-1-1,0 0 1,0 0 0,1 0-1,-1 0 1,0-1 0,1 0-1,6-1 1,24 2-81,10 5 109,-1 3 0,66 19-1,-87-21-173,247 61-412,4-12 1,327 23-1,857-5-2519,3-60 1987,-1409-13 965,401 1-1311,1430-9-102,-623-93 1525,-17-86 109,-728 103-216,918-66-19,5 110 0,-1015 42 0,900-29 0,-304-77 0,-8-36 0,-988 135 0,847-163 1336,-608 97-107,313-129 1,-480 161-775,105-45 1744,-162 64-1874,-1-1-1,67-49 1,-95 60-323,0 0-1,-1-1 1,0-1 0,0 0-1,-1 0 1,-1-1 0,0 0-1,-1 0 1,0-1 0,-1 0-1,0 0 1,-1-1 0,0 0-1,-1 0 1,2-15 0,1-22-4,-2 1 1,-4-101-1,-2 82 4,1 28-2,-8-798 0,4 731 0,-6 0 0,-4 0 0,-5 1 0,-4 1 0,-45-125 0,65 224 0,1-1 0,-1 1 0,-1 0 0,0 0 0,0 0 0,0 0 0,0 1 0,-1-1 0,-1 1 0,1 0 0,-1 1 0,-7-7 0,5 7 0,-1 1 0,0-1 0,0 1 0,0 1 0,0 0 0,-1 0 0,0 0 0,1 2 0,-1-1 0,-10 0 0,-248-5 0,207 7 0,-241 1-312,-113 2-937,-108-1 350,-95 1-1447,-91-2 1759,-72 0-47,-87 0-1904,-471 1 223,-1989-6-735,2558-11 2832,-552-48 189,67 3 159,865 47 232,-1095-52-94,-164-77-310,585 46 554,69 42 4535,919 53-3829,0-4 0,-75-13 0,111 10-540,1-2 0,0-1-1,1-2 1,0-2 0,-49-26-1,-64-50-497,135 82-165,-2 0 0,1 1 0,-1 0 0,-1 2-1,1 0 1,-1 1 0,-29-4 0,-135-5-1463,181 14 1412,-65-1-6790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15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1428 24575,'41'82'0,"5"15"0,4-2 0,93 130 0,-125-202 0,1-1 0,0 0 0,2-2 0,1 0 0,39 27 0,-47-38 0,1 0 0,0-1 0,0-1 0,1 0 0,-1-2 0,2 1 0,-1-2 0,0 0 0,1-1 0,33 1 0,186-9 0,-46-1 0,-146 6 0,347 4 0,-261 4 0,135 24 0,112 42 0,295 44 0,94-60 0,2233-61 0,-2827 1 0,1-7 0,-1-9 0,-1-6 0,198-56 0,-276 51 0,-1-5 0,-1-3 0,135-78 0,233-184 0,-164 72 0,31-22 0,460-235 0,-480 293 0,-121 73 0,-7 0 0,36-21 0,-214 138 0,143-91 120,-125 80-367,-1-2-1,-1 0 0,0-1 1,-1-1-1,22-30 1,-11 3-6579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15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1 192 24575,'37'0'0,"446"-15"0,-413 7 0,1-2 0,-1-3 0,-1-4 0,115-42 0,-139 39 0,-27 11 0,0 1 0,1 1 0,-1 0 0,1 2 0,1 0 0,23-3 0,-38 8 0,0 0 0,0 0 0,0 1 0,1 0 0,-2 0 0,1 0 0,0 0 0,0 1 0,0 0 0,0 0 0,-1 0 0,1 0 0,-1 1 0,0 0 0,0 0 0,0 0 0,0 0 0,0 1 0,-1-1 0,1 1 0,-1 0 0,0 0 0,0 0 0,-1 1 0,1-1 0,-1 1 0,0-1 0,0 1 0,2 7 0,4 12 0,-1 1 0,0 0 0,-2 1 0,3 45 0,-5 111 0,-3-133 0,-10 779-1365,10-761-5461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19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8249 11131 24575,'0'1'0,"1"1"0,-1-1 0,1 1 0,0-1 0,-1 1 0,1-1 0,0 1 0,0-1 0,0 0 0,0 1 0,0-1 0,0 0 0,0 0 0,0 0 0,1 1 0,-1-2 0,0 1 0,1 0 0,-1 0 0,1 0 0,-1 0 0,1-1 0,-1 1 0,1-1 0,-1 1 0,4-1 0,1 2 0,1 0 0,0-1 0,-1 0 0,1-1 0,11 1 0,-8-3 0,0 0 0,0-1 0,0 0 0,0 0 0,0-1 0,-1 0 0,1-1 0,-1 0 0,0 0 0,-1-1 0,1-1 0,-1 1 0,0-1 0,-1 0 0,0-1 0,0 0 0,8-11 0,8-15 0,0-1 0,33-73 0,-37 69 0,-2-2 0,-2 0 0,-1-1 0,-2 0 0,-2-1 0,5-60 0,-6-16 0,-5 0 0,-13-135 0,8 249 0,1 0 0,-1 1 0,0-1 0,0 0 0,0 0 0,0 1 0,-1-1 0,0 1 0,0-1 0,0 1 0,-1 0 0,1 0 0,-1 0 0,0 0 0,0 0 0,0 1 0,-6-6 0,1 5 0,1-1 0,0 1 0,-1 1 0,0-1 0,0 1 0,0 1 0,0-1 0,0 2 0,-15-3 0,-57-4 0,-148 3 0,143 6 0,-795 63-716,12 73-850,593-90 1368,-556 66-239,-5-79-83,728-38 704,1-4-1,1-6 1,0-4 0,1-4-1,-140-50 1,190 50-69,1-2 0,1-3 0,2-1 0,-57-42 0,40 18 145,1-3 0,-73-79 0,2-22 230,-176-262 0,-182-360-490,272 413 0,-496-931 0,542 963 0,-32-67 0,-274-676 0,461 1020 0,-84-224 0,82 204 0,-27-138 0,-11-72 0,37 187 0,5 0 0,-15-181 0,36-157 0,3 193 0,2 146 0,5 0 0,30-133 0,-24 144 0,63-207 0,-52 208 0,-3-2 0,16-121 0,-29 55 0,-7 83 0,3-1 0,17-80 0,-3 69 0,46-218 0,-53 227 0,7-53 0,-17 102 29,1-1 0,0 1 0,2 0 0,1 0-1,1 1 1,2 0 0,0 1 0,1 0 0,1 1-1,21-28 1,19-15-353,112-108 0,-77 86-710,-65 62-5792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20.8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92 24575,'0'-3'0,"1"1"0,-1-1 0,1 1 0,0 0 0,0-1 0,0 1 0,0 0 0,1 0 0,-1 0 0,1 0 0,-1 0 0,1 0 0,0 0 0,-1 1 0,1-1 0,0 0 0,0 1 0,0 0 0,1-1 0,-1 1 0,0 0 0,0 0 0,1 0 0,3-1 0,63-17 0,-66 19 0,62-11 0,126-4 0,71 17 0,-121 2 0,-50-6 0,-49 1 0,0 1 0,0 1 0,56 11 0,-92-11 0,0 0 0,0 1 0,0 0 0,-1 0 0,1 0 0,-1 0 0,1 1 0,-1 0 0,0 0 0,0 1 0,0 0 0,0-1 0,-1 1 0,0 1 0,0-1 0,0 1 0,3 5 0,0 1 0,-2 1 0,0 1 0,0-1 0,-1 1 0,-1 0 0,4 25 0,38 180 0,-21-112 0,19 185 0,-37 403 0,-10-383 0,3-47-1365,1-148-5461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2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8748 7449 24575,'-2'0'0,"-1"-1"0,1 1 0,0-1 0,-1 1 0,1-1 0,-1 0 0,1 0 0,0 0 0,0 0 0,0 0 0,0 0 0,0-1 0,0 1 0,0-1 0,0 1 0,0-1 0,0 0 0,1 0 0,-1 0 0,1 0 0,0 0 0,-1 0 0,0-3 0,-3-6 0,0 0 0,1 0 0,-4-17 0,7 26 0,-224-758 0,158 574-34,-8 2-1,-8 4 1,-7 4-1,-212-306 1,227 386-70,-5 2 1,-3 5-1,-5 3 1,-3 4-1,-147-103 1,111 102-49,-3 6 1,-4 5-1,-277-105 0,216 112-95,-4 9 0,-289-45-1,219 66-266,-362-1 0,-157 58 1586,738-14-554,1 1 0,1 2-1,-50 19 1,46-13-509,0-3 0,-67 11 0,-60-11-9,-188-10 0,265-5 0,48 1 0,-1-2 0,1-2 0,0-3 0,0-2 0,1-3 0,-63-22 0,28-1 0,2-4 0,1-3 0,3-4 0,1-4 0,3-3 0,2-4 0,-133-129 0,41 3 0,-151-215 0,165 200 0,14 12 0,8-6 0,-186-364 0,291 498 0,3 0 0,2-2 0,3-1 0,2 0 0,3-1 0,-8-91 0,-20-136 0,22 173 0,-7-141 0,26 249 0,0 0 0,1 0 0,1 0 0,-1-1 0,1 1 0,0 0 0,1 0 0,0 0 0,0 1 0,1-1 0,0 0 0,0 1 0,1 0 0,0 0 0,0 0 0,1 0 0,0 0 0,0 1 0,11-11 0,30-19 0,0 2 0,2 3 0,2 1 0,100-43 0,-60 29 0,17-10 0,2 5 0,2 5 0,128-33 0,-196 66-341,-1-1 0,0-3-1,50-24 1,-40 11-6485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23.6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24575,'657'24'0,"-584"-21"0,-49-3 0,0 1 0,1 1 0,-1 1 0,0 1 0,28 8 0,-48-10 0,0 0 0,0 0 0,-1 0 0,1 0 0,-1 0 0,1 1 0,-1-1 0,0 1 0,0 0 0,0 0 0,0 0 0,-1 1 0,1-1 0,-1 1 0,0-1 0,0 1 0,0 0 0,0 0 0,-1-1 0,2 9 0,1 3 0,-2-1 0,0 1 0,-1 0 0,-1 25 0,-2-3 0,-2 0 0,-2 1 0,-2-2 0,-1 1 0,-14 36 0,-81 179 0,64-163 0,-413 1055-2008,367-874-4175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52:26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24575,'3640'0'-1938,"-3582"0"-4315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27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02:28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6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424 426 24575,'-5'5'0,"-6"19"0,-4 24 0,2 2 0,-11 86 0,-34 246-220,-180 1219-561,192-1254 986,39-318-167,3-40-32,1-63-9,6-1424-931,3 616 1010,-6 836 26,9-229 394,-8 261-496,1 1 0,0-1 0,1 0 0,1 1 0,0-1 0,11-23 0,-10 29 0,0 0 0,0 1 0,0 0 0,1 0 0,0 0 0,0 1 0,1 0 0,0 0 0,0 0 0,0 1 0,11-6 0,-1 2 64,1 0-1,0 2 1,1 0-1,-1 0 1,1 2-1,1 1 0,28-4 1,-40 7-40,0 0 0,1 1 0,-1-1 0,0 2 1,1-1-1,-1 1 0,0 1 0,0-1 0,0 1 0,0 1 1,0 0-1,0 0 0,-1 0 0,1 1 0,-1 0 0,0 0 1,0 1-1,0 0 0,-1 0 0,9 9 0,-5 0-24,0 0 0,-1 0 0,-1 1 0,0 0 0,-1 0 0,8 25 0,22 107 0,-21-77 0,8 26 0,76 343 0,-84-344 0,-3 1 0,-1 161 0,-13-239 0,0-1 0,-1 0 0,0 1 0,-2-1 0,0 0 0,-1-1 0,0 1 0,-2-1 0,0 0 0,-15 25 0,14-29 0,0-1 0,-1 0 0,-1-1 0,0 1 0,0-2 0,-1 0 0,0 0 0,0-1 0,-1 0 0,0-1 0,-1 0 0,0-1 0,-18 6 0,10-4 0,0-2 0,-1 0 0,0-2 0,0 0 0,-24 0 0,39-3 0,1-1 0,-1 0 0,1 0 0,0-1 0,-1 0 0,1 0 0,-1 0 0,1-1 0,0 0 0,0 0 0,0-1 0,0 1 0,0-1 0,1-1 0,-1 1 0,1-1 0,0 0 0,0 0 0,0 0 0,1-1 0,-7-8 0,-14-37-1365,10-1-5461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18.2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2918 24575,'3888'0'-1286,"-3874"0"1290,12 0 115,0 0 0,40-7 0,-57 5-71,-1 0 1,1-1 0,-1 0 0,0 0-1,0-1 1,0 0 0,0 0 0,0 0 0,-1-1-1,0-1 1,8-7 0,10-13 18,-2 0 1,-1-2-1,-1 0 0,27-49 1,54-132-65,-50 88-3,60-214 0,-93 258 0,-4-2 0,-3 0 0,-3 0 0,-2-84 0,-18-521 0,9 641 0,-15-86 0,0 10 0,16 103 0,-1 0 0,0 0 0,-1 0 0,-1 0 0,-1 0 0,-8-21 0,10 32 0,0-1 0,-1 0 0,1 1 0,-1 0 0,0 0 0,0 0 0,-1 1 0,1-1 0,-1 1 0,0 0 0,0 0 0,-1 1 0,1-1 0,-1 1 0,0 0 0,0 1 0,0-1 0,0 1 0,-9-2 0,-66-10 0,-132-6 0,-41-7 0,-685-93 0,181 91 0,-69-8 0,576-8 0,186 30 0,0 3 0,0 2 0,-1 3 0,-86 3 0,141 4 0,1 2 0,-1-1 0,0 2 0,1-1 0,-1 1 0,1 1 0,0 0 0,0 1 0,0-1 0,1 2 0,0-1 0,-14 12 0,11-6 0,0 0 0,0 2 0,2-1 0,-1 1 0,1 1 0,1 0 0,-11 22 0,1 8 0,2 1 0,1 1 0,3 1 0,-13 81 0,-60 759 0,79 7 0,8-846-682,8 60-1,0-58-6143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3: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2248 24575,'4'3'0,"1"1"0,0-1 0,0 1 0,0-1 0,0-1 0,1 1 0,-1-1 0,1 0 0,0 0 0,-1-1 0,10 2 0,70 4 0,-65-6 0,82 1 0,0-4 0,200-30 0,179-19 0,-437 48 0,-31 2 0,1 0 0,-1-1 0,0 0 0,0-1 0,0 0 0,0-1 0,-1-1 0,0 0 0,0-1 0,13-7 0,-17 7 0,-1 0 0,0-1 0,0 1 0,-1-1 0,0-1 0,0 1 0,0-1 0,-1 0 0,0 0 0,-1-1 0,0 1 0,0-1 0,-1 0 0,4-18 0,-2 1 0,-1 1 0,-1-1 0,-1 0 0,-1 0 0,-2 0 0,-1 0 0,-8-46 0,-57-178 0,52 200 0,-1-2 0,-29-89 0,-40-234 0,13-17 0,56 292 0,13 69 0,-15-57 0,16 82 0,0 1 0,0 0 0,-1 0 0,0 0 0,0 0 0,-1 0 0,1 1 0,-1-1 0,0 1 0,0 0 0,0 0 0,-1 1 0,1-1 0,-1 1 0,0 0 0,0 0 0,0 0 0,0 1 0,-1 0 0,1 0 0,-8-2 0,-15-2 0,1 0 0,-1 2 0,-34-1 0,16 1 0,-121-22 0,-279-79 0,407 94 0,-1-1 0,-63-11 0,93 21 0,1 1 0,-1 0 0,0 1 0,1 0 0,-1 1 0,0 0 0,1 0 0,-1 1 0,1 0 0,0 0 0,-1 1 0,-11 6 0,-30 29-1365,7 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7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0 24575,'-13'43'0,"-13"42"0,-1 56 0,3 33 0,7 21 0,5 7 0,5-3 0,4-21 0,3-28 0,0-30 0,1-31 0,1-28-8191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11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500 104 24575,'-4'-3'0,"-1"-1"0,0 1 0,0 0 0,0 1 0,0-1 0,0 1 0,-1 0 0,1 0 0,-1 1 0,1-1 0,-12 0 0,8 1 0,-1 0 0,0 1 0,0 0 0,0 0 0,-20 4 0,20 0 0,-1 0 0,1 0 0,0 1 0,0 1 0,1 0 0,-1 0 0,1 1 0,1 0 0,-1 1 0,1-1 0,0 2 0,1-1 0,0 1 0,-7 11 0,-11 20 0,-40 83 0,64-120 0,-29 55 0,-27 62 0,51-105 0,1 0 0,0 1 0,1-1 0,1 1 0,-3 30 0,6-43 0,0 1 0,1 0 0,-1-1 0,1 1 0,0 0 0,0-1 0,0 1 0,1-1 0,-1 0 0,1 1 0,0-1 0,0 0 0,0 0 0,0 0 0,0 0 0,1-1 0,-1 1 0,1 0 0,0-1 0,4 3 0,8 5 0,-1-1 0,2 0 0,18 7 0,-8-4 0,-11-6 0,1 1 0,-1-2 0,1 0 0,0-1 0,0-1 0,24 2 0,101-3 0,-100-3 0,-29 2 0,-1-2 0,1 1 0,0-2 0,0 1 0,0-2 0,-1 0 0,1 0 0,-1-1 0,0 0 0,0-1 0,0 0 0,-1-1 0,0 0 0,0-1 0,0 0 0,-1 0 0,0-1 0,0 0 0,-1-1 0,0 0 0,0 0 0,-1-1 0,-1 0 0,0 0 0,0 0 0,5-13 0,-3 1 0,0-1 0,-1 0 0,-2-1 0,0 0 0,-2 0 0,2-40 0,-5 4 0,-12-90 0,11 138 0,-1 0 0,0 0 0,-1 0 0,-1 0 0,0 0 0,0 1 0,-11-20 0,10 24 0,0 0 0,0 0 0,-1 0 0,0 1 0,0 0 0,0 0 0,-1 1 0,0-1 0,0 2 0,0-1 0,-15-7 0,-29-9-1365,4 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7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 24575,'0'-7'0,"22"-2"0,48-1 0,56 3 0,56 2 0,39 1 0,32 3 0,22 21 0,14 16 0,-6 8 0,-52-3-8191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8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4 283 24575,'-2'285'0,"1"166"0,28-17 0,-10-329 0,-8-86 0,-9-19 0,0 0 0,0 0 0,1 0 0,-1 0 0,0 0 0,0 0 0,0 0 0,1 0 0,-1 0 0,0 0 0,0 0 0,1 0 0,-1 0 0,0 0 0,0 0 0,0 0 0,1 0 0,-1 0 0,0 0 0,0 0 0,0 0 0,1 0 0,-1 0 0,0-1 0,0 1 0,0 0 0,1 0 0,-1 0 0,0 0 0,0 0 0,0-1 0,0 1 0,0 0 0,1 0 0,-1 0 0,0-1 0,0 1 0,0 0 0,0 0 0,0 0 0,0-1 0,0 1 0,0 0 0,0 0 0,0 0 0,0-1 0,6-16 0,-2 0 0,0 0 0,-1 0 0,-1-1 0,-1 1 0,0-26 0,3-35 0,111-620 0,-48 428 0,-52 223 0,3 1 0,1 1 0,39-67 0,-50 98 0,1 1 0,0 0 0,1 0 0,0 1 0,22-20 0,-27 28 0,-1 1 0,1 0 0,0-1 0,0 2 0,0-1 0,1 1 0,-1-1 0,0 1 0,1 1 0,0-1 0,-1 1 0,1 0 0,0 0 0,-1 1 0,1 0 0,0 0 0,0 0 0,9 2 0,-2 1 0,0 1 0,-1 0 0,0 1 0,1 1 0,-2-1 0,1 2 0,-1 0 0,0 0 0,0 1 0,-1 0 0,19 19 0,-6-1 0,-1 1 0,-1 1 0,28 48 0,-10-2 0,-3 3 0,-3 0 0,-4 3 0,-3 0 0,-4 1 0,-3 2 0,8 87 0,-7 35 0,-11 358 0,-16-388-1365,4-122-5461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9.0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24575,'7'7'0,"24"30"0,13 24 0,21 29 0,13 21 0,15 20 0,6 2 0,0-15 0,-17-6 0,-15-15 0,-12-17 0,-9-22 0,-11-21-8191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9.4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753 0 24575,'-7'0'0,"-24"0"0,-14 7 0,2 10 0,-8 8 0,-8 8 0,6 5 0,-10 10 0,0 4 0,-12 8 0,8 0 0,7-3 0,8-11 0,5-6 0,10-10-8191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09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24575,'0'7'0,"0"23"0,0 36 0,0 27 0,0 19 0,7 19 0,10 15 0,1-9 0,-1-8 0,-5-18 0,-4-28-8191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0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24575,'15'0'0,"25"0"0,13 0 0,19 0 0,4 7 0,11 3 0,-10-1-8191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0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1 458 24575,'14'15'0,"12"18"0,2 25 0,-5 31 0,9 21 0,-1 14 0,0 28 0,-4 17 0,-7 14 0,-7 12 0,2 1 0,19 3 0,4-26 0,-5-42-8191</inkml:trace>
  <inkml:trace contextRef="#ctx0" brushRef="#br0" timeOffset="1">251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1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294 1 24575,'0'14'0,"0"40"0,0 32 0,0 37 0,0 26 0,0 8 0,0 0 0,0 0 0,0-11 0,0-17 0,0-16 0,0-20 0,0-26-8191</inkml:trace>
  <inkml:trace contextRef="#ctx0" brushRef="#br0" timeOffset="1">1 874 24575,'7'0'0,"10"0"0,30 0 0,42-7 0,42-2 0,26-7 0,37-29 0,6-7 0,-30 5-8191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1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0 24575,'2'1'0,"-1"-1"0,1 1 0,-1 0 0,0 0 0,1-1 0,-1 1 0,0 0 0,1 0 0,-1 0 0,0 1 0,0-1 0,0 0 0,0 0 0,0 1 0,0-1 0,0 0 0,-1 1 0,1-1 0,0 1 0,-1-1 0,1 1 0,-1-1 0,0 1 0,1-1 0,-1 1 0,0-1 0,0 1 0,0 0 0,0-1 0,0 3 0,0-2 0,12 107 0,-5 1 0,-7 118 0,-1-89 0,-1 928 0,3-1017 0,1-33 0,-1 0 0,-1 1 0,-1-1 0,0 0 0,-1 0 0,-1 0 0,0 0 0,-2 0 0,-9 24 0,13-39 0,0 1 0,-1-1 0,1 1 0,-1-1 0,0 0 0,0 1 0,0-1 0,0 0 0,0 0 0,-1 0 0,1-1 0,-1 1 0,1 0 0,-1-1 0,1 0 0,-1 1 0,0-1 0,0 0 0,0-1 0,1 1 0,-1 0 0,0-1 0,0 0 0,0 1 0,0-1 0,0 0 0,0-1 0,0 1 0,0 0 0,-5-2 0,0-1 0,0 1 0,1-1 0,-1-1 0,0 1 0,1-2 0,0 1 0,0-1 0,0 0 0,1 0 0,-8-7 0,0-4-455,0 0 0,-15-25 0,-23-43-6371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14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2 110 24575,'-1'16'0,"1"0"0,0 0 0,2 0 0,-1-1 0,2 1 0,0 0 0,1-1 0,1 0 0,0 0 0,1 0 0,1-1 0,0 0 0,1 0 0,15 20 0,5-3 0,0 0 0,3-2 0,0-2 0,2-1 0,48 31 0,-62-47 0,-1 0 0,1-1 0,0-1 0,1 0 0,0-2 0,40 8 0,126 9 0,-176-22 0,506 6 0,-294-10 0,377 29 0,-370-11 0,-113-10 0,-87-2 0,-1 2 0,0 1 0,47 17 0,-44-13 0,0-1 0,63 9 0,-30-15 0,-40-3 0,1 1 0,-1 1 0,36 9 0,-53-10 0,-1 1 0,0 0 0,1 1 0,-1 0 0,0 0 0,0 0 0,0 1 0,-1 0 0,1 0 0,-1 0 0,0 0 0,0 1 0,-1 0 0,1 0 0,-1 0 0,0 1 0,4 7 0,0 3 0,-2 1 0,0-1 0,0 1 0,-2 0 0,0 1 0,-1-1 0,-1 1 0,0 19 0,-7 151 0,0-115 0,3-33 0,-1 186 0,4-220 0,0 0 0,0 0 0,1 0 0,0 0 0,0 0 0,0-1 0,0 1 0,1-1 0,6 10 0,-8-14 0,0 1 0,0-1 0,0 0 0,0 0 0,0 0 0,0 0 0,0 0 0,0 0 0,0 0 0,0 0 0,0-1 0,1 1 0,-1 0 0,0-1 0,1 1 0,-1-1 0,0 1 0,1-1 0,-1 1 0,1-1 0,-1 0 0,0 0 0,1 0 0,-1 0 0,1 0 0,-1 0 0,1 0 0,-1-1 0,0 1 0,1 0 0,-1-1 0,1 1 0,-1-1 0,0 1 0,1-1 0,-1 0 0,0 0 0,0 0 0,0 1 0,0-1 0,0 0 0,0 0 0,0 0 0,0-1 0,0 1 0,1-1 0,2-4 0,0 0 0,0 0 0,0 0 0,-1 0 0,0 0 0,0-1 0,0 0 0,-1 1 0,0-1 0,1-8 0,7-76 0,-8 55 0,12-62 0,47-171 0,-22 113 0,-38 150 0,1-1 0,-1 1 0,1-1 0,1 1 0,-1 0 0,1 0 0,0 0 0,0 0 0,1 0 0,0 1 0,0-1 0,0 1 0,0 0 0,1 1 0,0-1 0,0 1 0,0 0 0,1 0 0,-1 0 0,1 1 0,0 0 0,0 0 0,0 0 0,1 1 0,-1 0 0,0 0 0,1 1 0,7-2 0,52-4 0,1 3 0,111 6 0,-88 1 0,1305 5 0,-1154-8 0,67-19 0,-63 1 0,-239 18 0,346-20 0,-269 11 0,-1-4 0,99-29 0,112-23 0,-236 54 0,-44 9 0,-1-1 0,0-1 0,0 0 0,0 0 0,-1-1 0,1-1 0,-1 0 0,0 0 0,-1-1 0,17-14 0,-15 9 0,-1 0 0,0-1 0,-1 0 0,0 0 0,-2-1 0,1 0 0,10-26 0,4-18 0,-3-1 0,-2-1 0,14-86 0,-29 114-1365,-5 8-5461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2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24575,'0'21'0,"0"28"0,0 35 0,0 24 0,0 21 0,0 4 0,0-7 0,0-10 0,0-12 0,0-22-8191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2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3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24575,'7'0'0,"17"0"0,18 0 0,16 0 0,13 0 0,15 0 0,7 0 0,16 0 0,-3 0 0,-20 0-8191</inkml:trace>
  <inkml:trace contextRef="#ctx0" brushRef="#br0" timeOffset="1">334 458 24575,'14'0'0,"26"0"0,21 0 0,20 0 0,12-7 0,-12-2-8191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13.8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814 759 24575,'-12'1'0,"-1"1"0,1-1 0,0 2 0,0 0 0,0 1 0,0 0 0,0 0 0,1 1 0,0 1 0,0 0 0,0 0 0,1 1 0,-12 11 0,-15 14 0,1 2 0,-32 39 0,46-48 0,-47 53 0,3 2 0,-90 146 0,129-179 0,1 2 0,3 0 0,2 2 0,2 0 0,2 1 0,-17 100 0,25-95 0,3 0 0,3 1 0,2-1 0,12 104 0,-9-149 0,0 1 0,1-1 0,0 0 0,1 0 0,1-1 0,0 1 0,0-1 0,1 0 0,1 0 0,0-1 0,0 0 0,1 0 0,0 0 0,1-1 0,0-1 0,0 1 0,1-1 0,0-1 0,1 0 0,-1-1 0,1 0 0,0 0 0,1-1 0,-1 0 0,1-1 0,0-1 0,22 4 0,-7-1 0,0-2 0,1-2 0,-1 0 0,1-1 0,-1-2 0,1-1 0,-1-1 0,0-2 0,0 0 0,52-18 0,-58 14 0,0-1 0,0-1 0,-1-1 0,-1 0 0,0-1 0,-1-1 0,0-1 0,-1-1 0,-1 0 0,0-1 0,-2-1 0,0-1 0,17-28 0,-10 9 0,-2-1 0,-2 0 0,-1-2 0,-3 0 0,16-74 0,12-221 0,-29 127-148,-17-240-1,-4 326 75,-6 0 0,-5 1 0,-45-152-1,58 249 75,-1 1 0,-1 0 0,-1 0 0,-1 1 0,-22-35 0,28 51 0,-1 0 0,1 1 0,-1-1 0,-1 1 0,1 1 0,-1-1 0,0 1 0,0 0 0,0 1 0,-1 0 0,0 0 0,0 0 0,0 1 0,0 0 0,0 1 0,-1 0 0,1 0 0,-1 1 0,-10-1 0,-58 4-1266,6 7-5065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0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1 24575,'1'261'0,"-3"301"0,1-539 0,-6 101 0,5-110 0,-1 1 0,0-1 0,-1 0 0,0 0 0,-1 0 0,-7 14 0,11-25 0,-1 0 0,1 0 0,-1 0 0,0 0 0,0 0 0,0 0 0,0-1 0,-1 1 0,1-1 0,-1 1 0,1-1 0,-1 0 0,0 0 0,0 0 0,0 0 0,0-1 0,0 1 0,-1-1 0,1 0 0,0 1 0,-5-1 0,4-1 0,-1 0 0,1 0 0,0-1 0,-1 1 0,1-1 0,0 0 0,-1-1 0,1 1 0,0-1 0,0 0 0,0 0 0,0 0 0,1 0 0,-6-5 0,-7-6 0,1-1 0,0-1 0,1 0 0,1-1 0,0 0 0,-10-19 0,2-2-341,2-2 0,1 0-1,-20-68 1,8 0-6485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627 652 24575,'0'-5'0,"0"1"0,0-1 0,-1 1 0,0-1 0,0 1 0,0 0 0,0-1 0,-1 1 0,1 0 0,-1 0 0,0 0 0,0 0 0,-1 0 0,1 0 0,-1 1 0,-5-6 0,3 4 0,-1 1 0,1-1 0,-1 1 0,0 1 0,-1-1 0,1 1 0,0 0 0,-1 0 0,-12-2 0,1 1 0,1 1 0,-1 1 0,0 0 0,0 1 0,0 1 0,0 1 0,-32 6 0,37-4 0,0 0 0,1 1 0,-1 0 0,1 1 0,0 1 0,0 0 0,1 0 0,-1 1 0,2 0 0,-1 1 0,-17 18 0,14-12 0,2 2 0,0-1 0,1 1 0,0 1 0,1 0 0,1 1 0,-8 22 0,-2 19 0,2 1 0,3 1 0,-11 124 0,12-57 0,8 231 0,8-319 0,2 0 0,2-1 0,1 1 0,2-2 0,17 44 0,-15-53 0,1 0 0,2 0 0,0-2 0,2 1 0,1-2 0,41 46 0,-49-61 0,0-2 0,1 1 0,1-1 0,-1-1 0,1 0 0,1-1 0,-1 0 0,20 7 0,-24-11 0,-1-1 0,1 0 0,-1 0 0,1-1 0,0 0 0,0 0 0,-1 0 0,1-1 0,0-1 0,0 1 0,0-1 0,-1-1 0,1 1 0,0-2 0,-1 1 0,14-6 0,-6-2 0,0 0 0,0 0 0,-1-2 0,-1 0 0,0 0 0,-1-1 0,0-1 0,-1 0 0,0 0 0,-1-1 0,11-23 0,8-19 0,39-112 0,-35 66 0,-4-1 0,-5-2 0,11-117 0,-8-325 0,-27 478 0,-4-1 0,-2 2 0,-3-1 0,-3 1 0,-40-126 0,48 184 0,0 0 0,-1 0 0,0 1 0,0 0 0,-1 0 0,0 0 0,-1 1 0,0-1 0,0 2 0,-1-1 0,-1 1 0,1 0 0,-1 1 0,0 0 0,-1 0 0,0 1 0,0 0 0,0 1 0,-1 0 0,1 1 0,-1 0 0,0 0 0,0 2 0,-1-1 0,-21-1 0,7 2-455,1 1 0,-45 5 0,-49 14-6371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2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24575,'8'0'0,"22"0"0,22 0 0,15 0 0,11 0 0,13 0 0,12 0 0,-3 0 0,1 0 0,-16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22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7 24575,'-7'-7'0,"-2"12"0,0 19 0,16 12 0,28 22 0,15 29 0,6 14 0,-7 4 0,-4-8 0,-10-15 0,-11-13 0,-9-12 0,-15-15 0,-14-15 0,-12-12 0,-8-9 0,-6-4 0,4-4-8191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23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1 24575,'-29'406'0,"9"-201"0,-7 220 0,-16 177 0,40-578 0,-35 252 0,35-260 0,-1 0 0,-1-1 0,-8 20 0,-1-17 0,14-18 0,-1 1 0,1-1 0,0 0 0,-1 0 0,1 0 0,-1 0 0,1 0 0,0 1 0,-1-1 0,1 0 0,-1 0 0,1 0 0,-1 0 0,1 0 0,0 0 0,-1 0 0,1-1 0,-1 1 0,1 0 0,0 0 0,-1 0 0,1 0 0,-1 0 0,1-1 0,0 1 0,-1 0 0,1 0 0,-1-1 0,-1-1 0,0-1 0,0 0 0,1 1 0,-1-1 0,1 0 0,-1 0 0,1 0 0,0 0 0,0 0 0,0-4 0,-10-48 0,4-1 0,1 1 0,4-94 0,1 67 0,-1-56 0,1-289 0,6 335 0,3 0 0,34-143 0,-37 213 0,1 0 0,1 1 0,13-30 0,-15 44 0,-1-1 0,1 0 0,0 1 0,1 0 0,0 0 0,0 1 0,0-1 0,1 2 0,0-1 0,0 0 0,11-5 0,8-3 0,1 2 0,0 0 0,0 2 0,1 1 0,1 1 0,0 1 0,0 2 0,0 1 0,40 0 0,-63 3 0,0 1 0,-1 0 0,1 0 0,0 1 0,0-1 0,0 2 0,-1-1 0,1 0 0,0 1 0,-1 0 0,0 0 0,1 1 0,-1 0 0,0 0 0,0 0 0,0 0 0,-1 1 0,1-1 0,-1 1 0,0 0 0,0 1 0,0-1 0,-1 1 0,1 0 0,-1 0 0,0 0 0,0 0 0,-1 0 0,0 1 0,0-1 0,0 1 0,-1-1 0,2 10 0,1 22 0,-1 0 0,-2 0 0,-2 0 0,-8 56 0,8-88-39,1 0 0,-1 0 0,0 0 0,-1 0 0,1 0 0,-1 0 0,0 0 0,0 0 0,-1-1 0,1 1 0,-1-1 0,0 0 0,0 0 0,0 0 0,-1 0 0,0 0 0,1-1 0,-1 1 0,0-1 0,-1 0 0,1 0 0,-1-1 0,1 1 0,-1-1 0,0 0 0,1-1 0,-1 1 0,0-1 0,0 0 0,-1 0 0,1 0 0,0 0 0,0-1 0,-7-1 0,-23 2-6787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24.6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404 84 24575,'-7'0'0,"-16"0"0,-12 0 0,-6 0 0,-4-7 0,-1-3 0,0 2 0,-14-7 0,4-6 0,11-1-8191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1:30:15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1 595 24575,'0'-4'0,"1"0"0,0 0 0,0 0 0,0 0 0,1 1 0,-1-1 0,1 0 0,0 1 0,3-6 0,3-6 0,16-31 0,2 1 0,2 1 0,50-61 0,113-108 0,-155 174 0,-32 34 0,1 1 0,-1-1 0,1 0 0,0 1 0,0 0 0,0 0 0,1 1 0,-1-1 0,8-2 0,-12 6 0,0 0 0,0 0 0,0-1 0,0 1 0,0 0 0,0 0 0,0 0 0,0 0 0,0 0 0,0 1 0,0-1 0,0 0 0,0 0 0,0 1 0,-1-1 0,1 0 0,0 1 0,0-1 0,0 1 0,0-1 0,0 1 0,-1 0 0,1-1 0,1 2 0,0 1 0,0 0 0,-1 0 0,1 0 0,0 0 0,-1 0 0,0 0 0,0 1 0,0-1 0,0 0 0,1 6 0,7 67 0,-4 0 0,-3 1 0,-7 76 0,0-36 0,-5 872-1365,10-938-5461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25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24575,'0'14'0,"0"26"0,0 28 0,0 23 0,0 10 0,0 10 0,0-8 0,0-13 0,0-16 0,0-13 0,0-17-8191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25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24575,'0'-7'0,"7"-2"0,16 0 0,33 2 0,28 2 0,28 2 0,10 1 0,4 1 0,3 1 0,-7 1 0,-3-1 0,-21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1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1 24575,'7'0'0,"2"7"0,0 31 0,-9 15 0,-4 14 0,-2 2 0,1-3 0,1-7 0,-7-5 0,0 2 0,-6-9 0,-8-12 0,-13-12 0,-7-9 0,4-16 0,9-6-8191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1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2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24575,'7'0'0,"10"0"0,9 0 0,6 0 0,-1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2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24575,'0'7'0,"0"9"0,8 3 0,22-3 0,22-4 0,15-3 0,-3-4-8191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3.4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132 169 24575,'-5'1'0,"1"-1"0,0 1 0,0 0 0,-1 1 0,1-1 0,0 1 0,0-1 0,0 1 0,1 1 0,-1-1 0,0 0 0,1 1 0,0 0 0,-1 0 0,1 0 0,0 0 0,0 0 0,1 0 0,-1 1 0,1 0 0,-1-1 0,1 1 0,1 0 0,-4 8 0,-2 5 0,1 0 0,1 1 0,0 0 0,-3 29 0,-3 92 0,7 180 0,6-237 0,-3-52 0,1-7 0,0 0 0,1-1 0,8 42 0,-8-59 0,0-1 0,0 0 0,0 0 0,1 1 0,0-1 0,-1 0 0,1 0 0,1 0 0,-1-1 0,1 1 0,-1 0 0,1-1 0,0 0 0,0 0 0,1 0 0,-1 0 0,0 0 0,1 0 0,0-1 0,0 0 0,0 0 0,0 0 0,0 0 0,0-1 0,7 3 0,3-2 0,0 0 0,0-1 0,0 0 0,0-1 0,0 0 0,0-1 0,0-1 0,19-5 0,-24 5 0,-1-1 0,1 0 0,-1-1 0,1 0 0,-1 0 0,0-1 0,0 0 0,-1 0 0,0-1 0,0 0 0,0 0 0,0-1 0,9-12 0,14-26 0,-2-1 0,-2-2 0,36-91 0,-27 43 0,23-112 0,-44 146 0,-2 0 0,-3-1 0,2-69 0,-11 124 0,0 0 0,-1 0 0,1 0 0,-1 0 0,-1 0 0,0 1 0,0-1 0,0 0 0,-1 1 0,0 0 0,0 0 0,-1 0 0,-7-11 0,8 14 0,-1 1 0,0-1 0,0 1 0,0 0 0,0 0 0,0 0 0,0 0 0,-1 1 0,1 0 0,-1 0 0,0 0 0,0 0 0,0 1 0,0 0 0,0 0 0,0 0 0,0 0 0,0 1 0,0 0 0,0 0 0,0 0 0,-6 2 0,-2 0-273,0 1 0,1 0 0,-1 1 0,-12 5 0,-50 26-6553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6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0 24575,'3'217'0,"-7"234"0,3-430 0,-1 0 0,-1 0 0,-1-1 0,-8 27 0,11-43 0,0 0 0,-1 0 0,1 0 0,-1-1 0,0 1 0,1 0 0,-2-1 0,1 1 0,0-1 0,-1 0 0,0 1 0,1-1 0,-1 0 0,0-1 0,-1 1 0,1-1 0,0 1 0,-1-1 0,1 0 0,-1 0 0,0 0 0,0-1 0,0 0 0,0 1 0,0-1 0,0 0 0,0-1 0,-8 1 0,8-2 5,-1 0 0,1 0 0,0-1 0,-1 1 0,1-1 0,0 0 0,0 0 0,0-1 0,0 1 0,1-1 0,-1 0 0,1 0 0,0 0 0,-1 0-1,1-1 1,1 1 0,-1-1 0,0 0 0,-3-7 0,-5-10-493,0 0 0,-10-30 0,21 51 488,-27-73-6826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7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24575,'7'-7'0,"3"-2"-8191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2:10:37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24575,'7'7'0,"10"2"0,9 0 0,6-2 0,-1 5 0,15 1 0,14 5 0,11-1 0,-7-3-8191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2C7B-D59B-4DA4-8BDB-2DF4A14EB57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DABA-9572-477C-9959-A90B76DB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DABA-9572-477C-9959-A90B76DB5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DABA-9572-477C-9959-A90B76DB5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DABA-9572-477C-9959-A90B76DB5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8603-FEBD-A021-7702-45BCCCA90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E9DE-0E2D-EBBE-98B4-BDDA46C1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8DAC-8ABD-0F5D-2CA1-E480EAAF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5CAE-010F-010C-B7BA-2FF4409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3740-8405-632A-AFF9-9C7968F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1D0-E9AB-17BB-50C9-CFF2A817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0C17-3388-6BCC-B035-6DFB1D4B0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3DB9-517C-F4AA-646A-A3F141E3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6DC2-8407-A217-547C-B60C351E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CA9B-242E-E215-6121-0DE09A8C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77507-ED63-6BEB-68E7-98943D19B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5450-FA58-5F9F-417F-28674495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3495-CABC-D625-A2A6-8832687B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B09A-46F7-2EB8-7FA7-2527B6DE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060A-BE9B-A809-846C-F0DAD62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1C7D-B17E-5C3D-7282-89142CE9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587-9B49-FE2F-726A-DE1C36AC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80D0-B363-91BB-CECC-6594706D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CB3-3B2C-A776-0A83-6589F32C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BA4E-562C-DDDB-AED7-8E78DC0B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B60D-25ED-3A92-0727-7E1B3D04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DEF6-1D0A-6E28-8995-4F7FAEB0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D8F5-B45F-C5A2-A071-48019E35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70CF-58B1-2E01-8412-716A71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38D4-BD04-86B8-995B-F7EB078B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8B89-958E-7E1F-DC36-955429F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550C-449F-0B87-F30C-4E501358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9934D-B55B-CEE5-B6EF-6ECB43EB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6FDE9-A7DA-2310-9AA4-54280E55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F59D7-5E47-67A7-F4AC-AC2DAA30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B2F3-178C-7635-8C7D-3E0AF8D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BC16-AFE0-1CA2-EA87-8EA192F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4AB6-5C30-0F00-0872-349A3712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C49A-E961-9A66-6B85-460B4843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02C9-6907-3FB4-4DFD-40B7859D6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3FA31-FD29-0C8E-0D37-831D0DED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20DE0-C835-C3D8-B3B3-DA0EC5E6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A447B-3388-4394-B46B-C1EBF549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DFC58-99E0-18C2-E8E4-73FC7B32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8E73-2B9D-DDD6-5167-EA4515E6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11007-3C55-3594-8FF9-32036A2B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5955-5023-6AE2-1AF9-50FE7AC3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4CC1-D070-9BEB-4B61-E7D065A4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228BD-8BC5-1930-C981-0D9642F8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7E88-A4FB-C1D9-FEF7-62C8061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0946-C5DB-E61C-D937-654F236A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98BF-9ABD-D3AB-2E3E-06692217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79FA-0748-7879-8474-C3B02F8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97AB1-9956-3AFB-8877-C76B0A61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3644-B568-623B-7C0B-E3CCA124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0587C-7437-4053-8195-D29C105C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9E684-DBA5-7EFD-B146-7BB7C1A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D35-F1BA-9FDD-4B0C-E382B63F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554FB-D0BF-2BFC-9BB8-3074DEF3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8FCF-5768-BBB3-FE1C-D95B59F4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82EA-8016-94E7-2598-56AC47B9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AA6C-AA6A-CF16-9DA3-60D0832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B66A-A08C-92DC-6E15-7EFBB0F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073D1-74A9-26CC-E8D7-BA5CD324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C6FC-1DC3-C6E1-6CC6-E140638C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6F22-EA9D-D53B-C82D-8F622255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3464-E458-4D99-8DE7-8A45EFCE70D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69A5-4336-940B-82E4-22CEA18B2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2D1A-0D62-82B7-AA69-477142BA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20.png"/><Relationship Id="rId63" Type="http://schemas.openxmlformats.org/officeDocument/2006/relationships/customXml" Target="../ink/ink33.xml"/><Relationship Id="rId159" Type="http://schemas.openxmlformats.org/officeDocument/2006/relationships/customXml" Target="../ink/ink86.xml"/><Relationship Id="rId170" Type="http://schemas.openxmlformats.org/officeDocument/2006/relationships/image" Target="../media/image88.png"/><Relationship Id="rId226" Type="http://schemas.openxmlformats.org/officeDocument/2006/relationships/customXml" Target="../ink/ink121.xml"/><Relationship Id="rId268" Type="http://schemas.openxmlformats.org/officeDocument/2006/relationships/image" Target="../media/image135.png"/><Relationship Id="rId32" Type="http://schemas.openxmlformats.org/officeDocument/2006/relationships/customXml" Target="../ink/ink16.xml"/><Relationship Id="rId74" Type="http://schemas.openxmlformats.org/officeDocument/2006/relationships/image" Target="../media/image45.png"/><Relationship Id="rId128" Type="http://schemas.openxmlformats.org/officeDocument/2006/relationships/image" Target="../media/image68.png"/><Relationship Id="rId5" Type="http://schemas.openxmlformats.org/officeDocument/2006/relationships/image" Target="../media/image12.png"/><Relationship Id="rId181" Type="http://schemas.openxmlformats.org/officeDocument/2006/relationships/image" Target="../media/image93.png"/><Relationship Id="rId237" Type="http://schemas.openxmlformats.org/officeDocument/2006/relationships/image" Target="../media/image120.png"/><Relationship Id="rId258" Type="http://schemas.openxmlformats.org/officeDocument/2006/relationships/customXml" Target="../ink/ink137.xml"/><Relationship Id="rId279" Type="http://schemas.openxmlformats.org/officeDocument/2006/relationships/customXml" Target="../ink/ink148.xml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40.png"/><Relationship Id="rId118" Type="http://schemas.openxmlformats.org/officeDocument/2006/relationships/image" Target="../media/image64.png"/><Relationship Id="rId139" Type="http://schemas.openxmlformats.org/officeDocument/2006/relationships/customXml" Target="../ink/ink75.xml"/><Relationship Id="rId85" Type="http://schemas.openxmlformats.org/officeDocument/2006/relationships/customXml" Target="../ink/ink45.xml"/><Relationship Id="rId150" Type="http://schemas.openxmlformats.org/officeDocument/2006/relationships/customXml" Target="../ink/ink81.xml"/><Relationship Id="rId171" Type="http://schemas.openxmlformats.org/officeDocument/2006/relationships/customXml" Target="../ink/ink92.xml"/><Relationship Id="rId192" Type="http://schemas.openxmlformats.org/officeDocument/2006/relationships/customXml" Target="../ink/ink103.xml"/><Relationship Id="rId206" Type="http://schemas.openxmlformats.org/officeDocument/2006/relationships/image" Target="../media/image105.png"/><Relationship Id="rId227" Type="http://schemas.openxmlformats.org/officeDocument/2006/relationships/image" Target="../media/image115.png"/><Relationship Id="rId248" Type="http://schemas.openxmlformats.org/officeDocument/2006/relationships/customXml" Target="../ink/ink132.xml"/><Relationship Id="rId269" Type="http://schemas.openxmlformats.org/officeDocument/2006/relationships/customXml" Target="../ink/ink143.xml"/><Relationship Id="rId12" Type="http://schemas.openxmlformats.org/officeDocument/2006/relationships/customXml" Target="../ink/ink6.xml"/><Relationship Id="rId33" Type="http://schemas.openxmlformats.org/officeDocument/2006/relationships/image" Target="../media/image26.png"/><Relationship Id="rId108" Type="http://schemas.openxmlformats.org/officeDocument/2006/relationships/image" Target="../media/image60.png"/><Relationship Id="rId129" Type="http://schemas.openxmlformats.org/officeDocument/2006/relationships/customXml" Target="../ink/ink70.xml"/><Relationship Id="rId280" Type="http://schemas.openxmlformats.org/officeDocument/2006/relationships/image" Target="../media/image141.png"/><Relationship Id="rId54" Type="http://schemas.openxmlformats.org/officeDocument/2006/relationships/image" Target="../media/image36.png"/><Relationship Id="rId75" Type="http://schemas.openxmlformats.org/officeDocument/2006/relationships/customXml" Target="../ink/ink39.xml"/><Relationship Id="rId96" Type="http://schemas.openxmlformats.org/officeDocument/2006/relationships/image" Target="../media/image54.png"/><Relationship Id="rId140" Type="http://schemas.openxmlformats.org/officeDocument/2006/relationships/image" Target="../media/image74.png"/><Relationship Id="rId161" Type="http://schemas.openxmlformats.org/officeDocument/2006/relationships/customXml" Target="../ink/ink87.xml"/><Relationship Id="rId182" Type="http://schemas.openxmlformats.org/officeDocument/2006/relationships/customXml" Target="../ink/ink98.xml"/><Relationship Id="rId217" Type="http://schemas.openxmlformats.org/officeDocument/2006/relationships/image" Target="../media/image110.png"/><Relationship Id="rId6" Type="http://schemas.openxmlformats.org/officeDocument/2006/relationships/customXml" Target="../ink/ink3.xml"/><Relationship Id="rId238" Type="http://schemas.openxmlformats.org/officeDocument/2006/relationships/customXml" Target="../ink/ink127.xml"/><Relationship Id="rId259" Type="http://schemas.openxmlformats.org/officeDocument/2006/relationships/image" Target="../media/image131.png"/><Relationship Id="rId23" Type="http://schemas.openxmlformats.org/officeDocument/2006/relationships/image" Target="../media/image21.png"/><Relationship Id="rId119" Type="http://schemas.openxmlformats.org/officeDocument/2006/relationships/customXml" Target="../ink/ink64.xml"/><Relationship Id="rId270" Type="http://schemas.openxmlformats.org/officeDocument/2006/relationships/image" Target="../media/image136.png"/><Relationship Id="rId44" Type="http://schemas.openxmlformats.org/officeDocument/2006/relationships/image" Target="../media/image31.png"/><Relationship Id="rId65" Type="http://schemas.openxmlformats.org/officeDocument/2006/relationships/customXml" Target="../ink/ink34.xml"/><Relationship Id="rId86" Type="http://schemas.openxmlformats.org/officeDocument/2006/relationships/image" Target="../media/image50.png"/><Relationship Id="rId130" Type="http://schemas.openxmlformats.org/officeDocument/2006/relationships/image" Target="../media/image69.png"/><Relationship Id="rId151" Type="http://schemas.openxmlformats.org/officeDocument/2006/relationships/customXml" Target="../ink/ink82.xml"/><Relationship Id="rId172" Type="http://schemas.openxmlformats.org/officeDocument/2006/relationships/image" Target="../media/image89.png"/><Relationship Id="rId193" Type="http://schemas.openxmlformats.org/officeDocument/2006/relationships/image" Target="../media/image99.png"/><Relationship Id="rId207" Type="http://schemas.openxmlformats.org/officeDocument/2006/relationships/customXml" Target="../ink/ink111.xml"/><Relationship Id="rId228" Type="http://schemas.openxmlformats.org/officeDocument/2006/relationships/customXml" Target="../ink/ink122.xml"/><Relationship Id="rId249" Type="http://schemas.openxmlformats.org/officeDocument/2006/relationships/image" Target="../media/image126.png"/><Relationship Id="rId13" Type="http://schemas.openxmlformats.org/officeDocument/2006/relationships/image" Target="../media/image16.png"/><Relationship Id="rId109" Type="http://schemas.openxmlformats.org/officeDocument/2006/relationships/customXml" Target="../ink/ink58.xml"/><Relationship Id="rId260" Type="http://schemas.openxmlformats.org/officeDocument/2006/relationships/customXml" Target="../ink/ink138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46.png"/><Relationship Id="rId97" Type="http://schemas.openxmlformats.org/officeDocument/2006/relationships/customXml" Target="../ink/ink52.xml"/><Relationship Id="rId120" Type="http://schemas.openxmlformats.org/officeDocument/2006/relationships/customXml" Target="../ink/ink65.xml"/><Relationship Id="rId141" Type="http://schemas.openxmlformats.org/officeDocument/2006/relationships/customXml" Target="../ink/ink76.xml"/><Relationship Id="rId7" Type="http://schemas.openxmlformats.org/officeDocument/2006/relationships/image" Target="../media/image13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18" Type="http://schemas.openxmlformats.org/officeDocument/2006/relationships/customXml" Target="../ink/ink117.xml"/><Relationship Id="rId239" Type="http://schemas.openxmlformats.org/officeDocument/2006/relationships/image" Target="../media/image121.png"/><Relationship Id="rId250" Type="http://schemas.openxmlformats.org/officeDocument/2006/relationships/customXml" Target="../ink/ink133.xml"/><Relationship Id="rId271" Type="http://schemas.openxmlformats.org/officeDocument/2006/relationships/customXml" Target="../ink/ink144.xml"/><Relationship Id="rId24" Type="http://schemas.openxmlformats.org/officeDocument/2006/relationships/customXml" Target="../ink/ink12.xml"/><Relationship Id="rId45" Type="http://schemas.openxmlformats.org/officeDocument/2006/relationships/customXml" Target="../ink/ink23.xml"/><Relationship Id="rId66" Type="http://schemas.openxmlformats.org/officeDocument/2006/relationships/image" Target="../media/image41.png"/><Relationship Id="rId87" Type="http://schemas.openxmlformats.org/officeDocument/2006/relationships/customXml" Target="../ink/ink46.xml"/><Relationship Id="rId110" Type="http://schemas.openxmlformats.org/officeDocument/2006/relationships/image" Target="../media/image61.png"/><Relationship Id="rId131" Type="http://schemas.openxmlformats.org/officeDocument/2006/relationships/customXml" Target="../ink/ink71.xml"/><Relationship Id="rId152" Type="http://schemas.openxmlformats.org/officeDocument/2006/relationships/image" Target="../media/image79.png"/><Relationship Id="rId173" Type="http://schemas.openxmlformats.org/officeDocument/2006/relationships/customXml" Target="../ink/ink93.xml"/><Relationship Id="rId194" Type="http://schemas.openxmlformats.org/officeDocument/2006/relationships/customXml" Target="../ink/ink104.xml"/><Relationship Id="rId208" Type="http://schemas.openxmlformats.org/officeDocument/2006/relationships/customXml" Target="../ink/ink112.xml"/><Relationship Id="rId229" Type="http://schemas.openxmlformats.org/officeDocument/2006/relationships/image" Target="../media/image116.png"/><Relationship Id="rId240" Type="http://schemas.openxmlformats.org/officeDocument/2006/relationships/customXml" Target="../ink/ink128.xml"/><Relationship Id="rId261" Type="http://schemas.openxmlformats.org/officeDocument/2006/relationships/image" Target="../media/image132.png"/><Relationship Id="rId14" Type="http://schemas.openxmlformats.org/officeDocument/2006/relationships/customXml" Target="../ink/ink7.xml"/><Relationship Id="rId35" Type="http://schemas.openxmlformats.org/officeDocument/2006/relationships/image" Target="../media/image27.png"/><Relationship Id="rId56" Type="http://schemas.openxmlformats.org/officeDocument/2006/relationships/image" Target="../media/image37.png"/><Relationship Id="rId77" Type="http://schemas.openxmlformats.org/officeDocument/2006/relationships/customXml" Target="../ink/ink40.xml"/><Relationship Id="rId100" Type="http://schemas.openxmlformats.org/officeDocument/2006/relationships/image" Target="../media/image56.png"/><Relationship Id="rId8" Type="http://schemas.openxmlformats.org/officeDocument/2006/relationships/customXml" Target="../ink/ink4.xml"/><Relationship Id="rId98" Type="http://schemas.openxmlformats.org/officeDocument/2006/relationships/image" Target="../media/image55.png"/><Relationship Id="rId121" Type="http://schemas.openxmlformats.org/officeDocument/2006/relationships/customXml" Target="../ink/ink66.xml"/><Relationship Id="rId142" Type="http://schemas.openxmlformats.org/officeDocument/2006/relationships/image" Target="../media/image75.png"/><Relationship Id="rId163" Type="http://schemas.openxmlformats.org/officeDocument/2006/relationships/customXml" Target="../ink/ink88.xml"/><Relationship Id="rId184" Type="http://schemas.openxmlformats.org/officeDocument/2006/relationships/customXml" Target="../ink/ink99.xml"/><Relationship Id="rId219" Type="http://schemas.openxmlformats.org/officeDocument/2006/relationships/image" Target="../media/image111.png"/><Relationship Id="rId230" Type="http://schemas.openxmlformats.org/officeDocument/2006/relationships/customXml" Target="../ink/ink123.xml"/><Relationship Id="rId251" Type="http://schemas.openxmlformats.org/officeDocument/2006/relationships/image" Target="../media/image127.png"/><Relationship Id="rId25" Type="http://schemas.openxmlformats.org/officeDocument/2006/relationships/image" Target="../media/image22.png"/><Relationship Id="rId46" Type="http://schemas.openxmlformats.org/officeDocument/2006/relationships/image" Target="../media/image32.png"/><Relationship Id="rId67" Type="http://schemas.openxmlformats.org/officeDocument/2006/relationships/customXml" Target="../ink/ink35.xml"/><Relationship Id="rId272" Type="http://schemas.openxmlformats.org/officeDocument/2006/relationships/image" Target="../media/image137.png"/><Relationship Id="rId88" Type="http://schemas.openxmlformats.org/officeDocument/2006/relationships/image" Target="../media/image51.png"/><Relationship Id="rId111" Type="http://schemas.openxmlformats.org/officeDocument/2006/relationships/customXml" Target="../ink/ink59.xml"/><Relationship Id="rId132" Type="http://schemas.openxmlformats.org/officeDocument/2006/relationships/image" Target="../media/image70.png"/><Relationship Id="rId153" Type="http://schemas.openxmlformats.org/officeDocument/2006/relationships/customXml" Target="../ink/ink83.xml"/><Relationship Id="rId174" Type="http://schemas.openxmlformats.org/officeDocument/2006/relationships/customXml" Target="../ink/ink94.xml"/><Relationship Id="rId195" Type="http://schemas.openxmlformats.org/officeDocument/2006/relationships/image" Target="../media/image100.png"/><Relationship Id="rId209" Type="http://schemas.openxmlformats.org/officeDocument/2006/relationships/image" Target="../media/image106.png"/><Relationship Id="rId220" Type="http://schemas.openxmlformats.org/officeDocument/2006/relationships/customXml" Target="../ink/ink118.xml"/><Relationship Id="rId241" Type="http://schemas.openxmlformats.org/officeDocument/2006/relationships/image" Target="../media/image122.png"/><Relationship Id="rId15" Type="http://schemas.openxmlformats.org/officeDocument/2006/relationships/image" Target="../media/image1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262" Type="http://schemas.openxmlformats.org/officeDocument/2006/relationships/customXml" Target="../ink/ink139.xml"/><Relationship Id="rId78" Type="http://schemas.openxmlformats.org/officeDocument/2006/relationships/customXml" Target="../ink/ink41.xml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65.png"/><Relationship Id="rId143" Type="http://schemas.openxmlformats.org/officeDocument/2006/relationships/customXml" Target="../ink/ink77.xml"/><Relationship Id="rId164" Type="http://schemas.openxmlformats.org/officeDocument/2006/relationships/image" Target="../media/image85.png"/><Relationship Id="rId185" Type="http://schemas.openxmlformats.org/officeDocument/2006/relationships/image" Target="../media/image95.png"/><Relationship Id="rId9" Type="http://schemas.openxmlformats.org/officeDocument/2006/relationships/image" Target="../media/image14.png"/><Relationship Id="rId210" Type="http://schemas.openxmlformats.org/officeDocument/2006/relationships/customXml" Target="../ink/ink113.xml"/><Relationship Id="rId26" Type="http://schemas.openxmlformats.org/officeDocument/2006/relationships/customXml" Target="../ink/ink13.xml"/><Relationship Id="rId231" Type="http://schemas.openxmlformats.org/officeDocument/2006/relationships/image" Target="../media/image117.png"/><Relationship Id="rId252" Type="http://schemas.openxmlformats.org/officeDocument/2006/relationships/customXml" Target="../ink/ink134.xml"/><Relationship Id="rId273" Type="http://schemas.openxmlformats.org/officeDocument/2006/relationships/customXml" Target="../ink/ink145.xml"/><Relationship Id="rId47" Type="http://schemas.openxmlformats.org/officeDocument/2006/relationships/customXml" Target="../ink/ink24.xml"/><Relationship Id="rId68" Type="http://schemas.openxmlformats.org/officeDocument/2006/relationships/image" Target="../media/image42.png"/><Relationship Id="rId89" Type="http://schemas.openxmlformats.org/officeDocument/2006/relationships/customXml" Target="../ink/ink47.xml"/><Relationship Id="rId112" Type="http://schemas.openxmlformats.org/officeDocument/2006/relationships/customXml" Target="../ink/ink60.xml"/><Relationship Id="rId133" Type="http://schemas.openxmlformats.org/officeDocument/2006/relationships/customXml" Target="../ink/ink72.xml"/><Relationship Id="rId154" Type="http://schemas.openxmlformats.org/officeDocument/2006/relationships/image" Target="../media/image80.png"/><Relationship Id="rId175" Type="http://schemas.openxmlformats.org/officeDocument/2006/relationships/image" Target="../media/image90.png"/><Relationship Id="rId196" Type="http://schemas.openxmlformats.org/officeDocument/2006/relationships/customXml" Target="../ink/ink105.xml"/><Relationship Id="rId200" Type="http://schemas.openxmlformats.org/officeDocument/2006/relationships/customXml" Target="../ink/ink107.xml"/><Relationship Id="rId16" Type="http://schemas.openxmlformats.org/officeDocument/2006/relationships/customXml" Target="../ink/ink8.xml"/><Relationship Id="rId221" Type="http://schemas.openxmlformats.org/officeDocument/2006/relationships/image" Target="../media/image112.png"/><Relationship Id="rId242" Type="http://schemas.openxmlformats.org/officeDocument/2006/relationships/customXml" Target="../ink/ink129.xml"/><Relationship Id="rId263" Type="http://schemas.openxmlformats.org/officeDocument/2006/relationships/image" Target="../media/image133.png"/><Relationship Id="rId37" Type="http://schemas.openxmlformats.org/officeDocument/2006/relationships/image" Target="../media/image28.png"/><Relationship Id="rId58" Type="http://schemas.openxmlformats.org/officeDocument/2006/relationships/image" Target="../media/image38.png"/><Relationship Id="rId79" Type="http://schemas.openxmlformats.org/officeDocument/2006/relationships/customXml" Target="../ink/ink42.xml"/><Relationship Id="rId102" Type="http://schemas.openxmlformats.org/officeDocument/2006/relationships/image" Target="../media/image57.png"/><Relationship Id="rId123" Type="http://schemas.openxmlformats.org/officeDocument/2006/relationships/customXml" Target="../ink/ink67.xml"/><Relationship Id="rId144" Type="http://schemas.openxmlformats.org/officeDocument/2006/relationships/image" Target="../media/image76.png"/><Relationship Id="rId90" Type="http://schemas.openxmlformats.org/officeDocument/2006/relationships/image" Target="../media/image52.png"/><Relationship Id="rId165" Type="http://schemas.openxmlformats.org/officeDocument/2006/relationships/customXml" Target="../ink/ink89.xml"/><Relationship Id="rId186" Type="http://schemas.openxmlformats.org/officeDocument/2006/relationships/customXml" Target="../ink/ink100.xml"/><Relationship Id="rId211" Type="http://schemas.openxmlformats.org/officeDocument/2006/relationships/image" Target="../media/image107.png"/><Relationship Id="rId232" Type="http://schemas.openxmlformats.org/officeDocument/2006/relationships/customXml" Target="../ink/ink124.xml"/><Relationship Id="rId253" Type="http://schemas.openxmlformats.org/officeDocument/2006/relationships/image" Target="../media/image128.png"/><Relationship Id="rId274" Type="http://schemas.openxmlformats.org/officeDocument/2006/relationships/image" Target="../media/image138.png"/><Relationship Id="rId27" Type="http://schemas.openxmlformats.org/officeDocument/2006/relationships/image" Target="../media/image23.png"/><Relationship Id="rId48" Type="http://schemas.openxmlformats.org/officeDocument/2006/relationships/image" Target="../media/image33.png"/><Relationship Id="rId69" Type="http://schemas.openxmlformats.org/officeDocument/2006/relationships/customXml" Target="../ink/ink36.xml"/><Relationship Id="rId113" Type="http://schemas.openxmlformats.org/officeDocument/2006/relationships/customXml" Target="../ink/ink61.xml"/><Relationship Id="rId134" Type="http://schemas.openxmlformats.org/officeDocument/2006/relationships/image" Target="../media/image71.png"/><Relationship Id="rId80" Type="http://schemas.openxmlformats.org/officeDocument/2006/relationships/image" Target="../media/image47.png"/><Relationship Id="rId155" Type="http://schemas.openxmlformats.org/officeDocument/2006/relationships/customXml" Target="../ink/ink84.xml"/><Relationship Id="rId176" Type="http://schemas.openxmlformats.org/officeDocument/2006/relationships/customXml" Target="../ink/ink95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9.xml"/><Relationship Id="rId243" Type="http://schemas.openxmlformats.org/officeDocument/2006/relationships/image" Target="../media/image123.png"/><Relationship Id="rId264" Type="http://schemas.openxmlformats.org/officeDocument/2006/relationships/customXml" Target="../ink/ink140.xml"/><Relationship Id="rId17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5.xml"/><Relationship Id="rId124" Type="http://schemas.openxmlformats.org/officeDocument/2006/relationships/image" Target="../media/image66.png"/><Relationship Id="rId70" Type="http://schemas.openxmlformats.org/officeDocument/2006/relationships/image" Target="../media/image43.png"/><Relationship Id="rId91" Type="http://schemas.openxmlformats.org/officeDocument/2006/relationships/customXml" Target="../ink/ink48.xml"/><Relationship Id="rId145" Type="http://schemas.openxmlformats.org/officeDocument/2006/relationships/customXml" Target="../ink/ink78.xml"/><Relationship Id="rId166" Type="http://schemas.openxmlformats.org/officeDocument/2006/relationships/image" Target="../media/image86.png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4.xml"/><Relationship Id="rId233" Type="http://schemas.openxmlformats.org/officeDocument/2006/relationships/image" Target="../media/image118.png"/><Relationship Id="rId254" Type="http://schemas.openxmlformats.org/officeDocument/2006/relationships/customXml" Target="../ink/ink135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62.png"/><Relationship Id="rId275" Type="http://schemas.openxmlformats.org/officeDocument/2006/relationships/customXml" Target="../ink/ink146.xml"/><Relationship Id="rId60" Type="http://schemas.openxmlformats.org/officeDocument/2006/relationships/customXml" Target="../ink/ink31.xml"/><Relationship Id="rId81" Type="http://schemas.openxmlformats.org/officeDocument/2006/relationships/customXml" Target="../ink/ink43.xml"/><Relationship Id="rId135" Type="http://schemas.openxmlformats.org/officeDocument/2006/relationships/customXml" Target="../ink/ink73.xml"/><Relationship Id="rId156" Type="http://schemas.openxmlformats.org/officeDocument/2006/relationships/image" Target="../media/image81.png"/><Relationship Id="rId177" Type="http://schemas.openxmlformats.org/officeDocument/2006/relationships/image" Target="../media/image91.png"/><Relationship Id="rId198" Type="http://schemas.openxmlformats.org/officeDocument/2006/relationships/customXml" Target="../ink/ink106.xml"/><Relationship Id="rId202" Type="http://schemas.openxmlformats.org/officeDocument/2006/relationships/customXml" Target="../ink/ink108.xml"/><Relationship Id="rId223" Type="http://schemas.openxmlformats.org/officeDocument/2006/relationships/image" Target="../media/image113.png"/><Relationship Id="rId244" Type="http://schemas.openxmlformats.org/officeDocument/2006/relationships/customXml" Target="../ink/ink130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image" Target="../media/image134.png"/><Relationship Id="rId50" Type="http://schemas.openxmlformats.org/officeDocument/2006/relationships/image" Target="../media/image34.png"/><Relationship Id="rId104" Type="http://schemas.openxmlformats.org/officeDocument/2006/relationships/image" Target="../media/image58.png"/><Relationship Id="rId125" Type="http://schemas.openxmlformats.org/officeDocument/2006/relationships/customXml" Target="../ink/ink68.xml"/><Relationship Id="rId146" Type="http://schemas.openxmlformats.org/officeDocument/2006/relationships/image" Target="../media/image77.png"/><Relationship Id="rId167" Type="http://schemas.openxmlformats.org/officeDocument/2006/relationships/customXml" Target="../ink/ink90.xml"/><Relationship Id="rId188" Type="http://schemas.openxmlformats.org/officeDocument/2006/relationships/customXml" Target="../ink/ink101.xml"/><Relationship Id="rId71" Type="http://schemas.openxmlformats.org/officeDocument/2006/relationships/customXml" Target="../ink/ink37.xml"/><Relationship Id="rId92" Type="http://schemas.openxmlformats.org/officeDocument/2006/relationships/customXml" Target="../ink/ink49.xml"/><Relationship Id="rId213" Type="http://schemas.openxmlformats.org/officeDocument/2006/relationships/image" Target="../media/image108.png"/><Relationship Id="rId234" Type="http://schemas.openxmlformats.org/officeDocument/2006/relationships/customXml" Target="../ink/ink125.xml"/><Relationship Id="rId2" Type="http://schemas.openxmlformats.org/officeDocument/2006/relationships/customXml" Target="../ink/ink1.xml"/><Relationship Id="rId29" Type="http://schemas.openxmlformats.org/officeDocument/2006/relationships/image" Target="../media/image24.png"/><Relationship Id="rId255" Type="http://schemas.openxmlformats.org/officeDocument/2006/relationships/image" Target="../media/image129.png"/><Relationship Id="rId276" Type="http://schemas.openxmlformats.org/officeDocument/2006/relationships/image" Target="../media/image139.png"/><Relationship Id="rId40" Type="http://schemas.openxmlformats.org/officeDocument/2006/relationships/image" Target="../media/image29.png"/><Relationship Id="rId115" Type="http://schemas.openxmlformats.org/officeDocument/2006/relationships/customXml" Target="../ink/ink62.xml"/><Relationship Id="rId136" Type="http://schemas.openxmlformats.org/officeDocument/2006/relationships/image" Target="../media/image72.png"/><Relationship Id="rId157" Type="http://schemas.openxmlformats.org/officeDocument/2006/relationships/customXml" Target="../ink/ink85.xml"/><Relationship Id="rId178" Type="http://schemas.openxmlformats.org/officeDocument/2006/relationships/customXml" Target="../ink/ink96.xml"/><Relationship Id="rId61" Type="http://schemas.openxmlformats.org/officeDocument/2006/relationships/customXml" Target="../ink/ink32.xml"/><Relationship Id="rId82" Type="http://schemas.openxmlformats.org/officeDocument/2006/relationships/image" Target="../media/image48.png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9.png"/><Relationship Id="rId224" Type="http://schemas.openxmlformats.org/officeDocument/2006/relationships/customXml" Target="../ink/ink120.xml"/><Relationship Id="rId245" Type="http://schemas.openxmlformats.org/officeDocument/2006/relationships/image" Target="../media/image124.png"/><Relationship Id="rId266" Type="http://schemas.openxmlformats.org/officeDocument/2006/relationships/customXml" Target="../ink/ink141.xml"/><Relationship Id="rId30" Type="http://schemas.openxmlformats.org/officeDocument/2006/relationships/customXml" Target="../ink/ink15.xml"/><Relationship Id="rId105" Type="http://schemas.openxmlformats.org/officeDocument/2006/relationships/customXml" Target="../ink/ink56.xml"/><Relationship Id="rId126" Type="http://schemas.openxmlformats.org/officeDocument/2006/relationships/image" Target="../media/image67.png"/><Relationship Id="rId147" Type="http://schemas.openxmlformats.org/officeDocument/2006/relationships/customXml" Target="../ink/ink79.xml"/><Relationship Id="rId168" Type="http://schemas.openxmlformats.org/officeDocument/2006/relationships/image" Target="../media/image87.png"/><Relationship Id="rId51" Type="http://schemas.openxmlformats.org/officeDocument/2006/relationships/customXml" Target="../ink/ink26.xml"/><Relationship Id="rId72" Type="http://schemas.openxmlformats.org/officeDocument/2006/relationships/image" Target="../media/image44.png"/><Relationship Id="rId93" Type="http://schemas.openxmlformats.org/officeDocument/2006/relationships/image" Target="../media/image53.png"/><Relationship Id="rId189" Type="http://schemas.openxmlformats.org/officeDocument/2006/relationships/image" Target="../media/image97.png"/><Relationship Id="rId3" Type="http://schemas.openxmlformats.org/officeDocument/2006/relationships/image" Target="../media/image11.png"/><Relationship Id="rId214" Type="http://schemas.openxmlformats.org/officeDocument/2006/relationships/customXml" Target="../ink/ink115.xml"/><Relationship Id="rId235" Type="http://schemas.openxmlformats.org/officeDocument/2006/relationships/image" Target="../media/image119.png"/><Relationship Id="rId256" Type="http://schemas.openxmlformats.org/officeDocument/2006/relationships/customXml" Target="../ink/ink136.xml"/><Relationship Id="rId277" Type="http://schemas.openxmlformats.org/officeDocument/2006/relationships/customXml" Target="../ink/ink147.xml"/><Relationship Id="rId116" Type="http://schemas.openxmlformats.org/officeDocument/2006/relationships/image" Target="../media/image63.png"/><Relationship Id="rId137" Type="http://schemas.openxmlformats.org/officeDocument/2006/relationships/customXml" Target="../ink/ink74.xml"/><Relationship Id="rId158" Type="http://schemas.openxmlformats.org/officeDocument/2006/relationships/image" Target="../media/image82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9.png"/><Relationship Id="rId83" Type="http://schemas.openxmlformats.org/officeDocument/2006/relationships/customXml" Target="../ink/ink44.xml"/><Relationship Id="rId179" Type="http://schemas.openxmlformats.org/officeDocument/2006/relationships/image" Target="../media/image92.png"/><Relationship Id="rId190" Type="http://schemas.openxmlformats.org/officeDocument/2006/relationships/customXml" Target="../ink/ink102.xml"/><Relationship Id="rId204" Type="http://schemas.openxmlformats.org/officeDocument/2006/relationships/customXml" Target="../ink/ink109.xml"/><Relationship Id="rId225" Type="http://schemas.openxmlformats.org/officeDocument/2006/relationships/image" Target="../media/image114.png"/><Relationship Id="rId246" Type="http://schemas.openxmlformats.org/officeDocument/2006/relationships/customXml" Target="../ink/ink131.xml"/><Relationship Id="rId267" Type="http://schemas.openxmlformats.org/officeDocument/2006/relationships/customXml" Target="../ink/ink142.xml"/><Relationship Id="rId106" Type="http://schemas.openxmlformats.org/officeDocument/2006/relationships/image" Target="../media/image59.png"/><Relationship Id="rId127" Type="http://schemas.openxmlformats.org/officeDocument/2006/relationships/customXml" Target="../ink/ink69.xml"/><Relationship Id="rId10" Type="http://schemas.openxmlformats.org/officeDocument/2006/relationships/customXml" Target="../ink/ink5.xml"/><Relationship Id="rId31" Type="http://schemas.openxmlformats.org/officeDocument/2006/relationships/image" Target="../media/image25.png"/><Relationship Id="rId52" Type="http://schemas.openxmlformats.org/officeDocument/2006/relationships/image" Target="../media/image35.png"/><Relationship Id="rId73" Type="http://schemas.openxmlformats.org/officeDocument/2006/relationships/customXml" Target="../ink/ink38.xml"/><Relationship Id="rId94" Type="http://schemas.openxmlformats.org/officeDocument/2006/relationships/customXml" Target="../ink/ink50.xml"/><Relationship Id="rId148" Type="http://schemas.openxmlformats.org/officeDocument/2006/relationships/customXml" Target="../ink/ink80.xml"/><Relationship Id="rId169" Type="http://schemas.openxmlformats.org/officeDocument/2006/relationships/customXml" Target="../ink/ink91.xml"/><Relationship Id="rId4" Type="http://schemas.openxmlformats.org/officeDocument/2006/relationships/customXml" Target="../ink/ink2.xml"/><Relationship Id="rId180" Type="http://schemas.openxmlformats.org/officeDocument/2006/relationships/customXml" Target="../ink/ink97.xml"/><Relationship Id="rId215" Type="http://schemas.openxmlformats.org/officeDocument/2006/relationships/image" Target="../media/image109.png"/><Relationship Id="rId236" Type="http://schemas.openxmlformats.org/officeDocument/2006/relationships/customXml" Target="../ink/ink126.xml"/><Relationship Id="rId257" Type="http://schemas.openxmlformats.org/officeDocument/2006/relationships/image" Target="../media/image130.png"/><Relationship Id="rId278" Type="http://schemas.openxmlformats.org/officeDocument/2006/relationships/image" Target="../media/image140.png"/><Relationship Id="rId42" Type="http://schemas.openxmlformats.org/officeDocument/2006/relationships/image" Target="../media/image30.png"/><Relationship Id="rId84" Type="http://schemas.openxmlformats.org/officeDocument/2006/relationships/image" Target="../media/image49.png"/><Relationship Id="rId138" Type="http://schemas.openxmlformats.org/officeDocument/2006/relationships/image" Target="../media/image73.png"/><Relationship Id="rId191" Type="http://schemas.openxmlformats.org/officeDocument/2006/relationships/image" Target="../media/image98.png"/><Relationship Id="rId205" Type="http://schemas.openxmlformats.org/officeDocument/2006/relationships/customXml" Target="../ink/ink110.xml"/><Relationship Id="rId247" Type="http://schemas.openxmlformats.org/officeDocument/2006/relationships/image" Target="../media/image125.png"/><Relationship Id="rId107" Type="http://schemas.openxmlformats.org/officeDocument/2006/relationships/customXml" Target="../ink/ink57.xml"/><Relationship Id="rId11" Type="http://schemas.openxmlformats.org/officeDocument/2006/relationships/image" Target="../media/image15.png"/><Relationship Id="rId53" Type="http://schemas.openxmlformats.org/officeDocument/2006/relationships/customXml" Target="../ink/ink27.xml"/><Relationship Id="rId149" Type="http://schemas.openxmlformats.org/officeDocument/2006/relationships/image" Target="../media/image78.png"/><Relationship Id="rId95" Type="http://schemas.openxmlformats.org/officeDocument/2006/relationships/customXml" Target="../ink/ink51.xml"/><Relationship Id="rId160" Type="http://schemas.openxmlformats.org/officeDocument/2006/relationships/image" Target="../media/image83.png"/><Relationship Id="rId216" Type="http://schemas.openxmlformats.org/officeDocument/2006/relationships/customXml" Target="../ink/ink116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1.xml"/><Relationship Id="rId21" Type="http://schemas.openxmlformats.org/officeDocument/2006/relationships/customXml" Target="../ink/ink159.xml"/><Relationship Id="rId63" Type="http://schemas.openxmlformats.org/officeDocument/2006/relationships/customXml" Target="../ink/ink182.xml"/><Relationship Id="rId159" Type="http://schemas.openxmlformats.org/officeDocument/2006/relationships/customXml" Target="../ink/ink233.xml"/><Relationship Id="rId170" Type="http://schemas.openxmlformats.org/officeDocument/2006/relationships/image" Target="../media/image180.png"/><Relationship Id="rId226" Type="http://schemas.openxmlformats.org/officeDocument/2006/relationships/customXml" Target="../ink/ink267.xml"/><Relationship Id="rId268" Type="http://schemas.openxmlformats.org/officeDocument/2006/relationships/customXml" Target="../ink/ink288.xml"/><Relationship Id="rId11" Type="http://schemas.openxmlformats.org/officeDocument/2006/relationships/image" Target="../media/image26.png"/><Relationship Id="rId32" Type="http://schemas.openxmlformats.org/officeDocument/2006/relationships/image" Target="../media/image36.png"/><Relationship Id="rId53" Type="http://schemas.openxmlformats.org/officeDocument/2006/relationships/customXml" Target="../ink/ink176.xml"/><Relationship Id="rId74" Type="http://schemas.openxmlformats.org/officeDocument/2006/relationships/image" Target="../media/image54.png"/><Relationship Id="rId128" Type="http://schemas.openxmlformats.org/officeDocument/2006/relationships/customXml" Target="../ink/ink217.xml"/><Relationship Id="rId149" Type="http://schemas.openxmlformats.org/officeDocument/2006/relationships/image" Target="../media/image170.png"/><Relationship Id="rId5" Type="http://schemas.openxmlformats.org/officeDocument/2006/relationships/image" Target="../media/image23.png"/><Relationship Id="rId95" Type="http://schemas.openxmlformats.org/officeDocument/2006/relationships/customXml" Target="../ink/ink200.xml"/><Relationship Id="rId160" Type="http://schemas.openxmlformats.org/officeDocument/2006/relationships/image" Target="../media/image175.png"/><Relationship Id="rId181" Type="http://schemas.openxmlformats.org/officeDocument/2006/relationships/image" Target="../media/image185.png"/><Relationship Id="rId216" Type="http://schemas.openxmlformats.org/officeDocument/2006/relationships/customXml" Target="../ink/ink262.xml"/><Relationship Id="rId237" Type="http://schemas.openxmlformats.org/officeDocument/2006/relationships/image" Target="../media/image213.png"/><Relationship Id="rId258" Type="http://schemas.openxmlformats.org/officeDocument/2006/relationships/customXml" Target="../ink/ink283.xml"/><Relationship Id="rId22" Type="http://schemas.openxmlformats.org/officeDocument/2006/relationships/image" Target="../media/image31.png"/><Relationship Id="rId43" Type="http://schemas.openxmlformats.org/officeDocument/2006/relationships/customXml" Target="../ink/ink171.xml"/><Relationship Id="rId64" Type="http://schemas.openxmlformats.org/officeDocument/2006/relationships/image" Target="../media/image50.png"/><Relationship Id="rId118" Type="http://schemas.openxmlformats.org/officeDocument/2006/relationships/image" Target="../media/image155.png"/><Relationship Id="rId139" Type="http://schemas.openxmlformats.org/officeDocument/2006/relationships/image" Target="../media/image165.png"/><Relationship Id="rId85" Type="http://schemas.openxmlformats.org/officeDocument/2006/relationships/customXml" Target="../ink/ink194.xml"/><Relationship Id="rId150" Type="http://schemas.openxmlformats.org/officeDocument/2006/relationships/customXml" Target="../ink/ink228.xml"/><Relationship Id="rId171" Type="http://schemas.openxmlformats.org/officeDocument/2006/relationships/customXml" Target="../ink/ink239.xml"/><Relationship Id="rId192" Type="http://schemas.openxmlformats.org/officeDocument/2006/relationships/customXml" Target="../ink/ink250.xml"/><Relationship Id="rId206" Type="http://schemas.openxmlformats.org/officeDocument/2006/relationships/customXml" Target="../ink/ink257.xml"/><Relationship Id="rId227" Type="http://schemas.openxmlformats.org/officeDocument/2006/relationships/image" Target="../media/image208.png"/><Relationship Id="rId248" Type="http://schemas.openxmlformats.org/officeDocument/2006/relationships/customXml" Target="../ink/ink278.xml"/><Relationship Id="rId269" Type="http://schemas.openxmlformats.org/officeDocument/2006/relationships/customXml" Target="../ink/ink289.xml"/><Relationship Id="rId12" Type="http://schemas.openxmlformats.org/officeDocument/2006/relationships/customXml" Target="../ink/ink154.xml"/><Relationship Id="rId33" Type="http://schemas.openxmlformats.org/officeDocument/2006/relationships/customXml" Target="../ink/ink165.xml"/><Relationship Id="rId108" Type="http://schemas.openxmlformats.org/officeDocument/2006/relationships/image" Target="../media/image150.png"/><Relationship Id="rId129" Type="http://schemas.openxmlformats.org/officeDocument/2006/relationships/image" Target="../media/image160.png"/><Relationship Id="rId54" Type="http://schemas.openxmlformats.org/officeDocument/2006/relationships/image" Target="../media/image46.png"/><Relationship Id="rId75" Type="http://schemas.openxmlformats.org/officeDocument/2006/relationships/customXml" Target="../ink/ink189.xml"/><Relationship Id="rId96" Type="http://schemas.openxmlformats.org/officeDocument/2006/relationships/image" Target="../media/image144.png"/><Relationship Id="rId140" Type="http://schemas.openxmlformats.org/officeDocument/2006/relationships/customXml" Target="../ink/ink223.xml"/><Relationship Id="rId161" Type="http://schemas.openxmlformats.org/officeDocument/2006/relationships/customXml" Target="../ink/ink234.xml"/><Relationship Id="rId182" Type="http://schemas.openxmlformats.org/officeDocument/2006/relationships/customXml" Target="../ink/ink245.xml"/><Relationship Id="rId217" Type="http://schemas.openxmlformats.org/officeDocument/2006/relationships/image" Target="../media/image203.png"/><Relationship Id="rId6" Type="http://schemas.openxmlformats.org/officeDocument/2006/relationships/customXml" Target="../ink/ink151.xml"/><Relationship Id="rId238" Type="http://schemas.openxmlformats.org/officeDocument/2006/relationships/customXml" Target="../ink/ink273.xml"/><Relationship Id="rId259" Type="http://schemas.openxmlformats.org/officeDocument/2006/relationships/image" Target="../media/image224.png"/><Relationship Id="rId23" Type="http://schemas.openxmlformats.org/officeDocument/2006/relationships/customXml" Target="../ink/ink160.xml"/><Relationship Id="rId119" Type="http://schemas.openxmlformats.org/officeDocument/2006/relationships/customXml" Target="../ink/ink212.xml"/><Relationship Id="rId270" Type="http://schemas.openxmlformats.org/officeDocument/2006/relationships/image" Target="../media/image229.png"/><Relationship Id="rId44" Type="http://schemas.openxmlformats.org/officeDocument/2006/relationships/image" Target="../media/image41.png"/><Relationship Id="rId65" Type="http://schemas.openxmlformats.org/officeDocument/2006/relationships/customXml" Target="../ink/ink183.xml"/><Relationship Id="rId86" Type="http://schemas.openxmlformats.org/officeDocument/2006/relationships/image" Target="../media/image60.png"/><Relationship Id="rId130" Type="http://schemas.openxmlformats.org/officeDocument/2006/relationships/customXml" Target="../ink/ink218.xml"/><Relationship Id="rId151" Type="http://schemas.openxmlformats.org/officeDocument/2006/relationships/image" Target="../media/image171.png"/><Relationship Id="rId172" Type="http://schemas.openxmlformats.org/officeDocument/2006/relationships/image" Target="../media/image181.png"/><Relationship Id="rId193" Type="http://schemas.openxmlformats.org/officeDocument/2006/relationships/image" Target="../media/image191.png"/><Relationship Id="rId207" Type="http://schemas.openxmlformats.org/officeDocument/2006/relationships/image" Target="../media/image198.png"/><Relationship Id="rId228" Type="http://schemas.openxmlformats.org/officeDocument/2006/relationships/customXml" Target="../ink/ink268.xml"/><Relationship Id="rId249" Type="http://schemas.openxmlformats.org/officeDocument/2006/relationships/image" Target="../media/image219.png"/><Relationship Id="rId13" Type="http://schemas.openxmlformats.org/officeDocument/2006/relationships/image" Target="../media/image27.png"/><Relationship Id="rId109" Type="http://schemas.openxmlformats.org/officeDocument/2006/relationships/customXml" Target="../ink/ink207.xml"/><Relationship Id="rId260" Type="http://schemas.openxmlformats.org/officeDocument/2006/relationships/customXml" Target="../ink/ink284.xml"/><Relationship Id="rId34" Type="http://schemas.openxmlformats.org/officeDocument/2006/relationships/image" Target="../media/image37.png"/><Relationship Id="rId55" Type="http://schemas.openxmlformats.org/officeDocument/2006/relationships/customXml" Target="../ink/ink177.xml"/><Relationship Id="rId76" Type="http://schemas.openxmlformats.org/officeDocument/2006/relationships/image" Target="../media/image55.png"/><Relationship Id="rId97" Type="http://schemas.openxmlformats.org/officeDocument/2006/relationships/customXml" Target="../ink/ink201.xml"/><Relationship Id="rId120" Type="http://schemas.openxmlformats.org/officeDocument/2006/relationships/customXml" Target="../ink/ink213.xml"/><Relationship Id="rId141" Type="http://schemas.openxmlformats.org/officeDocument/2006/relationships/image" Target="../media/image166.png"/><Relationship Id="rId7" Type="http://schemas.openxmlformats.org/officeDocument/2006/relationships/image" Target="../media/image24.png"/><Relationship Id="rId162" Type="http://schemas.openxmlformats.org/officeDocument/2006/relationships/image" Target="../media/image176.png"/><Relationship Id="rId183" Type="http://schemas.openxmlformats.org/officeDocument/2006/relationships/image" Target="../media/image186.png"/><Relationship Id="rId218" Type="http://schemas.openxmlformats.org/officeDocument/2006/relationships/customXml" Target="../ink/ink263.xml"/><Relationship Id="rId239" Type="http://schemas.openxmlformats.org/officeDocument/2006/relationships/image" Target="../media/image214.png"/><Relationship Id="rId250" Type="http://schemas.openxmlformats.org/officeDocument/2006/relationships/customXml" Target="../ink/ink279.xml"/><Relationship Id="rId24" Type="http://schemas.openxmlformats.org/officeDocument/2006/relationships/image" Target="../media/image32.png"/><Relationship Id="rId45" Type="http://schemas.openxmlformats.org/officeDocument/2006/relationships/customXml" Target="../ink/ink172.xml"/><Relationship Id="rId66" Type="http://schemas.openxmlformats.org/officeDocument/2006/relationships/image" Target="../media/image51.png"/><Relationship Id="rId87" Type="http://schemas.openxmlformats.org/officeDocument/2006/relationships/customXml" Target="../ink/ink195.xml"/><Relationship Id="rId110" Type="http://schemas.openxmlformats.org/officeDocument/2006/relationships/image" Target="../media/image151.png"/><Relationship Id="rId131" Type="http://schemas.openxmlformats.org/officeDocument/2006/relationships/image" Target="../media/image161.png"/><Relationship Id="rId152" Type="http://schemas.openxmlformats.org/officeDocument/2006/relationships/customXml" Target="../ink/ink229.xml"/><Relationship Id="rId173" Type="http://schemas.openxmlformats.org/officeDocument/2006/relationships/customXml" Target="../ink/ink240.xml"/><Relationship Id="rId194" Type="http://schemas.openxmlformats.org/officeDocument/2006/relationships/customXml" Target="../ink/ink251.xml"/><Relationship Id="rId208" Type="http://schemas.openxmlformats.org/officeDocument/2006/relationships/customXml" Target="../ink/ink258.xml"/><Relationship Id="rId229" Type="http://schemas.openxmlformats.org/officeDocument/2006/relationships/image" Target="../media/image209.png"/><Relationship Id="rId240" Type="http://schemas.openxmlformats.org/officeDocument/2006/relationships/customXml" Target="../ink/ink274.xml"/><Relationship Id="rId261" Type="http://schemas.openxmlformats.org/officeDocument/2006/relationships/image" Target="../media/image225.png"/><Relationship Id="rId14" Type="http://schemas.openxmlformats.org/officeDocument/2006/relationships/customXml" Target="../ink/ink155.xml"/><Relationship Id="rId35" Type="http://schemas.openxmlformats.org/officeDocument/2006/relationships/customXml" Target="../ink/ink166.xml"/><Relationship Id="rId56" Type="http://schemas.openxmlformats.org/officeDocument/2006/relationships/customXml" Target="../ink/ink178.xml"/><Relationship Id="rId77" Type="http://schemas.openxmlformats.org/officeDocument/2006/relationships/customXml" Target="../ink/ink190.xml"/><Relationship Id="rId100" Type="http://schemas.openxmlformats.org/officeDocument/2006/relationships/image" Target="../media/image146.png"/><Relationship Id="rId8" Type="http://schemas.openxmlformats.org/officeDocument/2006/relationships/customXml" Target="../ink/ink152.xml"/><Relationship Id="rId98" Type="http://schemas.openxmlformats.org/officeDocument/2006/relationships/image" Target="../media/image145.png"/><Relationship Id="rId121" Type="http://schemas.openxmlformats.org/officeDocument/2006/relationships/image" Target="../media/image156.png"/><Relationship Id="rId142" Type="http://schemas.openxmlformats.org/officeDocument/2006/relationships/customXml" Target="../ink/ink224.xml"/><Relationship Id="rId163" Type="http://schemas.openxmlformats.org/officeDocument/2006/relationships/customXml" Target="../ink/ink235.xml"/><Relationship Id="rId184" Type="http://schemas.openxmlformats.org/officeDocument/2006/relationships/customXml" Target="../ink/ink246.xml"/><Relationship Id="rId219" Type="http://schemas.openxmlformats.org/officeDocument/2006/relationships/image" Target="../media/image204.png"/><Relationship Id="rId230" Type="http://schemas.openxmlformats.org/officeDocument/2006/relationships/customXml" Target="../ink/ink269.xml"/><Relationship Id="rId251" Type="http://schemas.openxmlformats.org/officeDocument/2006/relationships/image" Target="../media/image220.png"/><Relationship Id="rId25" Type="http://schemas.openxmlformats.org/officeDocument/2006/relationships/customXml" Target="../ink/ink161.xml"/><Relationship Id="rId46" Type="http://schemas.openxmlformats.org/officeDocument/2006/relationships/image" Target="../media/image42.png"/><Relationship Id="rId67" Type="http://schemas.openxmlformats.org/officeDocument/2006/relationships/customXml" Target="../ink/ink184.xml"/><Relationship Id="rId88" Type="http://schemas.openxmlformats.org/officeDocument/2006/relationships/image" Target="../media/image61.png"/><Relationship Id="rId111" Type="http://schemas.openxmlformats.org/officeDocument/2006/relationships/customXml" Target="../ink/ink208.xml"/><Relationship Id="rId132" Type="http://schemas.openxmlformats.org/officeDocument/2006/relationships/customXml" Target="../ink/ink219.xml"/><Relationship Id="rId153" Type="http://schemas.openxmlformats.org/officeDocument/2006/relationships/image" Target="../media/image172.png"/><Relationship Id="rId174" Type="http://schemas.openxmlformats.org/officeDocument/2006/relationships/image" Target="../media/image182.png"/><Relationship Id="rId195" Type="http://schemas.openxmlformats.org/officeDocument/2006/relationships/image" Target="../media/image192.png"/><Relationship Id="rId209" Type="http://schemas.openxmlformats.org/officeDocument/2006/relationships/image" Target="../media/image199.png"/><Relationship Id="rId220" Type="http://schemas.openxmlformats.org/officeDocument/2006/relationships/customXml" Target="../ink/ink264.xml"/><Relationship Id="rId241" Type="http://schemas.openxmlformats.org/officeDocument/2006/relationships/image" Target="../media/image215.png"/><Relationship Id="rId15" Type="http://schemas.openxmlformats.org/officeDocument/2006/relationships/image" Target="../media/image28.png"/><Relationship Id="rId36" Type="http://schemas.openxmlformats.org/officeDocument/2006/relationships/image" Target="../media/image38.png"/><Relationship Id="rId57" Type="http://schemas.openxmlformats.org/officeDocument/2006/relationships/customXml" Target="../ink/ink179.xml"/><Relationship Id="rId262" Type="http://schemas.openxmlformats.org/officeDocument/2006/relationships/customXml" Target="../ink/ink285.xml"/><Relationship Id="rId78" Type="http://schemas.openxmlformats.org/officeDocument/2006/relationships/image" Target="../media/image56.png"/><Relationship Id="rId99" Type="http://schemas.openxmlformats.org/officeDocument/2006/relationships/customXml" Target="../ink/ink202.xml"/><Relationship Id="rId101" Type="http://schemas.openxmlformats.org/officeDocument/2006/relationships/customXml" Target="../ink/ink203.xml"/><Relationship Id="rId122" Type="http://schemas.openxmlformats.org/officeDocument/2006/relationships/customXml" Target="../ink/ink214.xml"/><Relationship Id="rId143" Type="http://schemas.openxmlformats.org/officeDocument/2006/relationships/image" Target="../media/image167.png"/><Relationship Id="rId164" Type="http://schemas.openxmlformats.org/officeDocument/2006/relationships/image" Target="../media/image177.png"/><Relationship Id="rId185" Type="http://schemas.openxmlformats.org/officeDocument/2006/relationships/image" Target="../media/image187.png"/><Relationship Id="rId9" Type="http://schemas.openxmlformats.org/officeDocument/2006/relationships/image" Target="../media/image25.png"/><Relationship Id="rId210" Type="http://schemas.openxmlformats.org/officeDocument/2006/relationships/customXml" Target="../ink/ink259.xml"/><Relationship Id="rId26" Type="http://schemas.openxmlformats.org/officeDocument/2006/relationships/image" Target="../media/image33.png"/><Relationship Id="rId231" Type="http://schemas.openxmlformats.org/officeDocument/2006/relationships/image" Target="../media/image210.png"/><Relationship Id="rId252" Type="http://schemas.openxmlformats.org/officeDocument/2006/relationships/customXml" Target="../ink/ink280.xml"/><Relationship Id="rId47" Type="http://schemas.openxmlformats.org/officeDocument/2006/relationships/customXml" Target="../ink/ink173.xml"/><Relationship Id="rId68" Type="http://schemas.openxmlformats.org/officeDocument/2006/relationships/image" Target="../media/image52.png"/><Relationship Id="rId89" Type="http://schemas.openxmlformats.org/officeDocument/2006/relationships/customXml" Target="../ink/ink196.xml"/><Relationship Id="rId112" Type="http://schemas.openxmlformats.org/officeDocument/2006/relationships/image" Target="../media/image152.png"/><Relationship Id="rId133" Type="http://schemas.openxmlformats.org/officeDocument/2006/relationships/image" Target="../media/image162.png"/><Relationship Id="rId154" Type="http://schemas.openxmlformats.org/officeDocument/2006/relationships/customXml" Target="../ink/ink230.xml"/><Relationship Id="rId175" Type="http://schemas.openxmlformats.org/officeDocument/2006/relationships/customXml" Target="../ink/ink241.xml"/><Relationship Id="rId196" Type="http://schemas.openxmlformats.org/officeDocument/2006/relationships/customXml" Target="../ink/ink252.xml"/><Relationship Id="rId200" Type="http://schemas.openxmlformats.org/officeDocument/2006/relationships/customXml" Target="../ink/ink254.xml"/><Relationship Id="rId16" Type="http://schemas.openxmlformats.org/officeDocument/2006/relationships/customXml" Target="../ink/ink156.xml"/><Relationship Id="rId221" Type="http://schemas.openxmlformats.org/officeDocument/2006/relationships/image" Target="../media/image205.png"/><Relationship Id="rId242" Type="http://schemas.openxmlformats.org/officeDocument/2006/relationships/customXml" Target="../ink/ink275.xml"/><Relationship Id="rId263" Type="http://schemas.openxmlformats.org/officeDocument/2006/relationships/image" Target="../media/image226.png"/><Relationship Id="rId37" Type="http://schemas.openxmlformats.org/officeDocument/2006/relationships/customXml" Target="../ink/ink167.xml"/><Relationship Id="rId58" Type="http://schemas.openxmlformats.org/officeDocument/2006/relationships/image" Target="../media/image47.png"/><Relationship Id="rId79" Type="http://schemas.openxmlformats.org/officeDocument/2006/relationships/customXml" Target="../ink/ink191.xml"/><Relationship Id="rId102" Type="http://schemas.openxmlformats.org/officeDocument/2006/relationships/image" Target="../media/image147.png"/><Relationship Id="rId123" Type="http://schemas.openxmlformats.org/officeDocument/2006/relationships/image" Target="../media/image157.png"/><Relationship Id="rId144" Type="http://schemas.openxmlformats.org/officeDocument/2006/relationships/customXml" Target="../ink/ink225.xml"/><Relationship Id="rId90" Type="http://schemas.openxmlformats.org/officeDocument/2006/relationships/customXml" Target="../ink/ink197.xml"/><Relationship Id="rId165" Type="http://schemas.openxmlformats.org/officeDocument/2006/relationships/customXml" Target="../ink/ink236.xml"/><Relationship Id="rId186" Type="http://schemas.openxmlformats.org/officeDocument/2006/relationships/customXml" Target="../ink/ink247.xml"/><Relationship Id="rId211" Type="http://schemas.openxmlformats.org/officeDocument/2006/relationships/image" Target="../media/image200.png"/><Relationship Id="rId232" Type="http://schemas.openxmlformats.org/officeDocument/2006/relationships/customXml" Target="../ink/ink270.xml"/><Relationship Id="rId253" Type="http://schemas.openxmlformats.org/officeDocument/2006/relationships/image" Target="../media/image221.png"/><Relationship Id="rId27" Type="http://schemas.openxmlformats.org/officeDocument/2006/relationships/customXml" Target="../ink/ink162.xml"/><Relationship Id="rId48" Type="http://schemas.openxmlformats.org/officeDocument/2006/relationships/image" Target="../media/image43.png"/><Relationship Id="rId69" Type="http://schemas.openxmlformats.org/officeDocument/2006/relationships/customXml" Target="../ink/ink185.xml"/><Relationship Id="rId113" Type="http://schemas.openxmlformats.org/officeDocument/2006/relationships/customXml" Target="../ink/ink209.xml"/><Relationship Id="rId134" Type="http://schemas.openxmlformats.org/officeDocument/2006/relationships/customXml" Target="../ink/ink220.xml"/><Relationship Id="rId80" Type="http://schemas.openxmlformats.org/officeDocument/2006/relationships/image" Target="../media/image57.png"/><Relationship Id="rId155" Type="http://schemas.openxmlformats.org/officeDocument/2006/relationships/image" Target="../media/image173.png"/><Relationship Id="rId176" Type="http://schemas.openxmlformats.org/officeDocument/2006/relationships/image" Target="../media/image183.png"/><Relationship Id="rId197" Type="http://schemas.openxmlformats.org/officeDocument/2006/relationships/image" Target="../media/image193.png"/><Relationship Id="rId201" Type="http://schemas.openxmlformats.org/officeDocument/2006/relationships/image" Target="../media/image195.png"/><Relationship Id="rId222" Type="http://schemas.openxmlformats.org/officeDocument/2006/relationships/customXml" Target="../ink/ink265.xml"/><Relationship Id="rId243" Type="http://schemas.openxmlformats.org/officeDocument/2006/relationships/image" Target="../media/image216.png"/><Relationship Id="rId264" Type="http://schemas.openxmlformats.org/officeDocument/2006/relationships/customXml" Target="../ink/ink286.xml"/><Relationship Id="rId17" Type="http://schemas.openxmlformats.org/officeDocument/2006/relationships/customXml" Target="../ink/ink157.xml"/><Relationship Id="rId38" Type="http://schemas.openxmlformats.org/officeDocument/2006/relationships/customXml" Target="../ink/ink168.xml"/><Relationship Id="rId59" Type="http://schemas.openxmlformats.org/officeDocument/2006/relationships/customXml" Target="../ink/ink180.xml"/><Relationship Id="rId103" Type="http://schemas.openxmlformats.org/officeDocument/2006/relationships/customXml" Target="../ink/ink204.xml"/><Relationship Id="rId124" Type="http://schemas.openxmlformats.org/officeDocument/2006/relationships/customXml" Target="../ink/ink215.xml"/><Relationship Id="rId70" Type="http://schemas.openxmlformats.org/officeDocument/2006/relationships/customXml" Target="../ink/ink186.xml"/><Relationship Id="rId91" Type="http://schemas.openxmlformats.org/officeDocument/2006/relationships/customXml" Target="../ink/ink198.xml"/><Relationship Id="rId145" Type="http://schemas.openxmlformats.org/officeDocument/2006/relationships/image" Target="../media/image168.png"/><Relationship Id="rId166" Type="http://schemas.openxmlformats.org/officeDocument/2006/relationships/image" Target="../media/image178.png"/><Relationship Id="rId187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0.xml"/><Relationship Id="rId233" Type="http://schemas.openxmlformats.org/officeDocument/2006/relationships/image" Target="../media/image211.png"/><Relationship Id="rId254" Type="http://schemas.openxmlformats.org/officeDocument/2006/relationships/customXml" Target="../ink/ink281.xml"/><Relationship Id="rId28" Type="http://schemas.openxmlformats.org/officeDocument/2006/relationships/image" Target="../media/image34.png"/><Relationship Id="rId49" Type="http://schemas.openxmlformats.org/officeDocument/2006/relationships/customXml" Target="../ink/ink174.xml"/><Relationship Id="rId114" Type="http://schemas.openxmlformats.org/officeDocument/2006/relationships/image" Target="../media/image153.png"/><Relationship Id="rId60" Type="http://schemas.openxmlformats.org/officeDocument/2006/relationships/image" Target="../media/image48.png"/><Relationship Id="rId81" Type="http://schemas.openxmlformats.org/officeDocument/2006/relationships/customXml" Target="../ink/ink192.xml"/><Relationship Id="rId135" Type="http://schemas.openxmlformats.org/officeDocument/2006/relationships/image" Target="../media/image163.png"/><Relationship Id="rId156" Type="http://schemas.openxmlformats.org/officeDocument/2006/relationships/customXml" Target="../ink/ink231.xml"/><Relationship Id="rId177" Type="http://schemas.openxmlformats.org/officeDocument/2006/relationships/customXml" Target="../ink/ink242.xml"/><Relationship Id="rId198" Type="http://schemas.openxmlformats.org/officeDocument/2006/relationships/customXml" Target="../ink/ink253.xml"/><Relationship Id="rId202" Type="http://schemas.openxmlformats.org/officeDocument/2006/relationships/customXml" Target="../ink/ink255.xml"/><Relationship Id="rId223" Type="http://schemas.openxmlformats.org/officeDocument/2006/relationships/image" Target="../media/image206.png"/><Relationship Id="rId244" Type="http://schemas.openxmlformats.org/officeDocument/2006/relationships/customXml" Target="../ink/ink276.xml"/><Relationship Id="rId18" Type="http://schemas.openxmlformats.org/officeDocument/2006/relationships/image" Target="../media/image29.png"/><Relationship Id="rId39" Type="http://schemas.openxmlformats.org/officeDocument/2006/relationships/customXml" Target="../ink/ink169.xml"/><Relationship Id="rId265" Type="http://schemas.openxmlformats.org/officeDocument/2006/relationships/image" Target="../media/image227.png"/><Relationship Id="rId50" Type="http://schemas.openxmlformats.org/officeDocument/2006/relationships/image" Target="../media/image44.png"/><Relationship Id="rId104" Type="http://schemas.openxmlformats.org/officeDocument/2006/relationships/image" Target="../media/image148.png"/><Relationship Id="rId125" Type="http://schemas.openxmlformats.org/officeDocument/2006/relationships/image" Target="../media/image158.png"/><Relationship Id="rId146" Type="http://schemas.openxmlformats.org/officeDocument/2006/relationships/customXml" Target="../ink/ink226.xml"/><Relationship Id="rId167" Type="http://schemas.openxmlformats.org/officeDocument/2006/relationships/customXml" Target="../ink/ink237.xml"/><Relationship Id="rId188" Type="http://schemas.openxmlformats.org/officeDocument/2006/relationships/customXml" Target="../ink/ink248.xml"/><Relationship Id="rId71" Type="http://schemas.openxmlformats.org/officeDocument/2006/relationships/image" Target="../media/image53.png"/><Relationship Id="rId92" Type="http://schemas.openxmlformats.org/officeDocument/2006/relationships/image" Target="../media/image142.png"/><Relationship Id="rId213" Type="http://schemas.openxmlformats.org/officeDocument/2006/relationships/image" Target="../media/image201.png"/><Relationship Id="rId234" Type="http://schemas.openxmlformats.org/officeDocument/2006/relationships/customXml" Target="../ink/ink271.xml"/><Relationship Id="rId2" Type="http://schemas.openxmlformats.org/officeDocument/2006/relationships/customXml" Target="../ink/ink149.xml"/><Relationship Id="rId29" Type="http://schemas.openxmlformats.org/officeDocument/2006/relationships/customXml" Target="../ink/ink163.xml"/><Relationship Id="rId255" Type="http://schemas.openxmlformats.org/officeDocument/2006/relationships/image" Target="../media/image222.png"/><Relationship Id="rId40" Type="http://schemas.openxmlformats.org/officeDocument/2006/relationships/image" Target="../media/image39.png"/><Relationship Id="rId115" Type="http://schemas.openxmlformats.org/officeDocument/2006/relationships/customXml" Target="../ink/ink210.xml"/><Relationship Id="rId136" Type="http://schemas.openxmlformats.org/officeDocument/2006/relationships/customXml" Target="../ink/ink221.xml"/><Relationship Id="rId157" Type="http://schemas.openxmlformats.org/officeDocument/2006/relationships/image" Target="../media/image174.png"/><Relationship Id="rId178" Type="http://schemas.openxmlformats.org/officeDocument/2006/relationships/customXml" Target="../ink/ink243.xml"/><Relationship Id="rId61" Type="http://schemas.openxmlformats.org/officeDocument/2006/relationships/customXml" Target="../ink/ink181.xml"/><Relationship Id="rId82" Type="http://schemas.openxmlformats.org/officeDocument/2006/relationships/image" Target="../media/image58.png"/><Relationship Id="rId199" Type="http://schemas.openxmlformats.org/officeDocument/2006/relationships/image" Target="../media/image194.png"/><Relationship Id="rId203" Type="http://schemas.openxmlformats.org/officeDocument/2006/relationships/image" Target="../media/image196.png"/><Relationship Id="rId19" Type="http://schemas.openxmlformats.org/officeDocument/2006/relationships/customXml" Target="../ink/ink158.xml"/><Relationship Id="rId224" Type="http://schemas.openxmlformats.org/officeDocument/2006/relationships/customXml" Target="../ink/ink266.xml"/><Relationship Id="rId245" Type="http://schemas.openxmlformats.org/officeDocument/2006/relationships/image" Target="../media/image217.png"/><Relationship Id="rId266" Type="http://schemas.openxmlformats.org/officeDocument/2006/relationships/customXml" Target="../ink/ink287.xml"/><Relationship Id="rId30" Type="http://schemas.openxmlformats.org/officeDocument/2006/relationships/image" Target="../media/image35.png"/><Relationship Id="rId105" Type="http://schemas.openxmlformats.org/officeDocument/2006/relationships/customXml" Target="../ink/ink205.xml"/><Relationship Id="rId126" Type="http://schemas.openxmlformats.org/officeDocument/2006/relationships/customXml" Target="../ink/ink216.xml"/><Relationship Id="rId147" Type="http://schemas.openxmlformats.org/officeDocument/2006/relationships/image" Target="../media/image169.png"/><Relationship Id="rId168" Type="http://schemas.openxmlformats.org/officeDocument/2006/relationships/image" Target="../media/image179.png"/><Relationship Id="rId51" Type="http://schemas.openxmlformats.org/officeDocument/2006/relationships/customXml" Target="../ink/ink175.xml"/><Relationship Id="rId72" Type="http://schemas.openxmlformats.org/officeDocument/2006/relationships/customXml" Target="../ink/ink187.xml"/><Relationship Id="rId93" Type="http://schemas.openxmlformats.org/officeDocument/2006/relationships/customXml" Target="../ink/ink199.xml"/><Relationship Id="rId189" Type="http://schemas.openxmlformats.org/officeDocument/2006/relationships/image" Target="../media/image189.png"/><Relationship Id="rId3" Type="http://schemas.openxmlformats.org/officeDocument/2006/relationships/image" Target="../media/image22.png"/><Relationship Id="rId214" Type="http://schemas.openxmlformats.org/officeDocument/2006/relationships/customXml" Target="../ink/ink261.xml"/><Relationship Id="rId235" Type="http://schemas.openxmlformats.org/officeDocument/2006/relationships/image" Target="../media/image212.png"/><Relationship Id="rId256" Type="http://schemas.openxmlformats.org/officeDocument/2006/relationships/customXml" Target="../ink/ink282.xml"/><Relationship Id="rId116" Type="http://schemas.openxmlformats.org/officeDocument/2006/relationships/image" Target="../media/image154.png"/><Relationship Id="rId137" Type="http://schemas.openxmlformats.org/officeDocument/2006/relationships/image" Target="../media/image164.png"/><Relationship Id="rId158" Type="http://schemas.openxmlformats.org/officeDocument/2006/relationships/customXml" Target="../ink/ink232.xml"/><Relationship Id="rId20" Type="http://schemas.openxmlformats.org/officeDocument/2006/relationships/image" Target="../media/image30.png"/><Relationship Id="rId41" Type="http://schemas.openxmlformats.org/officeDocument/2006/relationships/customXml" Target="../ink/ink170.xml"/><Relationship Id="rId62" Type="http://schemas.openxmlformats.org/officeDocument/2006/relationships/image" Target="../media/image49.png"/><Relationship Id="rId83" Type="http://schemas.openxmlformats.org/officeDocument/2006/relationships/customXml" Target="../ink/ink193.xml"/><Relationship Id="rId179" Type="http://schemas.openxmlformats.org/officeDocument/2006/relationships/image" Target="../media/image184.png"/><Relationship Id="rId190" Type="http://schemas.openxmlformats.org/officeDocument/2006/relationships/customXml" Target="../ink/ink249.xml"/><Relationship Id="rId204" Type="http://schemas.openxmlformats.org/officeDocument/2006/relationships/customXml" Target="../ink/ink256.xml"/><Relationship Id="rId225" Type="http://schemas.openxmlformats.org/officeDocument/2006/relationships/image" Target="../media/image207.png"/><Relationship Id="rId246" Type="http://schemas.openxmlformats.org/officeDocument/2006/relationships/customXml" Target="../ink/ink277.xml"/><Relationship Id="rId267" Type="http://schemas.openxmlformats.org/officeDocument/2006/relationships/image" Target="../media/image228.png"/><Relationship Id="rId106" Type="http://schemas.openxmlformats.org/officeDocument/2006/relationships/image" Target="../media/image149.png"/><Relationship Id="rId127" Type="http://schemas.openxmlformats.org/officeDocument/2006/relationships/image" Target="../media/image159.png"/><Relationship Id="rId10" Type="http://schemas.openxmlformats.org/officeDocument/2006/relationships/customXml" Target="../ink/ink153.xml"/><Relationship Id="rId31" Type="http://schemas.openxmlformats.org/officeDocument/2006/relationships/customXml" Target="../ink/ink164.xml"/><Relationship Id="rId52" Type="http://schemas.openxmlformats.org/officeDocument/2006/relationships/image" Target="../media/image45.png"/><Relationship Id="rId73" Type="http://schemas.openxmlformats.org/officeDocument/2006/relationships/customXml" Target="../ink/ink188.xml"/><Relationship Id="rId94" Type="http://schemas.openxmlformats.org/officeDocument/2006/relationships/image" Target="../media/image143.png"/><Relationship Id="rId148" Type="http://schemas.openxmlformats.org/officeDocument/2006/relationships/customXml" Target="../ink/ink227.xml"/><Relationship Id="rId169" Type="http://schemas.openxmlformats.org/officeDocument/2006/relationships/customXml" Target="../ink/ink238.xml"/><Relationship Id="rId4" Type="http://schemas.openxmlformats.org/officeDocument/2006/relationships/customXml" Target="../ink/ink150.xml"/><Relationship Id="rId180" Type="http://schemas.openxmlformats.org/officeDocument/2006/relationships/customXml" Target="../ink/ink244.xml"/><Relationship Id="rId215" Type="http://schemas.openxmlformats.org/officeDocument/2006/relationships/image" Target="../media/image202.png"/><Relationship Id="rId236" Type="http://schemas.openxmlformats.org/officeDocument/2006/relationships/customXml" Target="../ink/ink272.xml"/><Relationship Id="rId257" Type="http://schemas.openxmlformats.org/officeDocument/2006/relationships/image" Target="../media/image223.png"/><Relationship Id="rId42" Type="http://schemas.openxmlformats.org/officeDocument/2006/relationships/image" Target="../media/image40.png"/><Relationship Id="rId84" Type="http://schemas.openxmlformats.org/officeDocument/2006/relationships/image" Target="../media/image59.png"/><Relationship Id="rId138" Type="http://schemas.openxmlformats.org/officeDocument/2006/relationships/customXml" Target="../ink/ink222.xml"/><Relationship Id="rId191" Type="http://schemas.openxmlformats.org/officeDocument/2006/relationships/image" Target="../media/image190.png"/><Relationship Id="rId205" Type="http://schemas.openxmlformats.org/officeDocument/2006/relationships/image" Target="../media/image197.png"/><Relationship Id="rId247" Type="http://schemas.openxmlformats.org/officeDocument/2006/relationships/image" Target="../media/image218.png"/><Relationship Id="rId107" Type="http://schemas.openxmlformats.org/officeDocument/2006/relationships/customXml" Target="../ink/ink206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3.xml"/><Relationship Id="rId21" Type="http://schemas.openxmlformats.org/officeDocument/2006/relationships/customXml" Target="../ink/ink300.xml"/><Relationship Id="rId34" Type="http://schemas.openxmlformats.org/officeDocument/2006/relationships/customXml" Target="../ink/ink307.xml"/><Relationship Id="rId42" Type="http://schemas.openxmlformats.org/officeDocument/2006/relationships/customXml" Target="../ink/ink311.xml"/><Relationship Id="rId47" Type="http://schemas.openxmlformats.org/officeDocument/2006/relationships/image" Target="../media/image250.png"/><Relationship Id="rId50" Type="http://schemas.openxmlformats.org/officeDocument/2006/relationships/customXml" Target="../ink/ink315.xml"/><Relationship Id="rId55" Type="http://schemas.openxmlformats.org/officeDocument/2006/relationships/customXml" Target="../ink/ink318.xml"/><Relationship Id="rId63" Type="http://schemas.openxmlformats.org/officeDocument/2006/relationships/customXml" Target="../ink/ink322.xml"/><Relationship Id="rId68" Type="http://schemas.openxmlformats.org/officeDocument/2006/relationships/image" Target="../media/image260.png"/><Relationship Id="rId7" Type="http://schemas.openxmlformats.org/officeDocument/2006/relationships/image" Target="../media/image231.png"/><Relationship Id="rId2" Type="http://schemas.openxmlformats.org/officeDocument/2006/relationships/customXml" Target="../ink/ink290.xml"/><Relationship Id="rId16" Type="http://schemas.openxmlformats.org/officeDocument/2006/relationships/image" Target="../media/image235.png"/><Relationship Id="rId29" Type="http://schemas.openxmlformats.org/officeDocument/2006/relationships/image" Target="../media/image241.png"/><Relationship Id="rId11" Type="http://schemas.openxmlformats.org/officeDocument/2006/relationships/customXml" Target="../ink/ink295.xml"/><Relationship Id="rId24" Type="http://schemas.openxmlformats.org/officeDocument/2006/relationships/customXml" Target="../ink/ink302.xml"/><Relationship Id="rId32" Type="http://schemas.openxmlformats.org/officeDocument/2006/relationships/customXml" Target="../ink/ink306.xml"/><Relationship Id="rId37" Type="http://schemas.openxmlformats.org/officeDocument/2006/relationships/image" Target="../media/image245.png"/><Relationship Id="rId40" Type="http://schemas.openxmlformats.org/officeDocument/2006/relationships/customXml" Target="../ink/ink310.xml"/><Relationship Id="rId45" Type="http://schemas.openxmlformats.org/officeDocument/2006/relationships/image" Target="../media/image249.png"/><Relationship Id="rId53" Type="http://schemas.openxmlformats.org/officeDocument/2006/relationships/image" Target="../media/image253.png"/><Relationship Id="rId58" Type="http://schemas.openxmlformats.org/officeDocument/2006/relationships/image" Target="../media/image255.png"/><Relationship Id="rId66" Type="http://schemas.openxmlformats.org/officeDocument/2006/relationships/image" Target="../media/image259.png"/><Relationship Id="rId5" Type="http://schemas.openxmlformats.org/officeDocument/2006/relationships/image" Target="../media/image230.png"/><Relationship Id="rId61" Type="http://schemas.openxmlformats.org/officeDocument/2006/relationships/customXml" Target="../ink/ink321.xml"/><Relationship Id="rId19" Type="http://schemas.openxmlformats.org/officeDocument/2006/relationships/customXml" Target="../ink/ink299.xml"/><Relationship Id="rId14" Type="http://schemas.openxmlformats.org/officeDocument/2006/relationships/image" Target="../media/image234.png"/><Relationship Id="rId22" Type="http://schemas.openxmlformats.org/officeDocument/2006/relationships/image" Target="../media/image238.png"/><Relationship Id="rId27" Type="http://schemas.openxmlformats.org/officeDocument/2006/relationships/image" Target="../media/image240.png"/><Relationship Id="rId30" Type="http://schemas.openxmlformats.org/officeDocument/2006/relationships/customXml" Target="../ink/ink305.xml"/><Relationship Id="rId35" Type="http://schemas.openxmlformats.org/officeDocument/2006/relationships/image" Target="../media/image244.png"/><Relationship Id="rId43" Type="http://schemas.openxmlformats.org/officeDocument/2006/relationships/image" Target="../media/image248.png"/><Relationship Id="rId48" Type="http://schemas.openxmlformats.org/officeDocument/2006/relationships/customXml" Target="../ink/ink314.xml"/><Relationship Id="rId56" Type="http://schemas.openxmlformats.org/officeDocument/2006/relationships/image" Target="../media/image254.png"/><Relationship Id="rId64" Type="http://schemas.openxmlformats.org/officeDocument/2006/relationships/image" Target="../media/image258.png"/><Relationship Id="rId8" Type="http://schemas.openxmlformats.org/officeDocument/2006/relationships/customXml" Target="../ink/ink293.xml"/><Relationship Id="rId51" Type="http://schemas.openxmlformats.org/officeDocument/2006/relationships/image" Target="../media/image252.png"/><Relationship Id="rId3" Type="http://schemas.openxmlformats.org/officeDocument/2006/relationships/image" Target="../media/image28.png"/><Relationship Id="rId12" Type="http://schemas.openxmlformats.org/officeDocument/2006/relationships/image" Target="../media/image233.png"/><Relationship Id="rId17" Type="http://schemas.openxmlformats.org/officeDocument/2006/relationships/customXml" Target="../ink/ink298.xml"/><Relationship Id="rId25" Type="http://schemas.openxmlformats.org/officeDocument/2006/relationships/image" Target="../media/image239.png"/><Relationship Id="rId33" Type="http://schemas.openxmlformats.org/officeDocument/2006/relationships/image" Target="../media/image243.png"/><Relationship Id="rId38" Type="http://schemas.openxmlformats.org/officeDocument/2006/relationships/customXml" Target="../ink/ink309.xml"/><Relationship Id="rId46" Type="http://schemas.openxmlformats.org/officeDocument/2006/relationships/customXml" Target="../ink/ink313.xml"/><Relationship Id="rId59" Type="http://schemas.openxmlformats.org/officeDocument/2006/relationships/customXml" Target="../ink/ink320.xml"/><Relationship Id="rId67" Type="http://schemas.openxmlformats.org/officeDocument/2006/relationships/customXml" Target="../ink/ink324.xml"/><Relationship Id="rId20" Type="http://schemas.openxmlformats.org/officeDocument/2006/relationships/image" Target="../media/image237.png"/><Relationship Id="rId41" Type="http://schemas.openxmlformats.org/officeDocument/2006/relationships/image" Target="../media/image247.png"/><Relationship Id="rId54" Type="http://schemas.openxmlformats.org/officeDocument/2006/relationships/customXml" Target="../ink/ink317.xml"/><Relationship Id="rId6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5" Type="http://schemas.openxmlformats.org/officeDocument/2006/relationships/customXml" Target="../ink/ink297.xml"/><Relationship Id="rId23" Type="http://schemas.openxmlformats.org/officeDocument/2006/relationships/customXml" Target="../ink/ink301.xml"/><Relationship Id="rId28" Type="http://schemas.openxmlformats.org/officeDocument/2006/relationships/customXml" Target="../ink/ink304.xml"/><Relationship Id="rId36" Type="http://schemas.openxmlformats.org/officeDocument/2006/relationships/customXml" Target="../ink/ink308.xml"/><Relationship Id="rId49" Type="http://schemas.openxmlformats.org/officeDocument/2006/relationships/image" Target="../media/image251.png"/><Relationship Id="rId57" Type="http://schemas.openxmlformats.org/officeDocument/2006/relationships/customXml" Target="../ink/ink319.xml"/><Relationship Id="rId10" Type="http://schemas.openxmlformats.org/officeDocument/2006/relationships/customXml" Target="../ink/ink294.xml"/><Relationship Id="rId31" Type="http://schemas.openxmlformats.org/officeDocument/2006/relationships/image" Target="../media/image242.png"/><Relationship Id="rId44" Type="http://schemas.openxmlformats.org/officeDocument/2006/relationships/customXml" Target="../ink/ink312.xml"/><Relationship Id="rId52" Type="http://schemas.openxmlformats.org/officeDocument/2006/relationships/customXml" Target="../ink/ink316.xml"/><Relationship Id="rId60" Type="http://schemas.openxmlformats.org/officeDocument/2006/relationships/image" Target="../media/image256.png"/><Relationship Id="rId65" Type="http://schemas.openxmlformats.org/officeDocument/2006/relationships/customXml" Target="../ink/ink323.xml"/><Relationship Id="rId4" Type="http://schemas.openxmlformats.org/officeDocument/2006/relationships/customXml" Target="../ink/ink291.xml"/><Relationship Id="rId9" Type="http://schemas.openxmlformats.org/officeDocument/2006/relationships/image" Target="../media/image232.png"/><Relationship Id="rId13" Type="http://schemas.openxmlformats.org/officeDocument/2006/relationships/customXml" Target="../ink/ink296.xml"/><Relationship Id="rId18" Type="http://schemas.openxmlformats.org/officeDocument/2006/relationships/image" Target="../media/image236.png"/><Relationship Id="rId39" Type="http://schemas.openxmlformats.org/officeDocument/2006/relationships/image" Target="../media/image246.png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7.xml"/><Relationship Id="rId21" Type="http://schemas.openxmlformats.org/officeDocument/2006/relationships/customXml" Target="../ink/ink335.xml"/><Relationship Id="rId42" Type="http://schemas.openxmlformats.org/officeDocument/2006/relationships/image" Target="../media/image40.png"/><Relationship Id="rId63" Type="http://schemas.openxmlformats.org/officeDocument/2006/relationships/customXml" Target="../ink/ink358.xml"/><Relationship Id="rId84" Type="http://schemas.openxmlformats.org/officeDocument/2006/relationships/image" Target="../media/image59.png"/><Relationship Id="rId138" Type="http://schemas.openxmlformats.org/officeDocument/2006/relationships/image" Target="../media/image284.png"/><Relationship Id="rId159" Type="http://schemas.openxmlformats.org/officeDocument/2006/relationships/customXml" Target="../ink/ink408.xml"/><Relationship Id="rId170" Type="http://schemas.openxmlformats.org/officeDocument/2006/relationships/image" Target="../media/image300.png"/><Relationship Id="rId191" Type="http://schemas.openxmlformats.org/officeDocument/2006/relationships/customXml" Target="../ink/ink424.xml"/><Relationship Id="rId205" Type="http://schemas.openxmlformats.org/officeDocument/2006/relationships/customXml" Target="../ink/ink431.xml"/><Relationship Id="rId107" Type="http://schemas.openxmlformats.org/officeDocument/2006/relationships/customXml" Target="../ink/ink382.xml"/><Relationship Id="rId11" Type="http://schemas.openxmlformats.org/officeDocument/2006/relationships/image" Target="../media/image26.png"/><Relationship Id="rId32" Type="http://schemas.openxmlformats.org/officeDocument/2006/relationships/image" Target="../media/image36.png"/><Relationship Id="rId53" Type="http://schemas.openxmlformats.org/officeDocument/2006/relationships/customXml" Target="../ink/ink352.xml"/><Relationship Id="rId74" Type="http://schemas.openxmlformats.org/officeDocument/2006/relationships/image" Target="../media/image54.png"/><Relationship Id="rId128" Type="http://schemas.openxmlformats.org/officeDocument/2006/relationships/image" Target="../media/image279.png"/><Relationship Id="rId149" Type="http://schemas.openxmlformats.org/officeDocument/2006/relationships/customXml" Target="../ink/ink403.xml"/><Relationship Id="rId5" Type="http://schemas.openxmlformats.org/officeDocument/2006/relationships/image" Target="../media/image23.png"/><Relationship Id="rId95" Type="http://schemas.openxmlformats.org/officeDocument/2006/relationships/customXml" Target="../ink/ink376.xml"/><Relationship Id="rId160" Type="http://schemas.openxmlformats.org/officeDocument/2006/relationships/image" Target="../media/image295.png"/><Relationship Id="rId181" Type="http://schemas.openxmlformats.org/officeDocument/2006/relationships/customXml" Target="../ink/ink419.xml"/><Relationship Id="rId22" Type="http://schemas.openxmlformats.org/officeDocument/2006/relationships/image" Target="../media/image31.png"/><Relationship Id="rId43" Type="http://schemas.openxmlformats.org/officeDocument/2006/relationships/customXml" Target="../ink/ink347.xml"/><Relationship Id="rId64" Type="http://schemas.openxmlformats.org/officeDocument/2006/relationships/image" Target="../media/image50.png"/><Relationship Id="rId118" Type="http://schemas.openxmlformats.org/officeDocument/2006/relationships/image" Target="../media/image274.png"/><Relationship Id="rId139" Type="http://schemas.openxmlformats.org/officeDocument/2006/relationships/customXml" Target="../ink/ink398.xml"/><Relationship Id="rId85" Type="http://schemas.openxmlformats.org/officeDocument/2006/relationships/customXml" Target="../ink/ink370.xml"/><Relationship Id="rId150" Type="http://schemas.openxmlformats.org/officeDocument/2006/relationships/image" Target="../media/image290.png"/><Relationship Id="rId171" Type="http://schemas.openxmlformats.org/officeDocument/2006/relationships/customXml" Target="../ink/ink414.xml"/><Relationship Id="rId192" Type="http://schemas.openxmlformats.org/officeDocument/2006/relationships/image" Target="../media/image310.png"/><Relationship Id="rId206" Type="http://schemas.openxmlformats.org/officeDocument/2006/relationships/image" Target="../media/image317.png"/><Relationship Id="rId12" Type="http://schemas.openxmlformats.org/officeDocument/2006/relationships/customXml" Target="../ink/ink330.xml"/><Relationship Id="rId33" Type="http://schemas.openxmlformats.org/officeDocument/2006/relationships/customXml" Target="../ink/ink341.xml"/><Relationship Id="rId108" Type="http://schemas.openxmlformats.org/officeDocument/2006/relationships/image" Target="../media/image269.png"/><Relationship Id="rId129" Type="http://schemas.openxmlformats.org/officeDocument/2006/relationships/customXml" Target="../ink/ink393.xml"/><Relationship Id="rId54" Type="http://schemas.openxmlformats.org/officeDocument/2006/relationships/image" Target="../media/image46.png"/><Relationship Id="rId75" Type="http://schemas.openxmlformats.org/officeDocument/2006/relationships/customXml" Target="../ink/ink365.xml"/><Relationship Id="rId96" Type="http://schemas.openxmlformats.org/officeDocument/2006/relationships/image" Target="../media/image263.png"/><Relationship Id="rId140" Type="http://schemas.openxmlformats.org/officeDocument/2006/relationships/image" Target="../media/image285.png"/><Relationship Id="rId161" Type="http://schemas.openxmlformats.org/officeDocument/2006/relationships/customXml" Target="../ink/ink409.xml"/><Relationship Id="rId182" Type="http://schemas.openxmlformats.org/officeDocument/2006/relationships/image" Target="../media/image305.png"/><Relationship Id="rId6" Type="http://schemas.openxmlformats.org/officeDocument/2006/relationships/customXml" Target="../ink/ink327.xml"/><Relationship Id="rId23" Type="http://schemas.openxmlformats.org/officeDocument/2006/relationships/customXml" Target="../ink/ink336.xml"/><Relationship Id="rId119" Type="http://schemas.openxmlformats.org/officeDocument/2006/relationships/customXml" Target="../ink/ink388.xml"/><Relationship Id="rId44" Type="http://schemas.openxmlformats.org/officeDocument/2006/relationships/image" Target="../media/image41.png"/><Relationship Id="rId65" Type="http://schemas.openxmlformats.org/officeDocument/2006/relationships/customXml" Target="../ink/ink359.xml"/><Relationship Id="rId86" Type="http://schemas.openxmlformats.org/officeDocument/2006/relationships/image" Target="../media/image60.png"/><Relationship Id="rId130" Type="http://schemas.openxmlformats.org/officeDocument/2006/relationships/image" Target="../media/image280.png"/><Relationship Id="rId151" Type="http://schemas.openxmlformats.org/officeDocument/2006/relationships/customXml" Target="../ink/ink404.xml"/><Relationship Id="rId172" Type="http://schemas.openxmlformats.org/officeDocument/2006/relationships/image" Target="../media/image301.png"/><Relationship Id="rId193" Type="http://schemas.openxmlformats.org/officeDocument/2006/relationships/customXml" Target="../ink/ink425.xml"/><Relationship Id="rId207" Type="http://schemas.openxmlformats.org/officeDocument/2006/relationships/customXml" Target="../ink/ink432.xml"/><Relationship Id="rId13" Type="http://schemas.openxmlformats.org/officeDocument/2006/relationships/image" Target="../media/image27.png"/><Relationship Id="rId109" Type="http://schemas.openxmlformats.org/officeDocument/2006/relationships/customXml" Target="../ink/ink383.xml"/><Relationship Id="rId34" Type="http://schemas.openxmlformats.org/officeDocument/2006/relationships/image" Target="../media/image37.png"/><Relationship Id="rId55" Type="http://schemas.openxmlformats.org/officeDocument/2006/relationships/customXml" Target="../ink/ink353.xml"/><Relationship Id="rId76" Type="http://schemas.openxmlformats.org/officeDocument/2006/relationships/image" Target="../media/image55.png"/><Relationship Id="rId97" Type="http://schemas.openxmlformats.org/officeDocument/2006/relationships/customXml" Target="../ink/ink377.xml"/><Relationship Id="rId120" Type="http://schemas.openxmlformats.org/officeDocument/2006/relationships/image" Target="../media/image275.png"/><Relationship Id="rId141" Type="http://schemas.openxmlformats.org/officeDocument/2006/relationships/customXml" Target="../ink/ink399.xml"/><Relationship Id="rId7" Type="http://schemas.openxmlformats.org/officeDocument/2006/relationships/image" Target="../media/image24.png"/><Relationship Id="rId162" Type="http://schemas.openxmlformats.org/officeDocument/2006/relationships/image" Target="../media/image296.png"/><Relationship Id="rId183" Type="http://schemas.openxmlformats.org/officeDocument/2006/relationships/customXml" Target="../ink/ink420.xml"/><Relationship Id="rId24" Type="http://schemas.openxmlformats.org/officeDocument/2006/relationships/image" Target="../media/image32.png"/><Relationship Id="rId45" Type="http://schemas.openxmlformats.org/officeDocument/2006/relationships/customXml" Target="../ink/ink348.xml"/><Relationship Id="rId66" Type="http://schemas.openxmlformats.org/officeDocument/2006/relationships/image" Target="../media/image51.png"/><Relationship Id="rId87" Type="http://schemas.openxmlformats.org/officeDocument/2006/relationships/customXml" Target="../ink/ink371.xml"/><Relationship Id="rId110" Type="http://schemas.openxmlformats.org/officeDocument/2006/relationships/image" Target="../media/image270.png"/><Relationship Id="rId131" Type="http://schemas.openxmlformats.org/officeDocument/2006/relationships/customXml" Target="../ink/ink394.xml"/><Relationship Id="rId61" Type="http://schemas.openxmlformats.org/officeDocument/2006/relationships/customXml" Target="../ink/ink357.xml"/><Relationship Id="rId82" Type="http://schemas.openxmlformats.org/officeDocument/2006/relationships/image" Target="../media/image58.png"/><Relationship Id="rId152" Type="http://schemas.openxmlformats.org/officeDocument/2006/relationships/image" Target="../media/image291.png"/><Relationship Id="rId173" Type="http://schemas.openxmlformats.org/officeDocument/2006/relationships/customXml" Target="../ink/ink415.xml"/><Relationship Id="rId194" Type="http://schemas.openxmlformats.org/officeDocument/2006/relationships/image" Target="../media/image311.png"/><Relationship Id="rId199" Type="http://schemas.openxmlformats.org/officeDocument/2006/relationships/customXml" Target="../ink/ink428.xml"/><Relationship Id="rId203" Type="http://schemas.openxmlformats.org/officeDocument/2006/relationships/customXml" Target="../ink/ink430.xml"/><Relationship Id="rId208" Type="http://schemas.openxmlformats.org/officeDocument/2006/relationships/customXml" Target="../ink/ink433.xml"/><Relationship Id="rId19" Type="http://schemas.openxmlformats.org/officeDocument/2006/relationships/customXml" Target="../ink/ink334.xml"/><Relationship Id="rId14" Type="http://schemas.openxmlformats.org/officeDocument/2006/relationships/customXml" Target="../ink/ink331.xml"/><Relationship Id="rId30" Type="http://schemas.openxmlformats.org/officeDocument/2006/relationships/image" Target="../media/image35.png"/><Relationship Id="rId35" Type="http://schemas.openxmlformats.org/officeDocument/2006/relationships/customXml" Target="../ink/ink342.xml"/><Relationship Id="rId56" Type="http://schemas.openxmlformats.org/officeDocument/2006/relationships/customXml" Target="../ink/ink354.xml"/><Relationship Id="rId77" Type="http://schemas.openxmlformats.org/officeDocument/2006/relationships/customXml" Target="../ink/ink366.xml"/><Relationship Id="rId100" Type="http://schemas.openxmlformats.org/officeDocument/2006/relationships/image" Target="../media/image265.png"/><Relationship Id="rId105" Type="http://schemas.openxmlformats.org/officeDocument/2006/relationships/customXml" Target="../ink/ink381.xml"/><Relationship Id="rId126" Type="http://schemas.openxmlformats.org/officeDocument/2006/relationships/image" Target="../media/image278.png"/><Relationship Id="rId147" Type="http://schemas.openxmlformats.org/officeDocument/2006/relationships/customXml" Target="../ink/ink402.xml"/><Relationship Id="rId168" Type="http://schemas.openxmlformats.org/officeDocument/2006/relationships/image" Target="../media/image299.png"/><Relationship Id="rId8" Type="http://schemas.openxmlformats.org/officeDocument/2006/relationships/customXml" Target="../ink/ink328.xml"/><Relationship Id="rId51" Type="http://schemas.openxmlformats.org/officeDocument/2006/relationships/customXml" Target="../ink/ink351.xml"/><Relationship Id="rId72" Type="http://schemas.openxmlformats.org/officeDocument/2006/relationships/customXml" Target="../ink/ink363.xml"/><Relationship Id="rId93" Type="http://schemas.openxmlformats.org/officeDocument/2006/relationships/customXml" Target="../ink/ink375.xml"/><Relationship Id="rId98" Type="http://schemas.openxmlformats.org/officeDocument/2006/relationships/image" Target="../media/image264.png"/><Relationship Id="rId121" Type="http://schemas.openxmlformats.org/officeDocument/2006/relationships/customXml" Target="../ink/ink389.xml"/><Relationship Id="rId142" Type="http://schemas.openxmlformats.org/officeDocument/2006/relationships/image" Target="../media/image286.png"/><Relationship Id="rId163" Type="http://schemas.openxmlformats.org/officeDocument/2006/relationships/customXml" Target="../ink/ink410.xml"/><Relationship Id="rId184" Type="http://schemas.openxmlformats.org/officeDocument/2006/relationships/image" Target="../media/image306.png"/><Relationship Id="rId189" Type="http://schemas.openxmlformats.org/officeDocument/2006/relationships/customXml" Target="../ink/ink423.xml"/><Relationship Id="rId3" Type="http://schemas.openxmlformats.org/officeDocument/2006/relationships/image" Target="../media/image22.png"/><Relationship Id="rId25" Type="http://schemas.openxmlformats.org/officeDocument/2006/relationships/customXml" Target="../ink/ink337.xml"/><Relationship Id="rId46" Type="http://schemas.openxmlformats.org/officeDocument/2006/relationships/image" Target="../media/image42.png"/><Relationship Id="rId67" Type="http://schemas.openxmlformats.org/officeDocument/2006/relationships/customXml" Target="../ink/ink360.xml"/><Relationship Id="rId116" Type="http://schemas.openxmlformats.org/officeDocument/2006/relationships/image" Target="../media/image273.png"/><Relationship Id="rId137" Type="http://schemas.openxmlformats.org/officeDocument/2006/relationships/customXml" Target="../ink/ink397.xml"/><Relationship Id="rId158" Type="http://schemas.openxmlformats.org/officeDocument/2006/relationships/image" Target="../media/image294.png"/><Relationship Id="rId20" Type="http://schemas.openxmlformats.org/officeDocument/2006/relationships/image" Target="../media/image30.png"/><Relationship Id="rId41" Type="http://schemas.openxmlformats.org/officeDocument/2006/relationships/customXml" Target="../ink/ink346.xml"/><Relationship Id="rId62" Type="http://schemas.openxmlformats.org/officeDocument/2006/relationships/image" Target="../media/image49.png"/><Relationship Id="rId83" Type="http://schemas.openxmlformats.org/officeDocument/2006/relationships/customXml" Target="../ink/ink369.xml"/><Relationship Id="rId88" Type="http://schemas.openxmlformats.org/officeDocument/2006/relationships/image" Target="../media/image61.png"/><Relationship Id="rId111" Type="http://schemas.openxmlformats.org/officeDocument/2006/relationships/customXml" Target="../ink/ink384.xml"/><Relationship Id="rId132" Type="http://schemas.openxmlformats.org/officeDocument/2006/relationships/image" Target="../media/image281.png"/><Relationship Id="rId153" Type="http://schemas.openxmlformats.org/officeDocument/2006/relationships/customXml" Target="../ink/ink405.xml"/><Relationship Id="rId174" Type="http://schemas.openxmlformats.org/officeDocument/2006/relationships/image" Target="../media/image302.png"/><Relationship Id="rId179" Type="http://schemas.openxmlformats.org/officeDocument/2006/relationships/customXml" Target="../ink/ink418.xml"/><Relationship Id="rId195" Type="http://schemas.openxmlformats.org/officeDocument/2006/relationships/customXml" Target="../ink/ink426.xml"/><Relationship Id="rId209" Type="http://schemas.openxmlformats.org/officeDocument/2006/relationships/image" Target="../media/image318.png"/><Relationship Id="rId190" Type="http://schemas.openxmlformats.org/officeDocument/2006/relationships/image" Target="../media/image309.png"/><Relationship Id="rId204" Type="http://schemas.openxmlformats.org/officeDocument/2006/relationships/image" Target="../media/image316.png"/><Relationship Id="rId15" Type="http://schemas.openxmlformats.org/officeDocument/2006/relationships/image" Target="../media/image28.png"/><Relationship Id="rId36" Type="http://schemas.openxmlformats.org/officeDocument/2006/relationships/image" Target="../media/image38.png"/><Relationship Id="rId57" Type="http://schemas.openxmlformats.org/officeDocument/2006/relationships/customXml" Target="../ink/ink355.xml"/><Relationship Id="rId106" Type="http://schemas.openxmlformats.org/officeDocument/2006/relationships/image" Target="../media/image268.png"/><Relationship Id="rId127" Type="http://schemas.openxmlformats.org/officeDocument/2006/relationships/customXml" Target="../ink/ink392.xml"/><Relationship Id="rId10" Type="http://schemas.openxmlformats.org/officeDocument/2006/relationships/customXml" Target="../ink/ink329.xml"/><Relationship Id="rId31" Type="http://schemas.openxmlformats.org/officeDocument/2006/relationships/customXml" Target="../ink/ink340.xml"/><Relationship Id="rId52" Type="http://schemas.openxmlformats.org/officeDocument/2006/relationships/image" Target="../media/image45.png"/><Relationship Id="rId73" Type="http://schemas.openxmlformats.org/officeDocument/2006/relationships/customXml" Target="../ink/ink364.xml"/><Relationship Id="rId78" Type="http://schemas.openxmlformats.org/officeDocument/2006/relationships/image" Target="../media/image56.png"/><Relationship Id="rId94" Type="http://schemas.openxmlformats.org/officeDocument/2006/relationships/image" Target="../media/image262.png"/><Relationship Id="rId99" Type="http://schemas.openxmlformats.org/officeDocument/2006/relationships/customXml" Target="../ink/ink378.xml"/><Relationship Id="rId101" Type="http://schemas.openxmlformats.org/officeDocument/2006/relationships/customXml" Target="../ink/ink379.xml"/><Relationship Id="rId122" Type="http://schemas.openxmlformats.org/officeDocument/2006/relationships/image" Target="../media/image276.png"/><Relationship Id="rId143" Type="http://schemas.openxmlformats.org/officeDocument/2006/relationships/customXml" Target="../ink/ink400.xml"/><Relationship Id="rId148" Type="http://schemas.openxmlformats.org/officeDocument/2006/relationships/image" Target="../media/image289.png"/><Relationship Id="rId164" Type="http://schemas.openxmlformats.org/officeDocument/2006/relationships/image" Target="../media/image297.png"/><Relationship Id="rId169" Type="http://schemas.openxmlformats.org/officeDocument/2006/relationships/customXml" Target="../ink/ink413.xml"/><Relationship Id="rId185" Type="http://schemas.openxmlformats.org/officeDocument/2006/relationships/customXml" Target="../ink/ink421.xml"/><Relationship Id="rId4" Type="http://schemas.openxmlformats.org/officeDocument/2006/relationships/customXml" Target="../ink/ink326.xml"/><Relationship Id="rId9" Type="http://schemas.openxmlformats.org/officeDocument/2006/relationships/image" Target="../media/image25.png"/><Relationship Id="rId180" Type="http://schemas.openxmlformats.org/officeDocument/2006/relationships/image" Target="../media/image304.png"/><Relationship Id="rId210" Type="http://schemas.openxmlformats.org/officeDocument/2006/relationships/customXml" Target="../ink/ink434.xml"/><Relationship Id="rId26" Type="http://schemas.openxmlformats.org/officeDocument/2006/relationships/image" Target="../media/image33.png"/><Relationship Id="rId47" Type="http://schemas.openxmlformats.org/officeDocument/2006/relationships/customXml" Target="../ink/ink349.xml"/><Relationship Id="rId68" Type="http://schemas.openxmlformats.org/officeDocument/2006/relationships/image" Target="../media/image52.png"/><Relationship Id="rId89" Type="http://schemas.openxmlformats.org/officeDocument/2006/relationships/customXml" Target="../ink/ink372.xml"/><Relationship Id="rId112" Type="http://schemas.openxmlformats.org/officeDocument/2006/relationships/image" Target="../media/image271.png"/><Relationship Id="rId133" Type="http://schemas.openxmlformats.org/officeDocument/2006/relationships/customXml" Target="../ink/ink395.xml"/><Relationship Id="rId154" Type="http://schemas.openxmlformats.org/officeDocument/2006/relationships/image" Target="../media/image292.png"/><Relationship Id="rId175" Type="http://schemas.openxmlformats.org/officeDocument/2006/relationships/customXml" Target="../ink/ink416.xml"/><Relationship Id="rId196" Type="http://schemas.openxmlformats.org/officeDocument/2006/relationships/image" Target="../media/image312.png"/><Relationship Id="rId200" Type="http://schemas.openxmlformats.org/officeDocument/2006/relationships/image" Target="../media/image314.png"/><Relationship Id="rId16" Type="http://schemas.openxmlformats.org/officeDocument/2006/relationships/customXml" Target="../ink/ink332.xml"/><Relationship Id="rId37" Type="http://schemas.openxmlformats.org/officeDocument/2006/relationships/customXml" Target="../ink/ink343.xml"/><Relationship Id="rId58" Type="http://schemas.openxmlformats.org/officeDocument/2006/relationships/image" Target="../media/image47.png"/><Relationship Id="rId79" Type="http://schemas.openxmlformats.org/officeDocument/2006/relationships/customXml" Target="../ink/ink367.xml"/><Relationship Id="rId102" Type="http://schemas.openxmlformats.org/officeDocument/2006/relationships/image" Target="../media/image266.png"/><Relationship Id="rId123" Type="http://schemas.openxmlformats.org/officeDocument/2006/relationships/customXml" Target="../ink/ink390.xml"/><Relationship Id="rId144" Type="http://schemas.openxmlformats.org/officeDocument/2006/relationships/image" Target="../media/image287.png"/><Relationship Id="rId90" Type="http://schemas.openxmlformats.org/officeDocument/2006/relationships/customXml" Target="../ink/ink373.xml"/><Relationship Id="rId165" Type="http://schemas.openxmlformats.org/officeDocument/2006/relationships/customXml" Target="../ink/ink411.xml"/><Relationship Id="rId186" Type="http://schemas.openxmlformats.org/officeDocument/2006/relationships/image" Target="../media/image307.png"/><Relationship Id="rId211" Type="http://schemas.openxmlformats.org/officeDocument/2006/relationships/image" Target="../media/image319.png"/><Relationship Id="rId27" Type="http://schemas.openxmlformats.org/officeDocument/2006/relationships/customXml" Target="../ink/ink338.xml"/><Relationship Id="rId48" Type="http://schemas.openxmlformats.org/officeDocument/2006/relationships/image" Target="../media/image43.png"/><Relationship Id="rId69" Type="http://schemas.openxmlformats.org/officeDocument/2006/relationships/customXml" Target="../ink/ink361.xml"/><Relationship Id="rId113" Type="http://schemas.openxmlformats.org/officeDocument/2006/relationships/customXml" Target="../ink/ink385.xml"/><Relationship Id="rId134" Type="http://schemas.openxmlformats.org/officeDocument/2006/relationships/image" Target="../media/image282.png"/><Relationship Id="rId80" Type="http://schemas.openxmlformats.org/officeDocument/2006/relationships/image" Target="../media/image57.png"/><Relationship Id="rId155" Type="http://schemas.openxmlformats.org/officeDocument/2006/relationships/customXml" Target="../ink/ink406.xml"/><Relationship Id="rId176" Type="http://schemas.openxmlformats.org/officeDocument/2006/relationships/image" Target="../media/image135.png"/><Relationship Id="rId197" Type="http://schemas.openxmlformats.org/officeDocument/2006/relationships/customXml" Target="../ink/ink427.xml"/><Relationship Id="rId201" Type="http://schemas.openxmlformats.org/officeDocument/2006/relationships/customXml" Target="../ink/ink429.xml"/><Relationship Id="rId17" Type="http://schemas.openxmlformats.org/officeDocument/2006/relationships/customXml" Target="../ink/ink333.xml"/><Relationship Id="rId38" Type="http://schemas.openxmlformats.org/officeDocument/2006/relationships/customXml" Target="../ink/ink344.xml"/><Relationship Id="rId59" Type="http://schemas.openxmlformats.org/officeDocument/2006/relationships/customXml" Target="../ink/ink356.xml"/><Relationship Id="rId103" Type="http://schemas.openxmlformats.org/officeDocument/2006/relationships/customXml" Target="../ink/ink380.xml"/><Relationship Id="rId124" Type="http://schemas.openxmlformats.org/officeDocument/2006/relationships/image" Target="../media/image277.png"/><Relationship Id="rId70" Type="http://schemas.openxmlformats.org/officeDocument/2006/relationships/customXml" Target="../ink/ink362.xml"/><Relationship Id="rId91" Type="http://schemas.openxmlformats.org/officeDocument/2006/relationships/customXml" Target="../ink/ink374.xml"/><Relationship Id="rId145" Type="http://schemas.openxmlformats.org/officeDocument/2006/relationships/customXml" Target="../ink/ink401.xml"/><Relationship Id="rId166" Type="http://schemas.openxmlformats.org/officeDocument/2006/relationships/image" Target="../media/image298.png"/><Relationship Id="rId187" Type="http://schemas.openxmlformats.org/officeDocument/2006/relationships/customXml" Target="../ink/ink42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5.xml"/><Relationship Id="rId28" Type="http://schemas.openxmlformats.org/officeDocument/2006/relationships/image" Target="../media/image34.png"/><Relationship Id="rId49" Type="http://schemas.openxmlformats.org/officeDocument/2006/relationships/customXml" Target="../ink/ink350.xml"/><Relationship Id="rId114" Type="http://schemas.openxmlformats.org/officeDocument/2006/relationships/image" Target="../media/image272.png"/><Relationship Id="rId60" Type="http://schemas.openxmlformats.org/officeDocument/2006/relationships/image" Target="../media/image48.png"/><Relationship Id="rId81" Type="http://schemas.openxmlformats.org/officeDocument/2006/relationships/customXml" Target="../ink/ink368.xml"/><Relationship Id="rId135" Type="http://schemas.openxmlformats.org/officeDocument/2006/relationships/customXml" Target="../ink/ink396.xml"/><Relationship Id="rId156" Type="http://schemas.openxmlformats.org/officeDocument/2006/relationships/image" Target="../media/image293.png"/><Relationship Id="rId177" Type="http://schemas.openxmlformats.org/officeDocument/2006/relationships/customXml" Target="../ink/ink417.xml"/><Relationship Id="rId198" Type="http://schemas.openxmlformats.org/officeDocument/2006/relationships/image" Target="../media/image313.png"/><Relationship Id="rId202" Type="http://schemas.openxmlformats.org/officeDocument/2006/relationships/image" Target="../media/image315.png"/><Relationship Id="rId18" Type="http://schemas.openxmlformats.org/officeDocument/2006/relationships/image" Target="../media/image29.png"/><Relationship Id="rId39" Type="http://schemas.openxmlformats.org/officeDocument/2006/relationships/customXml" Target="../ink/ink345.xml"/><Relationship Id="rId50" Type="http://schemas.openxmlformats.org/officeDocument/2006/relationships/image" Target="../media/image44.png"/><Relationship Id="rId104" Type="http://schemas.openxmlformats.org/officeDocument/2006/relationships/image" Target="../media/image267.png"/><Relationship Id="rId125" Type="http://schemas.openxmlformats.org/officeDocument/2006/relationships/customXml" Target="../ink/ink391.xml"/><Relationship Id="rId146" Type="http://schemas.openxmlformats.org/officeDocument/2006/relationships/image" Target="../media/image288.png"/><Relationship Id="rId167" Type="http://schemas.openxmlformats.org/officeDocument/2006/relationships/customXml" Target="../ink/ink412.xml"/><Relationship Id="rId188" Type="http://schemas.openxmlformats.org/officeDocument/2006/relationships/image" Target="../media/image308.png"/><Relationship Id="rId71" Type="http://schemas.openxmlformats.org/officeDocument/2006/relationships/image" Target="../media/image53.png"/><Relationship Id="rId92" Type="http://schemas.openxmlformats.org/officeDocument/2006/relationships/image" Target="../media/image261.png"/><Relationship Id="rId2" Type="http://schemas.openxmlformats.org/officeDocument/2006/relationships/customXml" Target="../ink/ink325.xml"/><Relationship Id="rId29" Type="http://schemas.openxmlformats.org/officeDocument/2006/relationships/customXml" Target="../ink/ink339.xml"/><Relationship Id="rId40" Type="http://schemas.openxmlformats.org/officeDocument/2006/relationships/image" Target="../media/image39.png"/><Relationship Id="rId115" Type="http://schemas.openxmlformats.org/officeDocument/2006/relationships/customXml" Target="../ink/ink386.xml"/><Relationship Id="rId136" Type="http://schemas.openxmlformats.org/officeDocument/2006/relationships/image" Target="../media/image283.png"/><Relationship Id="rId157" Type="http://schemas.openxmlformats.org/officeDocument/2006/relationships/customXml" Target="../ink/ink407.xml"/><Relationship Id="rId178" Type="http://schemas.openxmlformats.org/officeDocument/2006/relationships/image" Target="../media/image303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0.png"/><Relationship Id="rId117" Type="http://schemas.openxmlformats.org/officeDocument/2006/relationships/customXml" Target="../ink/ink495.xml"/><Relationship Id="rId21" Type="http://schemas.openxmlformats.org/officeDocument/2006/relationships/image" Target="../media/image328.png"/><Relationship Id="rId42" Type="http://schemas.openxmlformats.org/officeDocument/2006/relationships/customXml" Target="../ink/ink457.xml"/><Relationship Id="rId47" Type="http://schemas.openxmlformats.org/officeDocument/2006/relationships/image" Target="../media/image340.png"/><Relationship Id="rId63" Type="http://schemas.openxmlformats.org/officeDocument/2006/relationships/customXml" Target="../ink/ink468.xml"/><Relationship Id="rId68" Type="http://schemas.openxmlformats.org/officeDocument/2006/relationships/image" Target="../media/image349.png"/><Relationship Id="rId84" Type="http://schemas.openxmlformats.org/officeDocument/2006/relationships/image" Target="../media/image357.png"/><Relationship Id="rId89" Type="http://schemas.openxmlformats.org/officeDocument/2006/relationships/customXml" Target="../ink/ink481.xml"/><Relationship Id="rId112" Type="http://schemas.openxmlformats.org/officeDocument/2006/relationships/image" Target="../media/image371.png"/><Relationship Id="rId16" Type="http://schemas.openxmlformats.org/officeDocument/2006/relationships/customXml" Target="../ink/ink443.xml"/><Relationship Id="rId107" Type="http://schemas.openxmlformats.org/officeDocument/2006/relationships/customXml" Target="../ink/ink490.xml"/><Relationship Id="rId11" Type="http://schemas.openxmlformats.org/officeDocument/2006/relationships/image" Target="../media/image28.png"/><Relationship Id="rId32" Type="http://schemas.openxmlformats.org/officeDocument/2006/relationships/customXml" Target="../ink/ink452.xml"/><Relationship Id="rId37" Type="http://schemas.openxmlformats.org/officeDocument/2006/relationships/image" Target="../media/image335.png"/><Relationship Id="rId53" Type="http://schemas.openxmlformats.org/officeDocument/2006/relationships/image" Target="../media/image343.png"/><Relationship Id="rId58" Type="http://schemas.openxmlformats.org/officeDocument/2006/relationships/customXml" Target="../ink/ink465.xml"/><Relationship Id="rId74" Type="http://schemas.openxmlformats.org/officeDocument/2006/relationships/image" Target="../media/image352.png"/><Relationship Id="rId79" Type="http://schemas.openxmlformats.org/officeDocument/2006/relationships/customXml" Target="../ink/ink476.xml"/><Relationship Id="rId102" Type="http://schemas.openxmlformats.org/officeDocument/2006/relationships/image" Target="../media/image366.png"/><Relationship Id="rId123" Type="http://schemas.openxmlformats.org/officeDocument/2006/relationships/customXml" Target="../ink/ink498.xml"/><Relationship Id="rId5" Type="http://schemas.openxmlformats.org/officeDocument/2006/relationships/image" Target="../media/image321.png"/><Relationship Id="rId90" Type="http://schemas.openxmlformats.org/officeDocument/2006/relationships/image" Target="../media/image360.png"/><Relationship Id="rId95" Type="http://schemas.openxmlformats.org/officeDocument/2006/relationships/customXml" Target="../ink/ink484.xml"/><Relationship Id="rId22" Type="http://schemas.openxmlformats.org/officeDocument/2006/relationships/customXml" Target="../ink/ink446.xml"/><Relationship Id="rId27" Type="http://schemas.openxmlformats.org/officeDocument/2006/relationships/customXml" Target="../ink/ink449.xml"/><Relationship Id="rId43" Type="http://schemas.openxmlformats.org/officeDocument/2006/relationships/image" Target="../media/image338.png"/><Relationship Id="rId48" Type="http://schemas.openxmlformats.org/officeDocument/2006/relationships/customXml" Target="../ink/ink460.xml"/><Relationship Id="rId64" Type="http://schemas.openxmlformats.org/officeDocument/2006/relationships/image" Target="../media/image347.png"/><Relationship Id="rId69" Type="http://schemas.openxmlformats.org/officeDocument/2006/relationships/customXml" Target="../ink/ink471.xml"/><Relationship Id="rId113" Type="http://schemas.openxmlformats.org/officeDocument/2006/relationships/customXml" Target="../ink/ink493.xml"/><Relationship Id="rId118" Type="http://schemas.openxmlformats.org/officeDocument/2006/relationships/image" Target="../media/image374.png"/><Relationship Id="rId80" Type="http://schemas.openxmlformats.org/officeDocument/2006/relationships/image" Target="../media/image355.png"/><Relationship Id="rId85" Type="http://schemas.openxmlformats.org/officeDocument/2006/relationships/customXml" Target="../ink/ink479.xml"/><Relationship Id="rId12" Type="http://schemas.openxmlformats.org/officeDocument/2006/relationships/customXml" Target="../ink/ink441.xml"/><Relationship Id="rId17" Type="http://schemas.openxmlformats.org/officeDocument/2006/relationships/image" Target="../media/image326.png"/><Relationship Id="rId33" Type="http://schemas.openxmlformats.org/officeDocument/2006/relationships/image" Target="../media/image333.png"/><Relationship Id="rId38" Type="http://schemas.openxmlformats.org/officeDocument/2006/relationships/customXml" Target="../ink/ink455.xml"/><Relationship Id="rId59" Type="http://schemas.openxmlformats.org/officeDocument/2006/relationships/image" Target="../media/image345.png"/><Relationship Id="rId103" Type="http://schemas.openxmlformats.org/officeDocument/2006/relationships/customXml" Target="../ink/ink488.xml"/><Relationship Id="rId108" Type="http://schemas.openxmlformats.org/officeDocument/2006/relationships/image" Target="../media/image369.png"/><Relationship Id="rId124" Type="http://schemas.openxmlformats.org/officeDocument/2006/relationships/image" Target="../media/image377.png"/><Relationship Id="rId54" Type="http://schemas.openxmlformats.org/officeDocument/2006/relationships/customXml" Target="../ink/ink463.xml"/><Relationship Id="rId70" Type="http://schemas.openxmlformats.org/officeDocument/2006/relationships/image" Target="../media/image350.png"/><Relationship Id="rId75" Type="http://schemas.openxmlformats.org/officeDocument/2006/relationships/customXml" Target="../ink/ink474.xml"/><Relationship Id="rId91" Type="http://schemas.openxmlformats.org/officeDocument/2006/relationships/customXml" Target="../ink/ink482.xml"/><Relationship Id="rId96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8.xml"/><Relationship Id="rId23" Type="http://schemas.openxmlformats.org/officeDocument/2006/relationships/customXml" Target="../ink/ink447.xml"/><Relationship Id="rId28" Type="http://schemas.openxmlformats.org/officeDocument/2006/relationships/image" Target="../media/image331.png"/><Relationship Id="rId49" Type="http://schemas.openxmlformats.org/officeDocument/2006/relationships/image" Target="../media/image341.png"/><Relationship Id="rId114" Type="http://schemas.openxmlformats.org/officeDocument/2006/relationships/image" Target="../media/image372.png"/><Relationship Id="rId119" Type="http://schemas.openxmlformats.org/officeDocument/2006/relationships/customXml" Target="../ink/ink496.xml"/><Relationship Id="rId44" Type="http://schemas.openxmlformats.org/officeDocument/2006/relationships/customXml" Target="../ink/ink458.xml"/><Relationship Id="rId60" Type="http://schemas.openxmlformats.org/officeDocument/2006/relationships/customXml" Target="../ink/ink466.xml"/><Relationship Id="rId65" Type="http://schemas.openxmlformats.org/officeDocument/2006/relationships/customXml" Target="../ink/ink469.xml"/><Relationship Id="rId81" Type="http://schemas.openxmlformats.org/officeDocument/2006/relationships/customXml" Target="../ink/ink477.xml"/><Relationship Id="rId86" Type="http://schemas.openxmlformats.org/officeDocument/2006/relationships/image" Target="../media/image358.png"/><Relationship Id="rId4" Type="http://schemas.openxmlformats.org/officeDocument/2006/relationships/customXml" Target="../ink/ink437.xml"/><Relationship Id="rId9" Type="http://schemas.openxmlformats.org/officeDocument/2006/relationships/image" Target="../media/image323.png"/><Relationship Id="rId13" Type="http://schemas.openxmlformats.org/officeDocument/2006/relationships/image" Target="../media/image324.png"/><Relationship Id="rId18" Type="http://schemas.openxmlformats.org/officeDocument/2006/relationships/customXml" Target="../ink/ink444.xml"/><Relationship Id="rId39" Type="http://schemas.openxmlformats.org/officeDocument/2006/relationships/image" Target="../media/image336.png"/><Relationship Id="rId109" Type="http://schemas.openxmlformats.org/officeDocument/2006/relationships/customXml" Target="../ink/ink491.xml"/><Relationship Id="rId34" Type="http://schemas.openxmlformats.org/officeDocument/2006/relationships/customXml" Target="../ink/ink453.xml"/><Relationship Id="rId50" Type="http://schemas.openxmlformats.org/officeDocument/2006/relationships/customXml" Target="../ink/ink461.xml"/><Relationship Id="rId55" Type="http://schemas.openxmlformats.org/officeDocument/2006/relationships/image" Target="../media/image135.png"/><Relationship Id="rId76" Type="http://schemas.openxmlformats.org/officeDocument/2006/relationships/image" Target="../media/image353.png"/><Relationship Id="rId97" Type="http://schemas.openxmlformats.org/officeDocument/2006/relationships/customXml" Target="../ink/ink485.xml"/><Relationship Id="rId104" Type="http://schemas.openxmlformats.org/officeDocument/2006/relationships/image" Target="../media/image367.png"/><Relationship Id="rId120" Type="http://schemas.openxmlformats.org/officeDocument/2006/relationships/image" Target="../media/image375.png"/><Relationship Id="rId7" Type="http://schemas.openxmlformats.org/officeDocument/2006/relationships/image" Target="../media/image322.png"/><Relationship Id="rId71" Type="http://schemas.openxmlformats.org/officeDocument/2006/relationships/customXml" Target="../ink/ink472.xml"/><Relationship Id="rId92" Type="http://schemas.openxmlformats.org/officeDocument/2006/relationships/image" Target="../media/image361.png"/><Relationship Id="rId2" Type="http://schemas.openxmlformats.org/officeDocument/2006/relationships/customXml" Target="../ink/ink436.xml"/><Relationship Id="rId29" Type="http://schemas.openxmlformats.org/officeDocument/2006/relationships/customXml" Target="../ink/ink450.xml"/><Relationship Id="rId24" Type="http://schemas.openxmlformats.org/officeDocument/2006/relationships/image" Target="../media/image329.png"/><Relationship Id="rId40" Type="http://schemas.openxmlformats.org/officeDocument/2006/relationships/customXml" Target="../ink/ink456.xml"/><Relationship Id="rId45" Type="http://schemas.openxmlformats.org/officeDocument/2006/relationships/image" Target="../media/image339.png"/><Relationship Id="rId66" Type="http://schemas.openxmlformats.org/officeDocument/2006/relationships/image" Target="../media/image348.png"/><Relationship Id="rId87" Type="http://schemas.openxmlformats.org/officeDocument/2006/relationships/customXml" Target="../ink/ink480.xml"/><Relationship Id="rId110" Type="http://schemas.openxmlformats.org/officeDocument/2006/relationships/image" Target="../media/image370.png"/><Relationship Id="rId115" Type="http://schemas.openxmlformats.org/officeDocument/2006/relationships/customXml" Target="../ink/ink494.xml"/><Relationship Id="rId61" Type="http://schemas.openxmlformats.org/officeDocument/2006/relationships/image" Target="../media/image346.png"/><Relationship Id="rId82" Type="http://schemas.openxmlformats.org/officeDocument/2006/relationships/image" Target="../media/image356.png"/><Relationship Id="rId19" Type="http://schemas.openxmlformats.org/officeDocument/2006/relationships/image" Target="../media/image327.png"/><Relationship Id="rId14" Type="http://schemas.openxmlformats.org/officeDocument/2006/relationships/customXml" Target="../ink/ink442.xml"/><Relationship Id="rId30" Type="http://schemas.openxmlformats.org/officeDocument/2006/relationships/customXml" Target="../ink/ink451.xml"/><Relationship Id="rId35" Type="http://schemas.openxmlformats.org/officeDocument/2006/relationships/image" Target="../media/image334.png"/><Relationship Id="rId56" Type="http://schemas.openxmlformats.org/officeDocument/2006/relationships/customXml" Target="../ink/ink464.xml"/><Relationship Id="rId77" Type="http://schemas.openxmlformats.org/officeDocument/2006/relationships/customXml" Target="../ink/ink475.xml"/><Relationship Id="rId100" Type="http://schemas.openxmlformats.org/officeDocument/2006/relationships/image" Target="../media/image365.png"/><Relationship Id="rId105" Type="http://schemas.openxmlformats.org/officeDocument/2006/relationships/customXml" Target="../ink/ink489.xml"/><Relationship Id="rId8" Type="http://schemas.openxmlformats.org/officeDocument/2006/relationships/customXml" Target="../ink/ink439.xml"/><Relationship Id="rId51" Type="http://schemas.openxmlformats.org/officeDocument/2006/relationships/image" Target="../media/image342.png"/><Relationship Id="rId72" Type="http://schemas.openxmlformats.org/officeDocument/2006/relationships/image" Target="../media/image351.png"/><Relationship Id="rId93" Type="http://schemas.openxmlformats.org/officeDocument/2006/relationships/customXml" Target="../ink/ink483.xml"/><Relationship Id="rId98" Type="http://schemas.openxmlformats.org/officeDocument/2006/relationships/image" Target="../media/image364.png"/><Relationship Id="rId121" Type="http://schemas.openxmlformats.org/officeDocument/2006/relationships/customXml" Target="../ink/ink497.xml"/><Relationship Id="rId3" Type="http://schemas.openxmlformats.org/officeDocument/2006/relationships/image" Target="../media/image320.png"/><Relationship Id="rId25" Type="http://schemas.openxmlformats.org/officeDocument/2006/relationships/customXml" Target="../ink/ink448.xml"/><Relationship Id="rId46" Type="http://schemas.openxmlformats.org/officeDocument/2006/relationships/customXml" Target="../ink/ink459.xml"/><Relationship Id="rId67" Type="http://schemas.openxmlformats.org/officeDocument/2006/relationships/customXml" Target="../ink/ink470.xml"/><Relationship Id="rId116" Type="http://schemas.openxmlformats.org/officeDocument/2006/relationships/image" Target="../media/image373.png"/><Relationship Id="rId20" Type="http://schemas.openxmlformats.org/officeDocument/2006/relationships/customXml" Target="../ink/ink445.xml"/><Relationship Id="rId41" Type="http://schemas.openxmlformats.org/officeDocument/2006/relationships/image" Target="../media/image337.png"/><Relationship Id="rId62" Type="http://schemas.openxmlformats.org/officeDocument/2006/relationships/customXml" Target="../ink/ink467.xml"/><Relationship Id="rId83" Type="http://schemas.openxmlformats.org/officeDocument/2006/relationships/customXml" Target="../ink/ink478.xml"/><Relationship Id="rId88" Type="http://schemas.openxmlformats.org/officeDocument/2006/relationships/image" Target="../media/image359.png"/><Relationship Id="rId111" Type="http://schemas.openxmlformats.org/officeDocument/2006/relationships/customXml" Target="../ink/ink492.xml"/><Relationship Id="rId15" Type="http://schemas.openxmlformats.org/officeDocument/2006/relationships/image" Target="../media/image325.png"/><Relationship Id="rId36" Type="http://schemas.openxmlformats.org/officeDocument/2006/relationships/customXml" Target="../ink/ink454.xml"/><Relationship Id="rId57" Type="http://schemas.openxmlformats.org/officeDocument/2006/relationships/image" Target="../media/image344.png"/><Relationship Id="rId106" Type="http://schemas.openxmlformats.org/officeDocument/2006/relationships/image" Target="../media/image368.png"/><Relationship Id="rId10" Type="http://schemas.openxmlformats.org/officeDocument/2006/relationships/customXml" Target="../ink/ink440.xml"/><Relationship Id="rId31" Type="http://schemas.openxmlformats.org/officeDocument/2006/relationships/image" Target="../media/image332.png"/><Relationship Id="rId52" Type="http://schemas.openxmlformats.org/officeDocument/2006/relationships/customXml" Target="../ink/ink462.xml"/><Relationship Id="rId73" Type="http://schemas.openxmlformats.org/officeDocument/2006/relationships/customXml" Target="../ink/ink473.xml"/><Relationship Id="rId78" Type="http://schemas.openxmlformats.org/officeDocument/2006/relationships/image" Target="../media/image354.png"/><Relationship Id="rId94" Type="http://schemas.openxmlformats.org/officeDocument/2006/relationships/image" Target="../media/image362.png"/><Relationship Id="rId99" Type="http://schemas.openxmlformats.org/officeDocument/2006/relationships/customXml" Target="../ink/ink486.xml"/><Relationship Id="rId101" Type="http://schemas.openxmlformats.org/officeDocument/2006/relationships/customXml" Target="../ink/ink487.xml"/><Relationship Id="rId122" Type="http://schemas.openxmlformats.org/officeDocument/2006/relationships/image" Target="../media/image376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2.png"/><Relationship Id="rId18" Type="http://schemas.openxmlformats.org/officeDocument/2006/relationships/customXml" Target="../ink/ink507.xml"/><Relationship Id="rId26" Type="http://schemas.openxmlformats.org/officeDocument/2006/relationships/customXml" Target="../ink/ink511.xml"/><Relationship Id="rId39" Type="http://schemas.openxmlformats.org/officeDocument/2006/relationships/image" Target="../media/image395.png"/><Relationship Id="rId21" Type="http://schemas.openxmlformats.org/officeDocument/2006/relationships/image" Target="../media/image386.png"/><Relationship Id="rId34" Type="http://schemas.openxmlformats.org/officeDocument/2006/relationships/customXml" Target="../ink/ink515.xml"/><Relationship Id="rId42" Type="http://schemas.openxmlformats.org/officeDocument/2006/relationships/customXml" Target="../ink/ink519.xml"/><Relationship Id="rId47" Type="http://schemas.openxmlformats.org/officeDocument/2006/relationships/customXml" Target="../ink/ink522.xml"/><Relationship Id="rId7" Type="http://schemas.openxmlformats.org/officeDocument/2006/relationships/image" Target="../media/image379.png"/><Relationship Id="rId2" Type="http://schemas.openxmlformats.org/officeDocument/2006/relationships/customXml" Target="../ink/ink499.xml"/><Relationship Id="rId16" Type="http://schemas.openxmlformats.org/officeDocument/2006/relationships/customXml" Target="../ink/ink506.xml"/><Relationship Id="rId29" Type="http://schemas.openxmlformats.org/officeDocument/2006/relationships/image" Target="../media/image390.png"/><Relationship Id="rId11" Type="http://schemas.openxmlformats.org/officeDocument/2006/relationships/image" Target="../media/image381.png"/><Relationship Id="rId24" Type="http://schemas.openxmlformats.org/officeDocument/2006/relationships/customXml" Target="../ink/ink510.xml"/><Relationship Id="rId32" Type="http://schemas.openxmlformats.org/officeDocument/2006/relationships/customXml" Target="../ink/ink514.xml"/><Relationship Id="rId37" Type="http://schemas.openxmlformats.org/officeDocument/2006/relationships/image" Target="../media/image394.png"/><Relationship Id="rId40" Type="http://schemas.openxmlformats.org/officeDocument/2006/relationships/customXml" Target="../ink/ink518.xml"/><Relationship Id="rId45" Type="http://schemas.openxmlformats.org/officeDocument/2006/relationships/customXml" Target="../ink/ink521.xml"/><Relationship Id="rId5" Type="http://schemas.openxmlformats.org/officeDocument/2006/relationships/image" Target="../media/image378.png"/><Relationship Id="rId15" Type="http://schemas.openxmlformats.org/officeDocument/2006/relationships/image" Target="../media/image383.png"/><Relationship Id="rId23" Type="http://schemas.openxmlformats.org/officeDocument/2006/relationships/image" Target="../media/image387.png"/><Relationship Id="rId28" Type="http://schemas.openxmlformats.org/officeDocument/2006/relationships/customXml" Target="../ink/ink512.xml"/><Relationship Id="rId36" Type="http://schemas.openxmlformats.org/officeDocument/2006/relationships/customXml" Target="../ink/ink516.xml"/><Relationship Id="rId49" Type="http://schemas.openxmlformats.org/officeDocument/2006/relationships/image" Target="../media/image399.png"/><Relationship Id="rId10" Type="http://schemas.openxmlformats.org/officeDocument/2006/relationships/customXml" Target="../ink/ink503.xml"/><Relationship Id="rId19" Type="http://schemas.openxmlformats.org/officeDocument/2006/relationships/image" Target="../media/image385.png"/><Relationship Id="rId31" Type="http://schemas.openxmlformats.org/officeDocument/2006/relationships/image" Target="../media/image391.png"/><Relationship Id="rId44" Type="http://schemas.openxmlformats.org/officeDocument/2006/relationships/customXml" Target="../ink/ink520.xml"/><Relationship Id="rId4" Type="http://schemas.openxmlformats.org/officeDocument/2006/relationships/customXml" Target="../ink/ink500.xml"/><Relationship Id="rId9" Type="http://schemas.openxmlformats.org/officeDocument/2006/relationships/image" Target="../media/image380.png"/><Relationship Id="rId14" Type="http://schemas.openxmlformats.org/officeDocument/2006/relationships/customXml" Target="../ink/ink505.xml"/><Relationship Id="rId22" Type="http://schemas.openxmlformats.org/officeDocument/2006/relationships/customXml" Target="../ink/ink509.xml"/><Relationship Id="rId27" Type="http://schemas.openxmlformats.org/officeDocument/2006/relationships/image" Target="../media/image389.png"/><Relationship Id="rId30" Type="http://schemas.openxmlformats.org/officeDocument/2006/relationships/customXml" Target="../ink/ink513.xml"/><Relationship Id="rId35" Type="http://schemas.openxmlformats.org/officeDocument/2006/relationships/image" Target="../media/image393.png"/><Relationship Id="rId43" Type="http://schemas.openxmlformats.org/officeDocument/2006/relationships/image" Target="../media/image397.png"/><Relationship Id="rId48" Type="http://schemas.openxmlformats.org/officeDocument/2006/relationships/customXml" Target="../ink/ink523.xml"/><Relationship Id="rId8" Type="http://schemas.openxmlformats.org/officeDocument/2006/relationships/customXml" Target="../ink/ink502.xml"/><Relationship Id="rId3" Type="http://schemas.openxmlformats.org/officeDocument/2006/relationships/image" Target="../media/image28.png"/><Relationship Id="rId12" Type="http://schemas.openxmlformats.org/officeDocument/2006/relationships/customXml" Target="../ink/ink504.xml"/><Relationship Id="rId17" Type="http://schemas.openxmlformats.org/officeDocument/2006/relationships/image" Target="../media/image384.png"/><Relationship Id="rId25" Type="http://schemas.openxmlformats.org/officeDocument/2006/relationships/image" Target="../media/image388.png"/><Relationship Id="rId33" Type="http://schemas.openxmlformats.org/officeDocument/2006/relationships/image" Target="../media/image392.png"/><Relationship Id="rId38" Type="http://schemas.openxmlformats.org/officeDocument/2006/relationships/customXml" Target="../ink/ink517.xml"/><Relationship Id="rId46" Type="http://schemas.openxmlformats.org/officeDocument/2006/relationships/image" Target="../media/image398.png"/><Relationship Id="rId20" Type="http://schemas.openxmlformats.org/officeDocument/2006/relationships/customXml" Target="../ink/ink508.xml"/><Relationship Id="rId41" Type="http://schemas.openxmlformats.org/officeDocument/2006/relationships/image" Target="../media/image3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1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5.png"/><Relationship Id="rId21" Type="http://schemas.openxmlformats.org/officeDocument/2006/relationships/image" Target="../media/image409.png"/><Relationship Id="rId42" Type="http://schemas.openxmlformats.org/officeDocument/2006/relationships/customXml" Target="../ink/ink544.xml"/><Relationship Id="rId63" Type="http://schemas.openxmlformats.org/officeDocument/2006/relationships/image" Target="../media/image429.png"/><Relationship Id="rId84" Type="http://schemas.openxmlformats.org/officeDocument/2006/relationships/customXml" Target="../ink/ink565.xml"/><Relationship Id="rId138" Type="http://schemas.openxmlformats.org/officeDocument/2006/relationships/image" Target="../media/image464.png"/><Relationship Id="rId159" Type="http://schemas.openxmlformats.org/officeDocument/2006/relationships/customXml" Target="../ink/ink603.xml"/><Relationship Id="rId170" Type="http://schemas.openxmlformats.org/officeDocument/2006/relationships/image" Target="../media/image480.png"/><Relationship Id="rId191" Type="http://schemas.openxmlformats.org/officeDocument/2006/relationships/customXml" Target="../ink/ink619.xml"/><Relationship Id="rId205" Type="http://schemas.openxmlformats.org/officeDocument/2006/relationships/customXml" Target="../ink/ink626.xml"/><Relationship Id="rId226" Type="http://schemas.openxmlformats.org/officeDocument/2006/relationships/image" Target="../media/image508.png"/><Relationship Id="rId107" Type="http://schemas.openxmlformats.org/officeDocument/2006/relationships/image" Target="../media/image450.png"/><Relationship Id="rId11" Type="http://schemas.openxmlformats.org/officeDocument/2006/relationships/image" Target="../media/image404.png"/><Relationship Id="rId32" Type="http://schemas.openxmlformats.org/officeDocument/2006/relationships/customXml" Target="../ink/ink539.xml"/><Relationship Id="rId53" Type="http://schemas.openxmlformats.org/officeDocument/2006/relationships/image" Target="../media/image425.png"/><Relationship Id="rId74" Type="http://schemas.openxmlformats.org/officeDocument/2006/relationships/customXml" Target="../ink/ink560.xml"/><Relationship Id="rId128" Type="http://schemas.openxmlformats.org/officeDocument/2006/relationships/image" Target="../media/image459.png"/><Relationship Id="rId149" Type="http://schemas.openxmlformats.org/officeDocument/2006/relationships/customXml" Target="../ink/ink598.xml"/><Relationship Id="rId5" Type="http://schemas.openxmlformats.org/officeDocument/2006/relationships/image" Target="../media/image401.png"/><Relationship Id="rId95" Type="http://schemas.openxmlformats.org/officeDocument/2006/relationships/image" Target="../media/image28.png"/><Relationship Id="rId160" Type="http://schemas.openxmlformats.org/officeDocument/2006/relationships/image" Target="../media/image475.png"/><Relationship Id="rId181" Type="http://schemas.openxmlformats.org/officeDocument/2006/relationships/customXml" Target="../ink/ink614.xml"/><Relationship Id="rId216" Type="http://schemas.openxmlformats.org/officeDocument/2006/relationships/image" Target="../media/image503.png"/><Relationship Id="rId22" Type="http://schemas.openxmlformats.org/officeDocument/2006/relationships/customXml" Target="../ink/ink534.xml"/><Relationship Id="rId43" Type="http://schemas.openxmlformats.org/officeDocument/2006/relationships/image" Target="../media/image420.png"/><Relationship Id="rId64" Type="http://schemas.openxmlformats.org/officeDocument/2006/relationships/customXml" Target="../ink/ink555.xml"/><Relationship Id="rId118" Type="http://schemas.openxmlformats.org/officeDocument/2006/relationships/customXml" Target="../ink/ink582.xml"/><Relationship Id="rId139" Type="http://schemas.openxmlformats.org/officeDocument/2006/relationships/customXml" Target="../ink/ink593.xml"/><Relationship Id="rId85" Type="http://schemas.openxmlformats.org/officeDocument/2006/relationships/image" Target="../media/image440.png"/><Relationship Id="rId150" Type="http://schemas.openxmlformats.org/officeDocument/2006/relationships/image" Target="../media/image470.png"/><Relationship Id="rId171" Type="http://schemas.openxmlformats.org/officeDocument/2006/relationships/customXml" Target="../ink/ink609.xml"/><Relationship Id="rId192" Type="http://schemas.openxmlformats.org/officeDocument/2006/relationships/image" Target="../media/image491.png"/><Relationship Id="rId206" Type="http://schemas.openxmlformats.org/officeDocument/2006/relationships/image" Target="../media/image498.png"/><Relationship Id="rId227" Type="http://schemas.openxmlformats.org/officeDocument/2006/relationships/customXml" Target="../ink/ink637.xml"/><Relationship Id="rId12" Type="http://schemas.openxmlformats.org/officeDocument/2006/relationships/customXml" Target="../ink/ink529.xml"/><Relationship Id="rId33" Type="http://schemas.openxmlformats.org/officeDocument/2006/relationships/image" Target="../media/image415.png"/><Relationship Id="rId108" Type="http://schemas.openxmlformats.org/officeDocument/2006/relationships/customXml" Target="../ink/ink577.xml"/><Relationship Id="rId129" Type="http://schemas.openxmlformats.org/officeDocument/2006/relationships/customXml" Target="../ink/ink588.xml"/><Relationship Id="rId54" Type="http://schemas.openxmlformats.org/officeDocument/2006/relationships/customXml" Target="../ink/ink550.xml"/><Relationship Id="rId75" Type="http://schemas.openxmlformats.org/officeDocument/2006/relationships/image" Target="../media/image435.png"/><Relationship Id="rId96" Type="http://schemas.openxmlformats.org/officeDocument/2006/relationships/customXml" Target="../ink/ink571.xml"/><Relationship Id="rId140" Type="http://schemas.openxmlformats.org/officeDocument/2006/relationships/image" Target="../media/image465.png"/><Relationship Id="rId161" Type="http://schemas.openxmlformats.org/officeDocument/2006/relationships/customXml" Target="../ink/ink604.xml"/><Relationship Id="rId182" Type="http://schemas.openxmlformats.org/officeDocument/2006/relationships/image" Target="../media/image486.png"/><Relationship Id="rId217" Type="http://schemas.openxmlformats.org/officeDocument/2006/relationships/customXml" Target="../ink/ink632.xml"/><Relationship Id="rId6" Type="http://schemas.openxmlformats.org/officeDocument/2006/relationships/customXml" Target="../ink/ink526.xml"/><Relationship Id="rId23" Type="http://schemas.openxmlformats.org/officeDocument/2006/relationships/image" Target="../media/image410.png"/><Relationship Id="rId119" Type="http://schemas.openxmlformats.org/officeDocument/2006/relationships/image" Target="../media/image456.png"/><Relationship Id="rId44" Type="http://schemas.openxmlformats.org/officeDocument/2006/relationships/customXml" Target="../ink/ink545.xml"/><Relationship Id="rId65" Type="http://schemas.openxmlformats.org/officeDocument/2006/relationships/image" Target="../media/image430.png"/><Relationship Id="rId86" Type="http://schemas.openxmlformats.org/officeDocument/2006/relationships/customXml" Target="../ink/ink566.xml"/><Relationship Id="rId130" Type="http://schemas.openxmlformats.org/officeDocument/2006/relationships/image" Target="../media/image460.png"/><Relationship Id="rId151" Type="http://schemas.openxmlformats.org/officeDocument/2006/relationships/customXml" Target="../ink/ink599.xml"/><Relationship Id="rId172" Type="http://schemas.openxmlformats.org/officeDocument/2006/relationships/image" Target="../media/image481.png"/><Relationship Id="rId193" Type="http://schemas.openxmlformats.org/officeDocument/2006/relationships/customXml" Target="../ink/ink620.xml"/><Relationship Id="rId207" Type="http://schemas.openxmlformats.org/officeDocument/2006/relationships/customXml" Target="../ink/ink627.xml"/><Relationship Id="rId228" Type="http://schemas.openxmlformats.org/officeDocument/2006/relationships/image" Target="../media/image509.png"/><Relationship Id="rId13" Type="http://schemas.openxmlformats.org/officeDocument/2006/relationships/image" Target="../media/image405.png"/><Relationship Id="rId109" Type="http://schemas.openxmlformats.org/officeDocument/2006/relationships/image" Target="../media/image451.png"/><Relationship Id="rId34" Type="http://schemas.openxmlformats.org/officeDocument/2006/relationships/customXml" Target="../ink/ink540.xml"/><Relationship Id="rId55" Type="http://schemas.openxmlformats.org/officeDocument/2006/relationships/image" Target="../media/image53.png"/><Relationship Id="rId76" Type="http://schemas.openxmlformats.org/officeDocument/2006/relationships/customXml" Target="../ink/ink561.xml"/><Relationship Id="rId97" Type="http://schemas.openxmlformats.org/officeDocument/2006/relationships/image" Target="../media/image445.png"/><Relationship Id="rId120" Type="http://schemas.openxmlformats.org/officeDocument/2006/relationships/customXml" Target="../ink/ink583.xml"/><Relationship Id="rId141" Type="http://schemas.openxmlformats.org/officeDocument/2006/relationships/customXml" Target="../ink/ink594.xml"/><Relationship Id="rId7" Type="http://schemas.openxmlformats.org/officeDocument/2006/relationships/image" Target="../media/image402.png"/><Relationship Id="rId162" Type="http://schemas.openxmlformats.org/officeDocument/2006/relationships/image" Target="../media/image476.png"/><Relationship Id="rId183" Type="http://schemas.openxmlformats.org/officeDocument/2006/relationships/customXml" Target="../ink/ink615.xml"/><Relationship Id="rId218" Type="http://schemas.openxmlformats.org/officeDocument/2006/relationships/image" Target="../media/image504.png"/><Relationship Id="rId24" Type="http://schemas.openxmlformats.org/officeDocument/2006/relationships/customXml" Target="../ink/ink535.xml"/><Relationship Id="rId45" Type="http://schemas.openxmlformats.org/officeDocument/2006/relationships/image" Target="../media/image421.png"/><Relationship Id="rId66" Type="http://schemas.openxmlformats.org/officeDocument/2006/relationships/customXml" Target="../ink/ink556.xml"/><Relationship Id="rId87" Type="http://schemas.openxmlformats.org/officeDocument/2006/relationships/image" Target="../media/image441.png"/><Relationship Id="rId110" Type="http://schemas.openxmlformats.org/officeDocument/2006/relationships/customXml" Target="../ink/ink578.xml"/><Relationship Id="rId131" Type="http://schemas.openxmlformats.org/officeDocument/2006/relationships/customXml" Target="../ink/ink589.xml"/><Relationship Id="rId152" Type="http://schemas.openxmlformats.org/officeDocument/2006/relationships/image" Target="../media/image471.png"/><Relationship Id="rId173" Type="http://schemas.openxmlformats.org/officeDocument/2006/relationships/customXml" Target="../ink/ink610.xml"/><Relationship Id="rId194" Type="http://schemas.openxmlformats.org/officeDocument/2006/relationships/image" Target="../media/image492.png"/><Relationship Id="rId208" Type="http://schemas.openxmlformats.org/officeDocument/2006/relationships/image" Target="../media/image499.png"/><Relationship Id="rId229" Type="http://schemas.openxmlformats.org/officeDocument/2006/relationships/customXml" Target="../ink/ink638.xml"/><Relationship Id="rId14" Type="http://schemas.openxmlformats.org/officeDocument/2006/relationships/customXml" Target="../ink/ink530.xml"/><Relationship Id="rId35" Type="http://schemas.openxmlformats.org/officeDocument/2006/relationships/image" Target="../media/image416.png"/><Relationship Id="rId56" Type="http://schemas.openxmlformats.org/officeDocument/2006/relationships/customXml" Target="../ink/ink551.xml"/><Relationship Id="rId77" Type="http://schemas.openxmlformats.org/officeDocument/2006/relationships/image" Target="../media/image436.png"/><Relationship Id="rId100" Type="http://schemas.openxmlformats.org/officeDocument/2006/relationships/customXml" Target="../ink/ink573.xml"/><Relationship Id="rId8" Type="http://schemas.openxmlformats.org/officeDocument/2006/relationships/customXml" Target="../ink/ink527.xml"/><Relationship Id="rId98" Type="http://schemas.openxmlformats.org/officeDocument/2006/relationships/customXml" Target="../ink/ink572.xml"/><Relationship Id="rId121" Type="http://schemas.openxmlformats.org/officeDocument/2006/relationships/image" Target="../media/image457.png"/><Relationship Id="rId142" Type="http://schemas.openxmlformats.org/officeDocument/2006/relationships/image" Target="../media/image466.png"/><Relationship Id="rId163" Type="http://schemas.openxmlformats.org/officeDocument/2006/relationships/customXml" Target="../ink/ink605.xml"/><Relationship Id="rId184" Type="http://schemas.openxmlformats.org/officeDocument/2006/relationships/image" Target="../media/image487.png"/><Relationship Id="rId219" Type="http://schemas.openxmlformats.org/officeDocument/2006/relationships/customXml" Target="../ink/ink633.xml"/><Relationship Id="rId230" Type="http://schemas.openxmlformats.org/officeDocument/2006/relationships/image" Target="../media/image510.png"/><Relationship Id="rId25" Type="http://schemas.openxmlformats.org/officeDocument/2006/relationships/image" Target="../media/image411.png"/><Relationship Id="rId46" Type="http://schemas.openxmlformats.org/officeDocument/2006/relationships/customXml" Target="../ink/ink546.xml"/><Relationship Id="rId67" Type="http://schemas.openxmlformats.org/officeDocument/2006/relationships/image" Target="../media/image431.png"/><Relationship Id="rId116" Type="http://schemas.openxmlformats.org/officeDocument/2006/relationships/customXml" Target="../ink/ink581.xml"/><Relationship Id="rId137" Type="http://schemas.openxmlformats.org/officeDocument/2006/relationships/customXml" Target="../ink/ink592.xml"/><Relationship Id="rId158" Type="http://schemas.openxmlformats.org/officeDocument/2006/relationships/image" Target="../media/image474.png"/><Relationship Id="rId20" Type="http://schemas.openxmlformats.org/officeDocument/2006/relationships/customXml" Target="../ink/ink533.xml"/><Relationship Id="rId41" Type="http://schemas.openxmlformats.org/officeDocument/2006/relationships/image" Target="../media/image419.png"/><Relationship Id="rId62" Type="http://schemas.openxmlformats.org/officeDocument/2006/relationships/customXml" Target="../ink/ink554.xml"/><Relationship Id="rId83" Type="http://schemas.openxmlformats.org/officeDocument/2006/relationships/image" Target="../media/image439.png"/><Relationship Id="rId88" Type="http://schemas.openxmlformats.org/officeDocument/2006/relationships/customXml" Target="../ink/ink567.xml"/><Relationship Id="rId111" Type="http://schemas.openxmlformats.org/officeDocument/2006/relationships/image" Target="../media/image452.png"/><Relationship Id="rId132" Type="http://schemas.openxmlformats.org/officeDocument/2006/relationships/image" Target="../media/image461.png"/><Relationship Id="rId153" Type="http://schemas.openxmlformats.org/officeDocument/2006/relationships/customXml" Target="../ink/ink600.xml"/><Relationship Id="rId174" Type="http://schemas.openxmlformats.org/officeDocument/2006/relationships/image" Target="../media/image482.png"/><Relationship Id="rId179" Type="http://schemas.openxmlformats.org/officeDocument/2006/relationships/customXml" Target="../ink/ink613.xml"/><Relationship Id="rId195" Type="http://schemas.openxmlformats.org/officeDocument/2006/relationships/customXml" Target="../ink/ink621.xml"/><Relationship Id="rId209" Type="http://schemas.openxmlformats.org/officeDocument/2006/relationships/customXml" Target="../ink/ink628.xml"/><Relationship Id="rId190" Type="http://schemas.openxmlformats.org/officeDocument/2006/relationships/image" Target="../media/image490.png"/><Relationship Id="rId204" Type="http://schemas.openxmlformats.org/officeDocument/2006/relationships/image" Target="../media/image497.png"/><Relationship Id="rId220" Type="http://schemas.openxmlformats.org/officeDocument/2006/relationships/image" Target="../media/image505.png"/><Relationship Id="rId225" Type="http://schemas.openxmlformats.org/officeDocument/2006/relationships/customXml" Target="../ink/ink636.xml"/><Relationship Id="rId15" Type="http://schemas.openxmlformats.org/officeDocument/2006/relationships/image" Target="../media/image406.png"/><Relationship Id="rId36" Type="http://schemas.openxmlformats.org/officeDocument/2006/relationships/customXml" Target="../ink/ink541.xml"/><Relationship Id="rId57" Type="http://schemas.openxmlformats.org/officeDocument/2006/relationships/image" Target="../media/image426.png"/><Relationship Id="rId106" Type="http://schemas.openxmlformats.org/officeDocument/2006/relationships/customXml" Target="../ink/ink576.xml"/><Relationship Id="rId127" Type="http://schemas.openxmlformats.org/officeDocument/2006/relationships/customXml" Target="../ink/ink587.xml"/><Relationship Id="rId10" Type="http://schemas.openxmlformats.org/officeDocument/2006/relationships/customXml" Target="../ink/ink528.xml"/><Relationship Id="rId31" Type="http://schemas.openxmlformats.org/officeDocument/2006/relationships/image" Target="../media/image414.png"/><Relationship Id="rId52" Type="http://schemas.openxmlformats.org/officeDocument/2006/relationships/customXml" Target="../ink/ink549.xml"/><Relationship Id="rId73" Type="http://schemas.openxmlformats.org/officeDocument/2006/relationships/image" Target="../media/image434.png"/><Relationship Id="rId78" Type="http://schemas.openxmlformats.org/officeDocument/2006/relationships/customXml" Target="../ink/ink562.xml"/><Relationship Id="rId94" Type="http://schemas.openxmlformats.org/officeDocument/2006/relationships/customXml" Target="../ink/ink570.xml"/><Relationship Id="rId99" Type="http://schemas.openxmlformats.org/officeDocument/2006/relationships/image" Target="../media/image446.png"/><Relationship Id="rId101" Type="http://schemas.openxmlformats.org/officeDocument/2006/relationships/image" Target="../media/image447.png"/><Relationship Id="rId122" Type="http://schemas.openxmlformats.org/officeDocument/2006/relationships/customXml" Target="../ink/ink584.xml"/><Relationship Id="rId143" Type="http://schemas.openxmlformats.org/officeDocument/2006/relationships/customXml" Target="../ink/ink595.xml"/><Relationship Id="rId148" Type="http://schemas.openxmlformats.org/officeDocument/2006/relationships/image" Target="../media/image469.png"/><Relationship Id="rId164" Type="http://schemas.openxmlformats.org/officeDocument/2006/relationships/image" Target="../media/image477.png"/><Relationship Id="rId169" Type="http://schemas.openxmlformats.org/officeDocument/2006/relationships/customXml" Target="../ink/ink608.xml"/><Relationship Id="rId185" Type="http://schemas.openxmlformats.org/officeDocument/2006/relationships/customXml" Target="../ink/ink616.xml"/><Relationship Id="rId4" Type="http://schemas.openxmlformats.org/officeDocument/2006/relationships/customXml" Target="../ink/ink525.xml"/><Relationship Id="rId9" Type="http://schemas.openxmlformats.org/officeDocument/2006/relationships/image" Target="../media/image403.png"/><Relationship Id="rId180" Type="http://schemas.openxmlformats.org/officeDocument/2006/relationships/image" Target="../media/image485.png"/><Relationship Id="rId210" Type="http://schemas.openxmlformats.org/officeDocument/2006/relationships/image" Target="../media/image500.png"/><Relationship Id="rId215" Type="http://schemas.openxmlformats.org/officeDocument/2006/relationships/customXml" Target="../ink/ink631.xml"/><Relationship Id="rId26" Type="http://schemas.openxmlformats.org/officeDocument/2006/relationships/customXml" Target="../ink/ink536.xml"/><Relationship Id="rId47" Type="http://schemas.openxmlformats.org/officeDocument/2006/relationships/image" Target="../media/image422.png"/><Relationship Id="rId68" Type="http://schemas.openxmlformats.org/officeDocument/2006/relationships/customXml" Target="../ink/ink557.xml"/><Relationship Id="rId89" Type="http://schemas.openxmlformats.org/officeDocument/2006/relationships/image" Target="../media/image442.png"/><Relationship Id="rId112" Type="http://schemas.openxmlformats.org/officeDocument/2006/relationships/customXml" Target="../ink/ink579.xml"/><Relationship Id="rId133" Type="http://schemas.openxmlformats.org/officeDocument/2006/relationships/customXml" Target="../ink/ink590.xml"/><Relationship Id="rId154" Type="http://schemas.openxmlformats.org/officeDocument/2006/relationships/image" Target="../media/image472.png"/><Relationship Id="rId175" Type="http://schemas.openxmlformats.org/officeDocument/2006/relationships/customXml" Target="../ink/ink611.xml"/><Relationship Id="rId196" Type="http://schemas.openxmlformats.org/officeDocument/2006/relationships/image" Target="../media/image493.png"/><Relationship Id="rId200" Type="http://schemas.openxmlformats.org/officeDocument/2006/relationships/image" Target="../media/image495.png"/><Relationship Id="rId16" Type="http://schemas.openxmlformats.org/officeDocument/2006/relationships/customXml" Target="../ink/ink531.xml"/><Relationship Id="rId221" Type="http://schemas.openxmlformats.org/officeDocument/2006/relationships/customXml" Target="../ink/ink634.xml"/><Relationship Id="rId37" Type="http://schemas.openxmlformats.org/officeDocument/2006/relationships/image" Target="../media/image417.png"/><Relationship Id="rId58" Type="http://schemas.openxmlformats.org/officeDocument/2006/relationships/customXml" Target="../ink/ink552.xml"/><Relationship Id="rId79" Type="http://schemas.openxmlformats.org/officeDocument/2006/relationships/image" Target="../media/image437.png"/><Relationship Id="rId102" Type="http://schemas.openxmlformats.org/officeDocument/2006/relationships/customXml" Target="../ink/ink574.xml"/><Relationship Id="rId123" Type="http://schemas.openxmlformats.org/officeDocument/2006/relationships/image" Target="../media/image458.png"/><Relationship Id="rId144" Type="http://schemas.openxmlformats.org/officeDocument/2006/relationships/image" Target="../media/image467.png"/><Relationship Id="rId90" Type="http://schemas.openxmlformats.org/officeDocument/2006/relationships/customXml" Target="../ink/ink568.xml"/><Relationship Id="rId165" Type="http://schemas.openxmlformats.org/officeDocument/2006/relationships/customXml" Target="../ink/ink606.xml"/><Relationship Id="rId186" Type="http://schemas.openxmlformats.org/officeDocument/2006/relationships/image" Target="../media/image488.png"/><Relationship Id="rId211" Type="http://schemas.openxmlformats.org/officeDocument/2006/relationships/customXml" Target="../ink/ink629.xml"/><Relationship Id="rId27" Type="http://schemas.openxmlformats.org/officeDocument/2006/relationships/image" Target="../media/image412.png"/><Relationship Id="rId48" Type="http://schemas.openxmlformats.org/officeDocument/2006/relationships/customXml" Target="../ink/ink547.xml"/><Relationship Id="rId69" Type="http://schemas.openxmlformats.org/officeDocument/2006/relationships/image" Target="../media/image432.png"/><Relationship Id="rId113" Type="http://schemas.openxmlformats.org/officeDocument/2006/relationships/image" Target="../media/image453.png"/><Relationship Id="rId134" Type="http://schemas.openxmlformats.org/officeDocument/2006/relationships/image" Target="../media/image462.png"/><Relationship Id="rId80" Type="http://schemas.openxmlformats.org/officeDocument/2006/relationships/customXml" Target="../ink/ink563.xml"/><Relationship Id="rId155" Type="http://schemas.openxmlformats.org/officeDocument/2006/relationships/customXml" Target="../ink/ink601.xml"/><Relationship Id="rId176" Type="http://schemas.openxmlformats.org/officeDocument/2006/relationships/image" Target="../media/image483.png"/><Relationship Id="rId197" Type="http://schemas.openxmlformats.org/officeDocument/2006/relationships/customXml" Target="../ink/ink622.xml"/><Relationship Id="rId201" Type="http://schemas.openxmlformats.org/officeDocument/2006/relationships/customXml" Target="../ink/ink624.xml"/><Relationship Id="rId222" Type="http://schemas.openxmlformats.org/officeDocument/2006/relationships/image" Target="../media/image506.png"/><Relationship Id="rId17" Type="http://schemas.openxmlformats.org/officeDocument/2006/relationships/image" Target="../media/image407.png"/><Relationship Id="rId38" Type="http://schemas.openxmlformats.org/officeDocument/2006/relationships/customXml" Target="../ink/ink542.xml"/><Relationship Id="rId59" Type="http://schemas.openxmlformats.org/officeDocument/2006/relationships/image" Target="../media/image427.png"/><Relationship Id="rId103" Type="http://schemas.openxmlformats.org/officeDocument/2006/relationships/image" Target="../media/image448.png"/><Relationship Id="rId124" Type="http://schemas.openxmlformats.org/officeDocument/2006/relationships/customXml" Target="../ink/ink585.xml"/><Relationship Id="rId70" Type="http://schemas.openxmlformats.org/officeDocument/2006/relationships/customXml" Target="../ink/ink558.xml"/><Relationship Id="rId91" Type="http://schemas.openxmlformats.org/officeDocument/2006/relationships/image" Target="../media/image443.png"/><Relationship Id="rId145" Type="http://schemas.openxmlformats.org/officeDocument/2006/relationships/customXml" Target="../ink/ink596.xml"/><Relationship Id="rId166" Type="http://schemas.openxmlformats.org/officeDocument/2006/relationships/image" Target="../media/image478.png"/><Relationship Id="rId187" Type="http://schemas.openxmlformats.org/officeDocument/2006/relationships/customXml" Target="../ink/ink61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01.png"/><Relationship Id="rId28" Type="http://schemas.openxmlformats.org/officeDocument/2006/relationships/customXml" Target="../ink/ink537.xml"/><Relationship Id="rId49" Type="http://schemas.openxmlformats.org/officeDocument/2006/relationships/image" Target="../media/image423.png"/><Relationship Id="rId114" Type="http://schemas.openxmlformats.org/officeDocument/2006/relationships/customXml" Target="../ink/ink580.xml"/><Relationship Id="rId60" Type="http://schemas.openxmlformats.org/officeDocument/2006/relationships/customXml" Target="../ink/ink553.xml"/><Relationship Id="rId81" Type="http://schemas.openxmlformats.org/officeDocument/2006/relationships/image" Target="../media/image438.png"/><Relationship Id="rId135" Type="http://schemas.openxmlformats.org/officeDocument/2006/relationships/customXml" Target="../ink/ink591.xml"/><Relationship Id="rId156" Type="http://schemas.openxmlformats.org/officeDocument/2006/relationships/image" Target="../media/image473.png"/><Relationship Id="rId177" Type="http://schemas.openxmlformats.org/officeDocument/2006/relationships/customXml" Target="../ink/ink612.xml"/><Relationship Id="rId198" Type="http://schemas.openxmlformats.org/officeDocument/2006/relationships/image" Target="../media/image494.png"/><Relationship Id="rId202" Type="http://schemas.openxmlformats.org/officeDocument/2006/relationships/image" Target="../media/image496.png"/><Relationship Id="rId223" Type="http://schemas.openxmlformats.org/officeDocument/2006/relationships/customXml" Target="../ink/ink635.xml"/><Relationship Id="rId18" Type="http://schemas.openxmlformats.org/officeDocument/2006/relationships/customXml" Target="../ink/ink532.xml"/><Relationship Id="rId39" Type="http://schemas.openxmlformats.org/officeDocument/2006/relationships/image" Target="../media/image418.png"/><Relationship Id="rId50" Type="http://schemas.openxmlformats.org/officeDocument/2006/relationships/customXml" Target="../ink/ink548.xml"/><Relationship Id="rId104" Type="http://schemas.openxmlformats.org/officeDocument/2006/relationships/customXml" Target="../ink/ink575.xml"/><Relationship Id="rId125" Type="http://schemas.openxmlformats.org/officeDocument/2006/relationships/customXml" Target="../ink/ink586.xml"/><Relationship Id="rId146" Type="http://schemas.openxmlformats.org/officeDocument/2006/relationships/image" Target="../media/image468.png"/><Relationship Id="rId167" Type="http://schemas.openxmlformats.org/officeDocument/2006/relationships/customXml" Target="../ink/ink607.xml"/><Relationship Id="rId188" Type="http://schemas.openxmlformats.org/officeDocument/2006/relationships/image" Target="../media/image489.png"/><Relationship Id="rId71" Type="http://schemas.openxmlformats.org/officeDocument/2006/relationships/image" Target="../media/image433.png"/><Relationship Id="rId92" Type="http://schemas.openxmlformats.org/officeDocument/2006/relationships/customXml" Target="../ink/ink569.xml"/><Relationship Id="rId213" Type="http://schemas.openxmlformats.org/officeDocument/2006/relationships/customXml" Target="../ink/ink630.xml"/><Relationship Id="rId2" Type="http://schemas.openxmlformats.org/officeDocument/2006/relationships/customXml" Target="../ink/ink524.xml"/><Relationship Id="rId29" Type="http://schemas.openxmlformats.org/officeDocument/2006/relationships/image" Target="../media/image413.png"/><Relationship Id="rId40" Type="http://schemas.openxmlformats.org/officeDocument/2006/relationships/customXml" Target="../ink/ink543.xml"/><Relationship Id="rId115" Type="http://schemas.openxmlformats.org/officeDocument/2006/relationships/image" Target="../media/image454.png"/><Relationship Id="rId136" Type="http://schemas.openxmlformats.org/officeDocument/2006/relationships/image" Target="../media/image463.png"/><Relationship Id="rId157" Type="http://schemas.openxmlformats.org/officeDocument/2006/relationships/customXml" Target="../ink/ink602.xml"/><Relationship Id="rId178" Type="http://schemas.openxmlformats.org/officeDocument/2006/relationships/image" Target="../media/image484.png"/><Relationship Id="rId61" Type="http://schemas.openxmlformats.org/officeDocument/2006/relationships/image" Target="../media/image428.png"/><Relationship Id="rId82" Type="http://schemas.openxmlformats.org/officeDocument/2006/relationships/customXml" Target="../ink/ink564.xml"/><Relationship Id="rId199" Type="http://schemas.openxmlformats.org/officeDocument/2006/relationships/customXml" Target="../ink/ink623.xml"/><Relationship Id="rId203" Type="http://schemas.openxmlformats.org/officeDocument/2006/relationships/customXml" Target="../ink/ink625.xml"/><Relationship Id="rId19" Type="http://schemas.openxmlformats.org/officeDocument/2006/relationships/image" Target="../media/image408.png"/><Relationship Id="rId224" Type="http://schemas.openxmlformats.org/officeDocument/2006/relationships/image" Target="../media/image507.png"/><Relationship Id="rId30" Type="http://schemas.openxmlformats.org/officeDocument/2006/relationships/customXml" Target="../ink/ink538.xml"/><Relationship Id="rId105" Type="http://schemas.openxmlformats.org/officeDocument/2006/relationships/image" Target="../media/image449.png"/><Relationship Id="rId126" Type="http://schemas.openxmlformats.org/officeDocument/2006/relationships/image" Target="../media/image90.png"/><Relationship Id="rId147" Type="http://schemas.openxmlformats.org/officeDocument/2006/relationships/customXml" Target="../ink/ink597.xml"/><Relationship Id="rId168" Type="http://schemas.openxmlformats.org/officeDocument/2006/relationships/image" Target="../media/image479.png"/><Relationship Id="rId51" Type="http://schemas.openxmlformats.org/officeDocument/2006/relationships/image" Target="../media/image424.png"/><Relationship Id="rId72" Type="http://schemas.openxmlformats.org/officeDocument/2006/relationships/customXml" Target="../ink/ink559.xml"/><Relationship Id="rId93" Type="http://schemas.openxmlformats.org/officeDocument/2006/relationships/image" Target="../media/image444.png"/><Relationship Id="rId189" Type="http://schemas.openxmlformats.org/officeDocument/2006/relationships/customXml" Target="../ink/ink618.xml"/><Relationship Id="rId3" Type="http://schemas.openxmlformats.org/officeDocument/2006/relationships/image" Target="../media/image400.png"/><Relationship Id="rId214" Type="http://schemas.openxmlformats.org/officeDocument/2006/relationships/image" Target="../media/image50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0AAB8028-A4BE-A278-8506-3EAB8F5994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11" y="3428999"/>
            <a:ext cx="4310461" cy="431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B7920-1688-E377-8DCD-47FF173F9975}"/>
              </a:ext>
            </a:extLst>
          </p:cNvPr>
          <p:cNvSpPr txBox="1"/>
          <p:nvPr/>
        </p:nvSpPr>
        <p:spPr>
          <a:xfrm>
            <a:off x="2618125" y="2921168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atin typeface="+mj-lt"/>
              </a:rPr>
              <a:t>POINTER IN C/C++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9C81F20-F051-7F5E-F3BD-9E67FD2B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201" y="-2384797"/>
            <a:ext cx="4310461" cy="43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2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EAF3B5-671F-3C91-4D42-22D20706FA62}"/>
              </a:ext>
            </a:extLst>
          </p:cNvPr>
          <p:cNvSpPr txBox="1"/>
          <p:nvPr/>
        </p:nvSpPr>
        <p:spPr>
          <a:xfrm>
            <a:off x="4755572" y="508000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Quy ước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8A7E6-E9FE-07A5-3D18-8F2D8A8A9FD8}"/>
              </a:ext>
            </a:extLst>
          </p:cNvPr>
          <p:cNvGrpSpPr/>
          <p:nvPr/>
        </p:nvGrpSpPr>
        <p:grpSpPr>
          <a:xfrm>
            <a:off x="1440212" y="1883062"/>
            <a:ext cx="2652817" cy="3663634"/>
            <a:chOff x="1338612" y="2260435"/>
            <a:chExt cx="2097975" cy="28660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D74205-AABA-9CBA-15A9-5CD1C9DCAA85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02C557-C423-B1A3-6655-0D8D62B2953E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9F3CBC-2DF5-C18E-AC0F-20219B6382A0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86B9C8-24B0-6BE6-4CB2-D5C15FA3CDCE}"/>
                </a:ext>
              </a:extLst>
            </p:cNvPr>
            <p:cNvSpPr txBox="1"/>
            <p:nvPr/>
          </p:nvSpPr>
          <p:spPr>
            <a:xfrm>
              <a:off x="2002716" y="4717143"/>
              <a:ext cx="769766" cy="40930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Biến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39BA28-F2D7-E517-5D5A-CE0094584471}"/>
                </a:ext>
              </a:extLst>
            </p:cNvPr>
            <p:cNvSpPr txBox="1"/>
            <p:nvPr/>
          </p:nvSpPr>
          <p:spPr>
            <a:xfrm>
              <a:off x="1924115" y="2514543"/>
              <a:ext cx="926966" cy="31300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000" b="1"/>
                <a:t>Địa chỉ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81A777-CB2D-2035-B5F0-A4B685F26B0A}"/>
                </a:ext>
              </a:extLst>
            </p:cNvPr>
            <p:cNvSpPr txBox="1"/>
            <p:nvPr/>
          </p:nvSpPr>
          <p:spPr>
            <a:xfrm>
              <a:off x="1924115" y="3607868"/>
              <a:ext cx="926966" cy="31300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000" b="1"/>
                <a:t>Giá trị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CFF018-4C20-FDE1-F21F-C82608EE0C43}"/>
              </a:ext>
            </a:extLst>
          </p:cNvPr>
          <p:cNvCxnSpPr/>
          <p:nvPr/>
        </p:nvCxnSpPr>
        <p:spPr>
          <a:xfrm>
            <a:off x="5689601" y="3229065"/>
            <a:ext cx="4818743" cy="0"/>
          </a:xfrm>
          <a:prstGeom prst="straightConnector1">
            <a:avLst/>
          </a:prstGeom>
          <a:ln w="76200">
            <a:solidFill>
              <a:srgbClr val="FF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AB834-4D1C-EB49-4A64-4EF4AE0B559D}"/>
              </a:ext>
            </a:extLst>
          </p:cNvPr>
          <p:cNvSpPr txBox="1"/>
          <p:nvPr/>
        </p:nvSpPr>
        <p:spPr>
          <a:xfrm>
            <a:off x="6034952" y="5023476"/>
            <a:ext cx="4128053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/>
              <a:t>Tham chiếu / Trỏ tới</a:t>
            </a:r>
          </a:p>
        </p:txBody>
      </p:sp>
    </p:spTree>
    <p:extLst>
      <p:ext uri="{BB962C8B-B14F-4D97-AF65-F5344CB8AC3E}">
        <p14:creationId xmlns:p14="http://schemas.microsoft.com/office/powerpoint/2010/main" val="382989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BB1D20-4E9B-01D8-13D9-639121F9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6" y="421060"/>
            <a:ext cx="1610586" cy="161058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9600B-8E87-3BDA-7547-98448EC444EC}"/>
              </a:ext>
            </a:extLst>
          </p:cNvPr>
          <p:cNvGrpSpPr/>
          <p:nvPr/>
        </p:nvGrpSpPr>
        <p:grpSpPr>
          <a:xfrm>
            <a:off x="5366637" y="2400561"/>
            <a:ext cx="5464712" cy="2989944"/>
            <a:chOff x="4817085" y="2716870"/>
            <a:chExt cx="5464712" cy="2989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53836-0B97-1AD6-0D50-7E66B6AD658A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FD87AE-96CC-621A-0C45-7614631A2EC0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C988C02-4C67-A4E9-1F2C-F0785CCDE684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494358-E7D0-6180-5547-01F60CEA478B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FA8FB-6266-0909-F495-175A3BAEC05B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A01AA2-53AC-2500-6A52-19D15E5157CA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F5890-0CA3-D4D9-C34F-96635E4F0AC1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  <a:endParaRPr 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5EA58F-23D6-72BF-DABC-BDCF586890B5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076929F-254A-BC90-FBDE-485836FB04B4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FE83BBA-39F6-FF3F-0C2D-CA1BFDE5961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6CA985-DFDA-C832-B798-BD63AFAB5392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2693E-4DA2-DEC3-B728-CDF63D0D7E49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7698F7-70F7-F3D1-1884-D731E890A341}"/>
                  </a:ext>
                </a:extLst>
              </p:cNvPr>
              <p:cNvSpPr txBox="1"/>
              <p:nvPr/>
            </p:nvSpPr>
            <p:spPr>
              <a:xfrm>
                <a:off x="1991919" y="232601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3DD10-2DA4-F015-8383-DCE39F65AF0B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582F1-84ED-E7CB-8633-A693322280CF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770F4E-7C17-7812-CB3D-C392142E2B1E}"/>
              </a:ext>
            </a:extLst>
          </p:cNvPr>
          <p:cNvGrpSpPr/>
          <p:nvPr/>
        </p:nvGrpSpPr>
        <p:grpSpPr>
          <a:xfrm>
            <a:off x="656851" y="2236738"/>
            <a:ext cx="6989127" cy="2655995"/>
            <a:chOff x="656851" y="2236738"/>
            <a:chExt cx="6989127" cy="2655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55C65B-A0B0-0F9A-6AEE-11025F41D873}"/>
                </a:ext>
              </a:extLst>
            </p:cNvPr>
            <p:cNvSpPr txBox="1"/>
            <p:nvPr/>
          </p:nvSpPr>
          <p:spPr>
            <a:xfrm>
              <a:off x="656851" y="3076851"/>
              <a:ext cx="336928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/>
                <a:t>Là một biến (Gán, chứa dữ liệu, thực hiện toán tử,…)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2A91B22-FD66-6A85-2571-7C54DA9EBE43}"/>
                </a:ext>
              </a:extLst>
            </p:cNvPr>
            <p:cNvSpPr/>
            <p:nvPr/>
          </p:nvSpPr>
          <p:spPr>
            <a:xfrm>
              <a:off x="5117523" y="2236738"/>
              <a:ext cx="2528455" cy="257785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88E5F-3EC3-007E-2BFD-88D1E0C62EC3}"/>
                </a:ext>
              </a:extLst>
            </p:cNvPr>
            <p:cNvCxnSpPr>
              <a:cxnSpLocks/>
              <a:stCxn id="30" idx="1"/>
              <a:endCxn id="28" idx="3"/>
            </p:cNvCxnSpPr>
            <p:nvPr/>
          </p:nvCxnSpPr>
          <p:spPr>
            <a:xfrm flipH="1">
              <a:off x="4026133" y="3525665"/>
              <a:ext cx="1091390" cy="459127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4D0E9E-F03C-E506-F43C-50904163DB5B}"/>
              </a:ext>
            </a:extLst>
          </p:cNvPr>
          <p:cNvSpPr txBox="1"/>
          <p:nvPr/>
        </p:nvSpPr>
        <p:spPr>
          <a:xfrm>
            <a:off x="2717051" y="87531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Phân tích khái niệm con trỏ:</a:t>
            </a:r>
          </a:p>
        </p:txBody>
      </p:sp>
    </p:spTree>
    <p:extLst>
      <p:ext uri="{BB962C8B-B14F-4D97-AF65-F5344CB8AC3E}">
        <p14:creationId xmlns:p14="http://schemas.microsoft.com/office/powerpoint/2010/main" val="41262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BB1D20-4E9B-01D8-13D9-639121F9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6" y="421060"/>
            <a:ext cx="1610586" cy="161058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9600B-8E87-3BDA-7547-98448EC444EC}"/>
              </a:ext>
            </a:extLst>
          </p:cNvPr>
          <p:cNvGrpSpPr/>
          <p:nvPr/>
        </p:nvGrpSpPr>
        <p:grpSpPr>
          <a:xfrm>
            <a:off x="5366637" y="2400561"/>
            <a:ext cx="5464712" cy="2989944"/>
            <a:chOff x="4817085" y="2716870"/>
            <a:chExt cx="5464712" cy="2989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53836-0B97-1AD6-0D50-7E66B6AD658A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FD87AE-96CC-621A-0C45-7614631A2EC0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C988C02-4C67-A4E9-1F2C-F0785CCDE684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494358-E7D0-6180-5547-01F60CEA478B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FA8FB-6266-0909-F495-175A3BAEC05B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A01AA2-53AC-2500-6A52-19D15E5157CA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F5890-0CA3-D4D9-C34F-96635E4F0AC1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  <a:endParaRPr 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5EA58F-23D6-72BF-DABC-BDCF586890B5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076929F-254A-BC90-FBDE-485836FB04B4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FE83BBA-39F6-FF3F-0C2D-CA1BFDE5961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6CA985-DFDA-C832-B798-BD63AFAB5392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2693E-4DA2-DEC3-B728-CDF63D0D7E49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7698F7-70F7-F3D1-1884-D731E890A341}"/>
                  </a:ext>
                </a:extLst>
              </p:cNvPr>
              <p:cNvSpPr txBox="1"/>
              <p:nvPr/>
            </p:nvSpPr>
            <p:spPr>
              <a:xfrm>
                <a:off x="2003342" y="2425067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3DD10-2DA4-F015-8383-DCE39F65AF0B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582F1-84ED-E7CB-8633-A693322280CF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A4E635-1B34-4B8E-E6FE-5362FE54B591}"/>
              </a:ext>
            </a:extLst>
          </p:cNvPr>
          <p:cNvSpPr txBox="1"/>
          <p:nvPr/>
        </p:nvSpPr>
        <p:spPr>
          <a:xfrm>
            <a:off x="889723" y="3015417"/>
            <a:ext cx="3448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Dữ liệu chứa bên trong là địa chỉ của biến khác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03B508-E256-3DF3-13CF-3C1BF1DD54CC}"/>
              </a:ext>
            </a:extLst>
          </p:cNvPr>
          <p:cNvSpPr/>
          <p:nvPr/>
        </p:nvSpPr>
        <p:spPr>
          <a:xfrm>
            <a:off x="5865434" y="3720144"/>
            <a:ext cx="1060136" cy="523220"/>
          </a:xfrm>
          <a:prstGeom prst="roundRect">
            <a:avLst/>
          </a:prstGeom>
          <a:noFill/>
          <a:ln w="762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68FD48-D83F-B766-F28B-15950C285D24}"/>
              </a:ext>
            </a:extLst>
          </p:cNvPr>
          <p:cNvSpPr/>
          <p:nvPr/>
        </p:nvSpPr>
        <p:spPr>
          <a:xfrm>
            <a:off x="9272416" y="2582357"/>
            <a:ext cx="1060136" cy="523220"/>
          </a:xfrm>
          <a:prstGeom prst="roundRect">
            <a:avLst/>
          </a:prstGeom>
          <a:noFill/>
          <a:ln w="762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1E0C63-2939-9A1B-CCB3-30E2263E1B8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337773" y="3707915"/>
            <a:ext cx="1527661" cy="273839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16C320-C5CA-FA94-1CDA-EAB59BDEAB30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4337773" y="2843967"/>
            <a:ext cx="4934643" cy="863948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31340B-6946-8B05-0350-81DB826939E1}"/>
              </a:ext>
            </a:extLst>
          </p:cNvPr>
          <p:cNvSpPr txBox="1"/>
          <p:nvPr/>
        </p:nvSpPr>
        <p:spPr>
          <a:xfrm>
            <a:off x="2717051" y="87531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Phân tích khái niệm con trỏ:</a:t>
            </a:r>
          </a:p>
        </p:txBody>
      </p:sp>
    </p:spTree>
    <p:extLst>
      <p:ext uri="{BB962C8B-B14F-4D97-AF65-F5344CB8AC3E}">
        <p14:creationId xmlns:p14="http://schemas.microsoft.com/office/powerpoint/2010/main" val="22554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BB1D20-4E9B-01D8-13D9-639121F9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6" y="421060"/>
            <a:ext cx="1610586" cy="1610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2C4380-48C4-AA02-9736-AA401134450A}"/>
              </a:ext>
            </a:extLst>
          </p:cNvPr>
          <p:cNvSpPr txBox="1"/>
          <p:nvPr/>
        </p:nvSpPr>
        <p:spPr>
          <a:xfrm>
            <a:off x="2717051" y="87531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Phân tích khái niệm con trỏ: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9600B-8E87-3BDA-7547-98448EC444EC}"/>
              </a:ext>
            </a:extLst>
          </p:cNvPr>
          <p:cNvGrpSpPr/>
          <p:nvPr/>
        </p:nvGrpSpPr>
        <p:grpSpPr>
          <a:xfrm>
            <a:off x="5366637" y="2400561"/>
            <a:ext cx="5464712" cy="2989944"/>
            <a:chOff x="4817085" y="2716870"/>
            <a:chExt cx="5464712" cy="2989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53836-0B97-1AD6-0D50-7E66B6AD658A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FD87AE-96CC-621A-0C45-7614631A2EC0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C988C02-4C67-A4E9-1F2C-F0785CCDE684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494358-E7D0-6180-5547-01F60CEA478B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FA8FB-6266-0909-F495-175A3BAEC05B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A01AA2-53AC-2500-6A52-19D15E5157CA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F5890-0CA3-D4D9-C34F-96635E4F0AC1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105</a:t>
                </a:r>
                <a:endParaRPr 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5EA58F-23D6-72BF-DABC-BDCF586890B5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076929F-254A-BC90-FBDE-485836FB04B4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FE83BBA-39F6-FF3F-0C2D-CA1BFDE5961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6CA985-DFDA-C832-B798-BD63AFAB5392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2693E-4DA2-DEC3-B728-CDF63D0D7E49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7698F7-70F7-F3D1-1884-D731E890A341}"/>
                  </a:ext>
                </a:extLst>
              </p:cNvPr>
              <p:cNvSpPr txBox="1"/>
              <p:nvPr/>
            </p:nvSpPr>
            <p:spPr>
              <a:xfrm>
                <a:off x="2003342" y="2425067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3DD10-2DA4-F015-8383-DCE39F65AF0B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582F1-84ED-E7CB-8633-A693322280CF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>
                  <a:alpha val="23922"/>
                </a:srgbClr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A4E635-1B34-4B8E-E6FE-5362FE54B591}"/>
              </a:ext>
            </a:extLst>
          </p:cNvPr>
          <p:cNvSpPr txBox="1"/>
          <p:nvPr/>
        </p:nvSpPr>
        <p:spPr>
          <a:xfrm>
            <a:off x="649158" y="2491337"/>
            <a:ext cx="3978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Địa chỉ lưu trong con trỏ thay đổi thì con trỏ sẽ trỏ tới biến khác.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03B508-E256-3DF3-13CF-3C1BF1DD54CC}"/>
              </a:ext>
            </a:extLst>
          </p:cNvPr>
          <p:cNvSpPr/>
          <p:nvPr/>
        </p:nvSpPr>
        <p:spPr>
          <a:xfrm>
            <a:off x="5865434" y="3720144"/>
            <a:ext cx="1060136" cy="523220"/>
          </a:xfrm>
          <a:prstGeom prst="roundRect">
            <a:avLst/>
          </a:prstGeom>
          <a:noFill/>
          <a:ln w="762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DFD1A4-DEBB-FDB7-081C-FF1B2D24905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24366" y="3969526"/>
            <a:ext cx="3186484" cy="3498074"/>
          </a:xfrm>
          <a:prstGeom prst="straightConnector1">
            <a:avLst/>
          </a:prstGeom>
          <a:ln w="76200">
            <a:solidFill>
              <a:srgbClr val="FF5A2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25E744-B26D-CBEE-12C6-9143782E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7" y="483007"/>
            <a:ext cx="1745844" cy="174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B86E-A771-36F8-5772-EEC5B7CF77B9}"/>
              </a:ext>
            </a:extLst>
          </p:cNvPr>
          <p:cNvSpPr txBox="1"/>
          <p:nvPr/>
        </p:nvSpPr>
        <p:spPr>
          <a:xfrm>
            <a:off x="3314700" y="1063541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Khai báo con trỏ: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E66F-F01D-2473-53B3-ECD9F568A40E}"/>
              </a:ext>
            </a:extLst>
          </p:cNvPr>
          <p:cNvSpPr txBox="1"/>
          <p:nvPr/>
        </p:nvSpPr>
        <p:spPr>
          <a:xfrm>
            <a:off x="825907" y="2746459"/>
            <a:ext cx="10731592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800" b="1"/>
              <a:t>Khởi tạo không khởi gán:</a:t>
            </a:r>
          </a:p>
          <a:p>
            <a:pPr algn="ctr">
              <a:spcAft>
                <a:spcPts val="3000"/>
              </a:spcAft>
            </a:pPr>
            <a:r>
              <a:rPr lang="en-US" sz="2800" b="1">
                <a:solidFill>
                  <a:srgbClr val="FF5A21"/>
                </a:solidFill>
              </a:rPr>
              <a:t>&lt;kiểu-dữ-liệu&gt; </a:t>
            </a:r>
            <a:r>
              <a:rPr lang="en-US" sz="2800" b="1"/>
              <a:t>*</a:t>
            </a:r>
            <a:r>
              <a:rPr lang="en-US" sz="2800" b="1">
                <a:solidFill>
                  <a:srgbClr val="00A5AB"/>
                </a:solidFill>
              </a:rPr>
              <a:t>&lt;Tên-con-trỏ&gt;</a:t>
            </a:r>
            <a:r>
              <a:rPr lang="en-US" sz="2800" b="1"/>
              <a:t>;</a:t>
            </a:r>
          </a:p>
          <a:p>
            <a:pPr>
              <a:spcAft>
                <a:spcPts val="3000"/>
              </a:spcAft>
            </a:pPr>
            <a:r>
              <a:rPr lang="en-US" sz="2800" b="1"/>
              <a:t>Khởi tạo có khởi gán:</a:t>
            </a:r>
          </a:p>
          <a:p>
            <a:pPr algn="ctr"/>
            <a:r>
              <a:rPr lang="en-US" sz="2800" b="1">
                <a:solidFill>
                  <a:srgbClr val="FF5A21"/>
                </a:solidFill>
              </a:rPr>
              <a:t>&lt;Kiểu-dữ-liệu&gt; </a:t>
            </a:r>
            <a:r>
              <a:rPr lang="en-US" sz="2800" b="1"/>
              <a:t>*</a:t>
            </a:r>
            <a:r>
              <a:rPr lang="en-US" sz="2800" b="1">
                <a:solidFill>
                  <a:srgbClr val="00A5AB"/>
                </a:solidFill>
              </a:rPr>
              <a:t>&lt;Tên-con-trỏ&gt; </a:t>
            </a:r>
            <a:r>
              <a:rPr lang="en-US" sz="2800" b="1"/>
              <a:t>= &amp;</a:t>
            </a:r>
            <a:r>
              <a:rPr lang="en-US" sz="2800" b="1">
                <a:solidFill>
                  <a:srgbClr val="00A5AB"/>
                </a:solidFill>
              </a:rPr>
              <a:t>&lt;Tên-biến-được-trỏ&gt;</a:t>
            </a:r>
            <a:r>
              <a:rPr lang="en-US" sz="28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845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A0785C-15B0-8827-8B4A-0219B09E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5" y="494919"/>
            <a:ext cx="1637995" cy="163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355DB-5A33-147F-B111-C5EEACB90D20}"/>
              </a:ext>
            </a:extLst>
          </p:cNvPr>
          <p:cNvSpPr txBox="1"/>
          <p:nvPr/>
        </p:nvSpPr>
        <p:spPr>
          <a:xfrm>
            <a:off x="2914650" y="99075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Ví dụ: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605AA-2F11-5BA6-5122-D163655F611A}"/>
              </a:ext>
            </a:extLst>
          </p:cNvPr>
          <p:cNvSpPr txBox="1"/>
          <p:nvPr/>
        </p:nvSpPr>
        <p:spPr>
          <a:xfrm>
            <a:off x="571805" y="2651060"/>
            <a:ext cx="569579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a = 8;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*p = &amp;a;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printf(“Address of a: %d\n”, &amp;a);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printf(“Address stored in p: %d\n”, p);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C5F1A-76E9-006C-4BE0-31DF1382B68E}"/>
              </a:ext>
            </a:extLst>
          </p:cNvPr>
          <p:cNvSpPr txBox="1"/>
          <p:nvPr/>
        </p:nvSpPr>
        <p:spPr>
          <a:xfrm>
            <a:off x="6800698" y="2651060"/>
            <a:ext cx="481949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Address of a: 6607838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Address stored in p: 6607838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9392C2-86E0-A367-357A-931CB90426E6}"/>
              </a:ext>
            </a:extLst>
          </p:cNvPr>
          <p:cNvGrpSpPr/>
          <p:nvPr/>
        </p:nvGrpSpPr>
        <p:grpSpPr>
          <a:xfrm>
            <a:off x="3067050" y="3638551"/>
            <a:ext cx="8972550" cy="2859715"/>
            <a:chOff x="3067050" y="3638551"/>
            <a:chExt cx="8972550" cy="28597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BE198-863F-B482-7D98-46F02EDEA8BD}"/>
                </a:ext>
              </a:extLst>
            </p:cNvPr>
            <p:cNvSpPr txBox="1"/>
            <p:nvPr/>
          </p:nvSpPr>
          <p:spPr>
            <a:xfrm>
              <a:off x="6800698" y="5544159"/>
              <a:ext cx="5238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Phép gán p = &amp;a có thể hiểu như cho p trỏ tới a.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D94456AA-0DB7-3BD9-A8BC-AF4F5C22DDC7}"/>
                </a:ext>
              </a:extLst>
            </p:cNvPr>
            <p:cNvCxnSpPr>
              <a:stCxn id="10" idx="1"/>
            </p:cNvCxnSpPr>
            <p:nvPr/>
          </p:nvCxnSpPr>
          <p:spPr>
            <a:xfrm rot="10800000">
              <a:off x="3067050" y="3638551"/>
              <a:ext cx="3733648" cy="2382663"/>
            </a:xfrm>
            <a:prstGeom prst="bentConnector3">
              <a:avLst>
                <a:gd name="adj1" fmla="val 765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1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7D05F4-B1F5-4AF5-8278-EA179A1A09C2}"/>
              </a:ext>
            </a:extLst>
          </p:cNvPr>
          <p:cNvGrpSpPr/>
          <p:nvPr/>
        </p:nvGrpSpPr>
        <p:grpSpPr>
          <a:xfrm>
            <a:off x="810718" y="2191011"/>
            <a:ext cx="5464712" cy="2989944"/>
            <a:chOff x="4817085" y="2716870"/>
            <a:chExt cx="5464712" cy="29899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782FAE-D040-8325-8658-0941E96FAF06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DAF319-A571-0A06-8E3A-7F68D8FCBD52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DF826BF-63B9-6760-CBFD-88FE27CB2647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94AFA7-0428-3356-5B0D-9A15D9F34498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EFB4-449F-8590-241F-CF1EC42431F9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11B19B-C4B4-6ECD-1E52-95F2F63614CF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06C5FA-B23F-6BE8-D0A0-19B3A3BF7F9F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  <a:endParaRPr lang="en-US" sz="2000" b="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00D078-4B17-B2BE-4F3F-786A94418263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D0FE285-9250-5A09-C589-87B0BE50FF6A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11188F-175D-3D7A-C9F0-D347820C988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1329E1F-C88E-A87A-18CA-6F29FCFD0065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FE4D4-2EFB-E744-6CFB-3F0FD9D77A63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8DF6A-2A1E-F7A7-F7D9-CAF51655AC44}"/>
                  </a:ext>
                </a:extLst>
              </p:cNvPr>
              <p:cNvSpPr txBox="1"/>
              <p:nvPr/>
            </p:nvSpPr>
            <p:spPr>
              <a:xfrm>
                <a:off x="2003342" y="2425067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D8140-9FAA-88AB-D451-CFDC79D0180C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BE286E-64A8-4C72-B211-D2AA12702977}"/>
                </a:ext>
              </a:extLst>
            </p:cNvPr>
            <p:cNvCxnSpPr>
              <a:stCxn id="19" idx="3"/>
              <a:endCxn id="12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/>
              </a:solidFill>
              <a:prstDash val="solid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7F2A30F-293F-90CE-95C0-DC1B11D2844B}"/>
              </a:ext>
            </a:extLst>
          </p:cNvPr>
          <p:cNvSpPr txBox="1"/>
          <p:nvPr/>
        </p:nvSpPr>
        <p:spPr>
          <a:xfrm>
            <a:off x="6927407" y="2084643"/>
            <a:ext cx="4731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Toán tử * sủ dụng để truy xuất đến vùng nhớ mà con trỏ trỏ đến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DC749-5AC2-3DD6-F6E5-0EE2CA0DEBD4}"/>
              </a:ext>
            </a:extLst>
          </p:cNvPr>
          <p:cNvSpPr txBox="1"/>
          <p:nvPr/>
        </p:nvSpPr>
        <p:spPr>
          <a:xfrm>
            <a:off x="8541127" y="38382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*p = 19</a:t>
            </a:r>
          </a:p>
        </p:txBody>
      </p:sp>
    </p:spTree>
    <p:extLst>
      <p:ext uri="{BB962C8B-B14F-4D97-AF65-F5344CB8AC3E}">
        <p14:creationId xmlns:p14="http://schemas.microsoft.com/office/powerpoint/2010/main" val="225580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427F9-0E70-478A-4C97-8FEE2F99F11A}"/>
              </a:ext>
            </a:extLst>
          </p:cNvPr>
          <p:cNvSpPr txBox="1"/>
          <p:nvPr/>
        </p:nvSpPr>
        <p:spPr>
          <a:xfrm>
            <a:off x="1057276" y="810845"/>
            <a:ext cx="1007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Ngoài ra, ta cũng có thể thực hiện bất kỳ thao tác nào đối với *p mà a có thể thực hiện: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71272-9545-B93E-4569-3147675BF959}"/>
              </a:ext>
            </a:extLst>
          </p:cNvPr>
          <p:cNvSpPr txBox="1"/>
          <p:nvPr/>
        </p:nvSpPr>
        <p:spPr>
          <a:xfrm>
            <a:off x="1057277" y="2087195"/>
            <a:ext cx="100774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b="1">
                <a:solidFill>
                  <a:srgbClr val="00AA63"/>
                </a:solidFill>
              </a:rPr>
              <a:t>*p = *p + 10; // Tăng *ip cũng như a thêm 10</a:t>
            </a:r>
          </a:p>
          <a:p>
            <a:pPr>
              <a:spcAft>
                <a:spcPts val="2400"/>
              </a:spcAft>
            </a:pPr>
            <a:r>
              <a:rPr lang="en-US" sz="2800" b="1">
                <a:solidFill>
                  <a:srgbClr val="00AA63"/>
                </a:solidFill>
              </a:rPr>
              <a:t>int b = *p + 2; // Lấy giá trị biến mà p trỏ tới, cộng 1 và gán cho b;</a:t>
            </a:r>
          </a:p>
          <a:p>
            <a:pPr>
              <a:spcAft>
                <a:spcPts val="2400"/>
              </a:spcAft>
            </a:pPr>
            <a:r>
              <a:rPr lang="en-US" sz="2800" b="1">
                <a:solidFill>
                  <a:srgbClr val="00AA63"/>
                </a:solidFill>
              </a:rPr>
              <a:t>(*p)++; // Cộng giá trị biến mà p trỏ tới thêm 1. Chú ý dấu “()” là cần thiết để tránh toán tử ++ thực hiện với bản thân biến p.</a:t>
            </a:r>
          </a:p>
        </p:txBody>
      </p:sp>
    </p:spTree>
    <p:extLst>
      <p:ext uri="{BB962C8B-B14F-4D97-AF65-F5344CB8AC3E}">
        <p14:creationId xmlns:p14="http://schemas.microsoft.com/office/powerpoint/2010/main" val="8702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D86A4D-8F3F-7D45-0FCE-BA829CA9191E}"/>
              </a:ext>
            </a:extLst>
          </p:cNvPr>
          <p:cNvGrpSpPr/>
          <p:nvPr/>
        </p:nvGrpSpPr>
        <p:grpSpPr>
          <a:xfrm>
            <a:off x="925336" y="639396"/>
            <a:ext cx="2057730" cy="2726343"/>
            <a:chOff x="1338612" y="2260435"/>
            <a:chExt cx="2097975" cy="26133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EF8A73-5224-C0A9-1F06-740F861243FC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103DE6-C1EB-A47B-6485-0D004BF29AC7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30BAD1-CB86-4D7C-F287-224A08EF67A8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E73F0A-ABA7-24E5-DE97-39D5FD84ED25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78B81A-A40F-9131-E356-9F562FEEEA2C}"/>
                </a:ext>
              </a:extLst>
            </p:cNvPr>
            <p:cNvSpPr txBox="1"/>
            <p:nvPr/>
          </p:nvSpPr>
          <p:spPr>
            <a:xfrm>
              <a:off x="1991922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423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76FECA-F776-0050-8D6D-B0F8BB420CAC}"/>
                </a:ext>
              </a:extLst>
            </p:cNvPr>
            <p:cNvSpPr txBox="1"/>
            <p:nvPr/>
          </p:nvSpPr>
          <p:spPr>
            <a:xfrm>
              <a:off x="1991921" y="3513602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104</a:t>
              </a:r>
              <a:endParaRPr lang="en-US" sz="2000" b="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56753-F3C6-5A37-8674-66C4B037BBCA}"/>
              </a:ext>
            </a:extLst>
          </p:cNvPr>
          <p:cNvGrpSpPr/>
          <p:nvPr/>
        </p:nvGrpSpPr>
        <p:grpSpPr>
          <a:xfrm>
            <a:off x="4760789" y="2084221"/>
            <a:ext cx="2057730" cy="2702615"/>
            <a:chOff x="1338612" y="2260435"/>
            <a:chExt cx="2097975" cy="25905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DCFCE6-2708-79CC-D977-788F2685FE0D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0E4128-E052-D4B4-968D-8866EA1A5AD8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1E6AC-9F3A-1A9C-2673-2E99B6470C89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664A47-87B5-FB61-973B-31FC22EA943D}"/>
                </a:ext>
              </a:extLst>
            </p:cNvPr>
            <p:cNvSpPr txBox="1"/>
            <p:nvPr/>
          </p:nvSpPr>
          <p:spPr>
            <a:xfrm>
              <a:off x="2211218" y="4349498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174385-CF20-3D2F-01E8-8E528F777BDB}"/>
                </a:ext>
              </a:extLst>
            </p:cNvPr>
            <p:cNvSpPr txBox="1"/>
            <p:nvPr/>
          </p:nvSpPr>
          <p:spPr>
            <a:xfrm>
              <a:off x="2003342" y="2425067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F13FF-AA8A-3E1F-10ED-181DB738B713}"/>
                </a:ext>
              </a:extLst>
            </p:cNvPr>
            <p:cNvSpPr txBox="1"/>
            <p:nvPr/>
          </p:nvSpPr>
          <p:spPr>
            <a:xfrm>
              <a:off x="2092433" y="3513602"/>
              <a:ext cx="590330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19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64866-5D47-41A1-6889-41AA007E2208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2983065" y="2208361"/>
            <a:ext cx="1777725" cy="290541"/>
          </a:xfrm>
          <a:prstGeom prst="straightConnector1">
            <a:avLst/>
          </a:prstGeom>
          <a:ln w="76200">
            <a:solidFill>
              <a:srgbClr val="FF5A2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8DF73A-0F56-0C98-C38C-0D226E9FADEE}"/>
              </a:ext>
            </a:extLst>
          </p:cNvPr>
          <p:cNvGrpSpPr/>
          <p:nvPr/>
        </p:nvGrpSpPr>
        <p:grpSpPr>
          <a:xfrm>
            <a:off x="925338" y="3848935"/>
            <a:ext cx="2057730" cy="2726344"/>
            <a:chOff x="7755988" y="2200182"/>
            <a:chExt cx="2057730" cy="27263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78D824-D3E1-6AB0-10B3-CEDBFAC6D440}"/>
                </a:ext>
              </a:extLst>
            </p:cNvPr>
            <p:cNvSpPr/>
            <p:nvPr/>
          </p:nvSpPr>
          <p:spPr>
            <a:xfrm>
              <a:off x="7755989" y="2200182"/>
              <a:ext cx="2057729" cy="829361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898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ED2019-323B-7AEE-CF06-FF4F2F05194F}"/>
                </a:ext>
              </a:extLst>
            </p:cNvPr>
            <p:cNvSpPr/>
            <p:nvPr/>
          </p:nvSpPr>
          <p:spPr>
            <a:xfrm>
              <a:off x="7755988" y="3134987"/>
              <a:ext cx="2057729" cy="1268319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104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AE7A76-7BAB-3732-3000-B5A37903240F}"/>
                </a:ext>
              </a:extLst>
            </p:cNvPr>
            <p:cNvSpPr txBox="1"/>
            <p:nvPr/>
          </p:nvSpPr>
          <p:spPr>
            <a:xfrm>
              <a:off x="8593936" y="4403306"/>
              <a:ext cx="381836" cy="52322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q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AC94-BA79-EDF3-53C8-39FB5C841AFB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2983067" y="2498902"/>
            <a:ext cx="1777723" cy="2918998"/>
          </a:xfrm>
          <a:prstGeom prst="straightConnector1">
            <a:avLst/>
          </a:prstGeom>
          <a:ln w="76200">
            <a:solidFill>
              <a:srgbClr val="FF5A2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75EFCD-01E2-6B97-DB3A-36F25ABAF87F}"/>
              </a:ext>
            </a:extLst>
          </p:cNvPr>
          <p:cNvSpPr txBox="1"/>
          <p:nvPr/>
        </p:nvSpPr>
        <p:spPr>
          <a:xfrm>
            <a:off x="7470496" y="2084221"/>
            <a:ext cx="3997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Việc gán hai con trỏ cho nhau cho phép cả hai con trỏ cùng trỏ tới một biến </a:t>
            </a:r>
          </a:p>
        </p:txBody>
      </p:sp>
    </p:spTree>
    <p:extLst>
      <p:ext uri="{BB962C8B-B14F-4D97-AF65-F5344CB8AC3E}">
        <p14:creationId xmlns:p14="http://schemas.microsoft.com/office/powerpoint/2010/main" val="139605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46D1-B6B5-D770-AD86-E7E13E372EBB}"/>
              </a:ext>
            </a:extLst>
          </p:cNvPr>
          <p:cNvSpPr txBox="1"/>
          <p:nvPr/>
        </p:nvSpPr>
        <p:spPr>
          <a:xfrm>
            <a:off x="4990569" y="6477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TỔNG KẾT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F8D74-D157-8D42-1AFF-9E006DA43740}"/>
              </a:ext>
            </a:extLst>
          </p:cNvPr>
          <p:cNvSpPr txBox="1"/>
          <p:nvPr/>
        </p:nvSpPr>
        <p:spPr>
          <a:xfrm>
            <a:off x="980095" y="1698469"/>
            <a:ext cx="1111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là một biến và có cấu trúc tương tự biến.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19A05-4970-C6F7-6F7D-0AA6885FDF28}"/>
              </a:ext>
            </a:extLst>
          </p:cNvPr>
          <p:cNvSpPr txBox="1"/>
          <p:nvPr/>
        </p:nvSpPr>
        <p:spPr>
          <a:xfrm>
            <a:off x="980095" y="2892483"/>
            <a:ext cx="1023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Sử dụng toán tử &amp; và phép gán để trỏ p tới biến khác.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95850-A94A-31F8-68B5-86E738E15D9F}"/>
              </a:ext>
            </a:extLst>
          </p:cNvPr>
          <p:cNvSpPr txBox="1"/>
          <p:nvPr/>
        </p:nvSpPr>
        <p:spPr>
          <a:xfrm>
            <a:off x="980095" y="4486445"/>
            <a:ext cx="1023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Sử dụng toán tử * để thực hiện làm việc với dữ liệu mà con trỏ trỏ đến tương tự sử dụng biến.</a:t>
            </a:r>
          </a:p>
        </p:txBody>
      </p:sp>
    </p:spTree>
    <p:extLst>
      <p:ext uri="{BB962C8B-B14F-4D97-AF65-F5344CB8AC3E}">
        <p14:creationId xmlns:p14="http://schemas.microsoft.com/office/powerpoint/2010/main" val="26564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730454B-583C-99C1-6E76-285B2636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9" y="1723724"/>
            <a:ext cx="3410552" cy="341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EE51-F804-8763-7F45-E14223A0B848}"/>
              </a:ext>
            </a:extLst>
          </p:cNvPr>
          <p:cNvSpPr txBox="1"/>
          <p:nvPr/>
        </p:nvSpPr>
        <p:spPr>
          <a:xfrm>
            <a:off x="5734212" y="2319809"/>
            <a:ext cx="53367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4800" b="1"/>
              <a:t>Tổ Chức Dữ Liệu Trong Bộ Nhớ</a:t>
            </a:r>
          </a:p>
          <a:p>
            <a:r>
              <a:rPr lang="en-US" sz="4800" b="1"/>
              <a:t>Biến</a:t>
            </a:r>
          </a:p>
        </p:txBody>
      </p:sp>
    </p:spTree>
    <p:extLst>
      <p:ext uri="{BB962C8B-B14F-4D97-AF65-F5344CB8AC3E}">
        <p14:creationId xmlns:p14="http://schemas.microsoft.com/office/powerpoint/2010/main" val="9068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30E5FAC-CA5F-2E3B-51D6-762E5311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0" y="1707141"/>
            <a:ext cx="3443718" cy="3443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78BAD-A56A-4632-9F7A-C1734722DA1D}"/>
              </a:ext>
            </a:extLst>
          </p:cNvPr>
          <p:cNvSpPr txBox="1"/>
          <p:nvPr/>
        </p:nvSpPr>
        <p:spPr>
          <a:xfrm>
            <a:off x="5543019" y="2858184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Các Kiểu Con Trỏ</a:t>
            </a:r>
          </a:p>
        </p:txBody>
      </p:sp>
    </p:spTree>
    <p:extLst>
      <p:ext uri="{BB962C8B-B14F-4D97-AF65-F5344CB8AC3E}">
        <p14:creationId xmlns:p14="http://schemas.microsoft.com/office/powerpoint/2010/main" val="73377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7D68A-3E31-51C2-7AC9-4BAE8237A1E0}"/>
              </a:ext>
            </a:extLst>
          </p:cNvPr>
          <p:cNvSpPr txBox="1"/>
          <p:nvPr/>
        </p:nvSpPr>
        <p:spPr>
          <a:xfrm>
            <a:off x="799834" y="267384"/>
            <a:ext cx="10592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cũng như biến phải được chỉ định kiểu nhằm giúp chương trình xác định đúng vùng nhớ mà con trỏ đó trỏ tới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AAE05-9C6C-BBD6-BED9-4339BE2ABF7B}"/>
              </a:ext>
            </a:extLst>
          </p:cNvPr>
          <p:cNvSpPr txBox="1"/>
          <p:nvPr/>
        </p:nvSpPr>
        <p:spPr>
          <a:xfrm>
            <a:off x="2038350" y="2152650"/>
            <a:ext cx="13676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800" b="1"/>
              <a:t>int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long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char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float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double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C9B5-2E1D-3A85-DA91-A9F23BF00317}"/>
              </a:ext>
            </a:extLst>
          </p:cNvPr>
          <p:cNvCxnSpPr>
            <a:cxnSpLocks/>
          </p:cNvCxnSpPr>
          <p:nvPr/>
        </p:nvCxnSpPr>
        <p:spPr>
          <a:xfrm>
            <a:off x="4190999" y="56197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B2FF54-C220-7375-7649-3E051EC41CF0}"/>
              </a:ext>
            </a:extLst>
          </p:cNvPr>
          <p:cNvSpPr txBox="1"/>
          <p:nvPr/>
        </p:nvSpPr>
        <p:spPr>
          <a:xfrm>
            <a:off x="8399673" y="2152650"/>
            <a:ext cx="15648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800" b="1"/>
              <a:t>int*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long*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char*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float*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double*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2DED-706B-6662-7936-6916B878615B}"/>
              </a:ext>
            </a:extLst>
          </p:cNvPr>
          <p:cNvCxnSpPr>
            <a:cxnSpLocks/>
          </p:cNvCxnSpPr>
          <p:nvPr/>
        </p:nvCxnSpPr>
        <p:spPr>
          <a:xfrm>
            <a:off x="4190999" y="48196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09523-6F44-C9AF-95C7-3F073B16250E}"/>
              </a:ext>
            </a:extLst>
          </p:cNvPr>
          <p:cNvCxnSpPr>
            <a:cxnSpLocks/>
          </p:cNvCxnSpPr>
          <p:nvPr/>
        </p:nvCxnSpPr>
        <p:spPr>
          <a:xfrm>
            <a:off x="4190999" y="4007376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68C01-9EF1-0126-CAA6-CF341F652689}"/>
              </a:ext>
            </a:extLst>
          </p:cNvPr>
          <p:cNvCxnSpPr>
            <a:cxnSpLocks/>
          </p:cNvCxnSpPr>
          <p:nvPr/>
        </p:nvCxnSpPr>
        <p:spPr>
          <a:xfrm>
            <a:off x="4190999" y="32194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124B2-79F8-22BD-636E-E3800C0D8B35}"/>
              </a:ext>
            </a:extLst>
          </p:cNvPr>
          <p:cNvCxnSpPr>
            <a:cxnSpLocks/>
          </p:cNvCxnSpPr>
          <p:nvPr/>
        </p:nvCxnSpPr>
        <p:spPr>
          <a:xfrm>
            <a:off x="4190999" y="247650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6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726A5-7BCF-3050-45C5-27FD4FB9A6EF}"/>
              </a:ext>
            </a:extLst>
          </p:cNvPr>
          <p:cNvSpPr txBox="1"/>
          <p:nvPr/>
        </p:nvSpPr>
        <p:spPr>
          <a:xfrm>
            <a:off x="5370481" y="43883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VÍ DỤ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0F7B1-603E-CCD1-BE87-9FB3F08A4DDF}"/>
              </a:ext>
            </a:extLst>
          </p:cNvPr>
          <p:cNvSpPr txBox="1"/>
          <p:nvPr/>
        </p:nvSpPr>
        <p:spPr>
          <a:xfrm>
            <a:off x="1226296" y="1317813"/>
            <a:ext cx="8288369" cy="422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5;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b = 5.0;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int* p = &amp;a;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&amp;b; 	// Không được vì khác kiểu dữ liệu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*p = b; 	// Được vì dữ liệu trỏ bởi con trỏ không 		phụ thuộc vào kiểu dữ liệu. Nếu khác kiểu 		nó sẽ tự ép kiểu. </a:t>
            </a:r>
          </a:p>
        </p:txBody>
      </p:sp>
    </p:spTree>
    <p:extLst>
      <p:ext uri="{BB962C8B-B14F-4D97-AF65-F5344CB8AC3E}">
        <p14:creationId xmlns:p14="http://schemas.microsoft.com/office/powerpoint/2010/main" val="70349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770C6-C002-4B55-5FAB-68A0BC5196BF}"/>
              </a:ext>
            </a:extLst>
          </p:cNvPr>
          <p:cNvSpPr txBox="1"/>
          <p:nvPr/>
        </p:nvSpPr>
        <p:spPr>
          <a:xfrm>
            <a:off x="742684" y="1297647"/>
            <a:ext cx="480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cũng có thể mang kiểu void. Khi đó ta có thể cho nó trỏ tới bất kỳ biến nào với bất kỳ kiểu dữ liệu nào. </a:t>
            </a:r>
          </a:p>
          <a:p>
            <a:pPr algn="just"/>
            <a:r>
              <a:rPr lang="en-US" sz="2800" b="1"/>
              <a:t>Tuy nhiên con trỏ void không cho phép truy xuất dữ liệu. Muốn truy xuất ta phải ép kiểu.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04E23-1F50-5071-DB99-9B84AB53E6C0}"/>
              </a:ext>
            </a:extLst>
          </p:cNvPr>
          <p:cNvSpPr txBox="1"/>
          <p:nvPr/>
        </p:nvSpPr>
        <p:spPr>
          <a:xfrm>
            <a:off x="6096000" y="1297647"/>
            <a:ext cx="56007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char c = ‘a’;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i = 10;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void *p = &amp;c; // Cho p trỏ tới c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p = &amp;i; 	// Cho p trỏ tới I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*p += 10;	// Báo lỗi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*q = (int*)p; // Hợp lệ</a:t>
            </a:r>
          </a:p>
        </p:txBody>
      </p:sp>
    </p:spTree>
    <p:extLst>
      <p:ext uri="{BB962C8B-B14F-4D97-AF65-F5344CB8AC3E}">
        <p14:creationId xmlns:p14="http://schemas.microsoft.com/office/powerpoint/2010/main" val="85005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3C3C8-0A81-9C1E-4C74-C9426F4FDB9D}"/>
              </a:ext>
            </a:extLst>
          </p:cNvPr>
          <p:cNvGrpSpPr/>
          <p:nvPr/>
        </p:nvGrpSpPr>
        <p:grpSpPr>
          <a:xfrm>
            <a:off x="1211335" y="1801446"/>
            <a:ext cx="2057730" cy="2726343"/>
            <a:chOff x="1338612" y="2260435"/>
            <a:chExt cx="2097975" cy="26133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02675D-7C61-E355-82F3-564B63633F78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6BA67C-A5C7-1B06-DA91-EE7B19D129E2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327F5F-7FB9-1C6D-CDAF-4774A3078AEA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9BC809-0428-03E0-E0C8-A7CD45B5BFF2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0F510B-DC85-593B-2DDE-388E81C5C7E6}"/>
                </a:ext>
              </a:extLst>
            </p:cNvPr>
            <p:cNvSpPr txBox="1"/>
            <p:nvPr/>
          </p:nvSpPr>
          <p:spPr>
            <a:xfrm>
              <a:off x="1891411" y="2407161"/>
              <a:ext cx="992381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1012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716903-90B1-EF3D-2225-8135C5F2FE18}"/>
                </a:ext>
              </a:extLst>
            </p:cNvPr>
            <p:cNvSpPr txBox="1"/>
            <p:nvPr/>
          </p:nvSpPr>
          <p:spPr>
            <a:xfrm>
              <a:off x="1991922" y="3513602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589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7F134A-E109-C3CE-CD5D-209163E07E3A}"/>
              </a:ext>
            </a:extLst>
          </p:cNvPr>
          <p:cNvGrpSpPr/>
          <p:nvPr/>
        </p:nvGrpSpPr>
        <p:grpSpPr>
          <a:xfrm>
            <a:off x="5089894" y="1745628"/>
            <a:ext cx="2057730" cy="2726343"/>
            <a:chOff x="1338612" y="2260435"/>
            <a:chExt cx="2097975" cy="26133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AF58D0-87EC-A8A5-59C4-CED1ACA9AC4E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104019-8555-EAA2-3073-DA51AC215A88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B1BA83-4359-457D-2162-0189DC5F8179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152EE-E8ED-9BB0-F980-C808001732BB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q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E16C44-0353-6B37-5438-248954401381}"/>
                </a:ext>
              </a:extLst>
            </p:cNvPr>
            <p:cNvSpPr txBox="1"/>
            <p:nvPr/>
          </p:nvSpPr>
          <p:spPr>
            <a:xfrm>
              <a:off x="1991923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589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5E9A5A-C58A-FB2C-5A7F-26C8BF8EB96A}"/>
                </a:ext>
              </a:extLst>
            </p:cNvPr>
            <p:cNvSpPr txBox="1"/>
            <p:nvPr/>
          </p:nvSpPr>
          <p:spPr>
            <a:xfrm>
              <a:off x="1991921" y="3513602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200</a:t>
              </a:r>
              <a:endParaRPr lang="en-US" sz="2000" b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132F78-91F2-6DB4-04D6-55E558654AA4}"/>
              </a:ext>
            </a:extLst>
          </p:cNvPr>
          <p:cNvGrpSpPr/>
          <p:nvPr/>
        </p:nvGrpSpPr>
        <p:grpSpPr>
          <a:xfrm>
            <a:off x="8968455" y="1745628"/>
            <a:ext cx="2057730" cy="2726343"/>
            <a:chOff x="1338612" y="2260435"/>
            <a:chExt cx="2097975" cy="26133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D5FF45-4781-F2C0-FC39-E9C1F4A71B5B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52E8B9-5EEA-9C22-EB20-3AB698568762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5CEDE4-4509-ADDF-9667-091DABB93609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25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437DB0-40FB-BCDF-77E0-74A913FBF048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350ED8-505E-6DC4-9250-4E215D096AA4}"/>
                </a:ext>
              </a:extLst>
            </p:cNvPr>
            <p:cNvSpPr txBox="1"/>
            <p:nvPr/>
          </p:nvSpPr>
          <p:spPr>
            <a:xfrm>
              <a:off x="1991922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200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B79BD-E35C-66BF-ED25-E1977A1E5DC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3269064" y="2160309"/>
            <a:ext cx="1820831" cy="1210102"/>
          </a:xfrm>
          <a:prstGeom prst="straightConnector1">
            <a:avLst/>
          </a:prstGeom>
          <a:ln w="76200">
            <a:solidFill>
              <a:srgbClr val="FF5A2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37FCA-4342-D8D8-81A0-EFF203E85634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147623" y="2160309"/>
            <a:ext cx="1820833" cy="1154284"/>
          </a:xfrm>
          <a:prstGeom prst="straightConnector1">
            <a:avLst/>
          </a:prstGeom>
          <a:ln w="76200">
            <a:solidFill>
              <a:srgbClr val="FF5A2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8C5AAF-6C71-9BF1-BC46-A5F330D95642}"/>
              </a:ext>
            </a:extLst>
          </p:cNvPr>
          <p:cNvSpPr txBox="1"/>
          <p:nvPr/>
        </p:nvSpPr>
        <p:spPr>
          <a:xfrm>
            <a:off x="1165388" y="319496"/>
            <a:ext cx="9860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Một con trỏ cũng hoàn toàn có thể trỏ tới một con trỏ khác.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B4455-3EB1-E07C-F75C-5EFA6B5788BD}"/>
              </a:ext>
            </a:extLst>
          </p:cNvPr>
          <p:cNvSpPr txBox="1"/>
          <p:nvPr/>
        </p:nvSpPr>
        <p:spPr>
          <a:xfrm>
            <a:off x="4721852" y="4819650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AA63"/>
                </a:solidFill>
              </a:rPr>
              <a:t>int a = 25;</a:t>
            </a:r>
          </a:p>
          <a:p>
            <a:r>
              <a:rPr lang="en-US" sz="2800" b="1">
                <a:solidFill>
                  <a:srgbClr val="00AA63"/>
                </a:solidFill>
              </a:rPr>
              <a:t>int *q = &amp;a;</a:t>
            </a:r>
          </a:p>
          <a:p>
            <a:r>
              <a:rPr lang="en-US" sz="2800" b="1">
                <a:solidFill>
                  <a:srgbClr val="00AA63"/>
                </a:solidFill>
              </a:rPr>
              <a:t>int **p = &amp;q;</a:t>
            </a:r>
          </a:p>
        </p:txBody>
      </p:sp>
    </p:spTree>
    <p:extLst>
      <p:ext uri="{BB962C8B-B14F-4D97-AF65-F5344CB8AC3E}">
        <p14:creationId xmlns:p14="http://schemas.microsoft.com/office/powerpoint/2010/main" val="239802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78F2CAB-A080-4994-6900-3DF3DEBC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7" y="349203"/>
            <a:ext cx="1778093" cy="1778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DDBC4-F5BB-C407-D8EA-CFF4203D346B}"/>
              </a:ext>
            </a:extLst>
          </p:cNvPr>
          <p:cNvSpPr txBox="1"/>
          <p:nvPr/>
        </p:nvSpPr>
        <p:spPr>
          <a:xfrm>
            <a:off x="3032289" y="1104095"/>
            <a:ext cx="820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Tác Dụng Của Con Trỏ: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CAEB6-14A3-378D-0BB2-9ABE1DF8FDD1}"/>
              </a:ext>
            </a:extLst>
          </p:cNvPr>
          <p:cNvSpPr txBox="1"/>
          <p:nvPr/>
        </p:nvSpPr>
        <p:spPr>
          <a:xfrm>
            <a:off x="1454103" y="2666195"/>
            <a:ext cx="967109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Cung cấp khả năng quản lý bộ nhớ cho người dùng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Giảm độ phức tạp không gian và thời gian.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Cho phép cấp phát động bộ nhớ.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Cho phép tạo ra các cấu trúc dữ liệu phức tạp.</a:t>
            </a:r>
          </a:p>
        </p:txBody>
      </p:sp>
    </p:spTree>
    <p:extLst>
      <p:ext uri="{BB962C8B-B14F-4D97-AF65-F5344CB8AC3E}">
        <p14:creationId xmlns:p14="http://schemas.microsoft.com/office/powerpoint/2010/main" val="124737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F264622-6CDD-9B16-6FD1-EBC7FAE3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65" y="1690257"/>
            <a:ext cx="3477486" cy="347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9A2C5-931C-A249-86A6-7810819E3846}"/>
              </a:ext>
            </a:extLst>
          </p:cNvPr>
          <p:cNvSpPr txBox="1"/>
          <p:nvPr/>
        </p:nvSpPr>
        <p:spPr>
          <a:xfrm flipH="1">
            <a:off x="4418553" y="3044279"/>
            <a:ext cx="748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Con Trỏ Trong Hàm</a:t>
            </a:r>
          </a:p>
        </p:txBody>
      </p:sp>
    </p:spTree>
    <p:extLst>
      <p:ext uri="{BB962C8B-B14F-4D97-AF65-F5344CB8AC3E}">
        <p14:creationId xmlns:p14="http://schemas.microsoft.com/office/powerpoint/2010/main" val="414764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120DB-3444-0BC7-8621-7E8C9A47E0E3}"/>
              </a:ext>
            </a:extLst>
          </p:cNvPr>
          <p:cNvSpPr txBox="1"/>
          <p:nvPr/>
        </p:nvSpPr>
        <p:spPr>
          <a:xfrm>
            <a:off x="827313" y="1582340"/>
            <a:ext cx="38940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 x, int y)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	int tmp = x;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x = y;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y = tmp;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int a = 5; int b = 10;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s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wap(a, b);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38B11-6276-F230-5659-AA4A7DD53449}"/>
              </a:ext>
            </a:extLst>
          </p:cNvPr>
          <p:cNvSpPr/>
          <p:nvPr/>
        </p:nvSpPr>
        <p:spPr>
          <a:xfrm>
            <a:off x="8157029" y="4673600"/>
            <a:ext cx="3207658" cy="1712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A = 5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B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D2A1B-0093-7B84-193C-A4A12EF44349}"/>
              </a:ext>
            </a:extLst>
          </p:cNvPr>
          <p:cNvSpPr/>
          <p:nvPr/>
        </p:nvSpPr>
        <p:spPr>
          <a:xfrm>
            <a:off x="8157029" y="2852057"/>
            <a:ext cx="3207658" cy="1712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Swap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X = 5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Y = 10</a:t>
            </a:r>
          </a:p>
        </p:txBody>
      </p:sp>
    </p:spTree>
    <p:extLst>
      <p:ext uri="{BB962C8B-B14F-4D97-AF65-F5344CB8AC3E}">
        <p14:creationId xmlns:p14="http://schemas.microsoft.com/office/powerpoint/2010/main" val="271169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35AE-7D42-B4A4-558B-A206B1B31C5F}"/>
              </a:ext>
            </a:extLst>
          </p:cNvPr>
          <p:cNvSpPr txBox="1"/>
          <p:nvPr/>
        </p:nvSpPr>
        <p:spPr>
          <a:xfrm>
            <a:off x="827313" y="1582340"/>
            <a:ext cx="38940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 *x, int *y)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	int tmp = *x;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*x = *y;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*y = tmp;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int a = 5; int b = 10;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s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wap(&amp;a, &amp;b);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53FA7-B6BD-AF54-A467-90CA9062E3A3}"/>
              </a:ext>
            </a:extLst>
          </p:cNvPr>
          <p:cNvSpPr/>
          <p:nvPr/>
        </p:nvSpPr>
        <p:spPr>
          <a:xfrm>
            <a:off x="9751977" y="4572000"/>
            <a:ext cx="1991704" cy="1712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A = 5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B = 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19127-F632-92E9-FD52-5475573CFDFC}"/>
              </a:ext>
            </a:extLst>
          </p:cNvPr>
          <p:cNvGrpSpPr/>
          <p:nvPr/>
        </p:nvGrpSpPr>
        <p:grpSpPr>
          <a:xfrm>
            <a:off x="7136031" y="1965482"/>
            <a:ext cx="1485343" cy="1967972"/>
            <a:chOff x="1338612" y="2260435"/>
            <a:chExt cx="2097975" cy="2613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08306-4342-E709-18CA-159487C74E47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013226-B9EC-CA9F-36B6-B6E68BAF4208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B8F4D9-EE65-0696-0848-85DAEAC3B841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10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051470-6471-1D51-4B58-642173051F9D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17341-F4EB-EB22-DEA1-8648D9FA6767}"/>
                </a:ext>
              </a:extLst>
            </p:cNvPr>
            <p:cNvSpPr txBox="1"/>
            <p:nvPr/>
          </p:nvSpPr>
          <p:spPr>
            <a:xfrm>
              <a:off x="1839446" y="2310527"/>
              <a:ext cx="1096310" cy="6948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105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1AE228-6030-5B9B-6728-CF15FB3945BC}"/>
              </a:ext>
            </a:extLst>
          </p:cNvPr>
          <p:cNvGrpSpPr/>
          <p:nvPr/>
        </p:nvGrpSpPr>
        <p:grpSpPr>
          <a:xfrm>
            <a:off x="8871652" y="1965482"/>
            <a:ext cx="1485343" cy="2040743"/>
            <a:chOff x="1338612" y="2260435"/>
            <a:chExt cx="2097975" cy="270997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F05E53-4544-AA5F-F712-0BFD1AFA0296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6BCD46-5718-017A-4785-BCD46FF72E8A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7EF35A-58D8-8980-DDE6-8645F1D183E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5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E84E30-F9A3-346C-D182-155D2D301E82}"/>
                </a:ext>
              </a:extLst>
            </p:cNvPr>
            <p:cNvSpPr txBox="1"/>
            <p:nvPr/>
          </p:nvSpPr>
          <p:spPr>
            <a:xfrm>
              <a:off x="2117938" y="4275609"/>
              <a:ext cx="539325" cy="6948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D2E80D-50A6-979A-7252-54124D45C8AE}"/>
                </a:ext>
              </a:extLst>
            </p:cNvPr>
            <p:cNvSpPr txBox="1"/>
            <p:nvPr/>
          </p:nvSpPr>
          <p:spPr>
            <a:xfrm>
              <a:off x="1991922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87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F8B362-4CF1-81C9-CFAD-3DA8DEC4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05457"/>
              </p:ext>
            </p:extLst>
          </p:nvPr>
        </p:nvGraphicFramePr>
        <p:xfrm>
          <a:off x="1465943" y="19192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63383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3898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7167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993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58562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7655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362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4625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2760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01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060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0F6F70-2D93-EAA8-E44F-2BF115996209}"/>
              </a:ext>
            </a:extLst>
          </p:cNvPr>
          <p:cNvSpPr txBox="1"/>
          <p:nvPr/>
        </p:nvSpPr>
        <p:spPr>
          <a:xfrm>
            <a:off x="5370286" y="322217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Arr[1], arr[2] </a:t>
            </a:r>
            <a:r>
              <a:rPr lang="en-US">
                <a:sym typeface="Wingdings" panose="05000000000000000000" pitchFamily="2" charset="2"/>
              </a:rPr>
              <a:t>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E18682C-C071-D146-A89D-630C60EF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57" y="655864"/>
            <a:ext cx="4010886" cy="4010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11D18A-D7AB-F1C7-B996-9116E2CE419C}"/>
              </a:ext>
            </a:extLst>
          </p:cNvPr>
          <p:cNvSpPr txBox="1"/>
          <p:nvPr/>
        </p:nvSpPr>
        <p:spPr>
          <a:xfrm>
            <a:off x="1065425" y="343400"/>
            <a:ext cx="10061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Có thể tưởng tượng dữ Liệu trong RAM được tổ chức dưới dạng một mảng các ô nhớ liên tục.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403358E-2F2D-C675-CEFB-8CEA5A8C3250}"/>
              </a:ext>
            </a:extLst>
          </p:cNvPr>
          <p:cNvSpPr/>
          <p:nvPr/>
        </p:nvSpPr>
        <p:spPr>
          <a:xfrm>
            <a:off x="5819775" y="3653268"/>
            <a:ext cx="552450" cy="647700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F58366-38BE-C742-D895-F618216EA30A}"/>
              </a:ext>
            </a:extLst>
          </p:cNvPr>
          <p:cNvGrpSpPr/>
          <p:nvPr/>
        </p:nvGrpSpPr>
        <p:grpSpPr>
          <a:xfrm>
            <a:off x="864899" y="4533400"/>
            <a:ext cx="10462202" cy="800100"/>
            <a:chOff x="864899" y="4533400"/>
            <a:chExt cx="10462202" cy="8001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99E493-9073-CD4D-2152-555995AD70F3}"/>
                </a:ext>
              </a:extLst>
            </p:cNvPr>
            <p:cNvGrpSpPr/>
            <p:nvPr/>
          </p:nvGrpSpPr>
          <p:grpSpPr>
            <a:xfrm>
              <a:off x="1792922" y="4533400"/>
              <a:ext cx="8606156" cy="800100"/>
              <a:chOff x="2139043" y="4004786"/>
              <a:chExt cx="8606156" cy="800100"/>
            </a:xfrm>
            <a:solidFill>
              <a:srgbClr val="FF5A2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E41C75D-4FF4-134B-516F-A451989658CB}"/>
                  </a:ext>
                </a:extLst>
              </p:cNvPr>
              <p:cNvSpPr/>
              <p:nvPr/>
            </p:nvSpPr>
            <p:spPr>
              <a:xfrm>
                <a:off x="2139043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47EFF9C-0C32-75D4-EC16-7E56F2CA7AAA}"/>
                  </a:ext>
                </a:extLst>
              </p:cNvPr>
              <p:cNvSpPr/>
              <p:nvPr/>
            </p:nvSpPr>
            <p:spPr>
              <a:xfrm>
                <a:off x="3114800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2020E8B-3E2C-D052-55DC-B4DA72BEA0C4}"/>
                  </a:ext>
                </a:extLst>
              </p:cNvPr>
              <p:cNvSpPr/>
              <p:nvPr/>
            </p:nvSpPr>
            <p:spPr>
              <a:xfrm>
                <a:off x="4090557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29A19DD-ED15-7BB5-651A-3D5F3920232B}"/>
                  </a:ext>
                </a:extLst>
              </p:cNvPr>
              <p:cNvSpPr/>
              <p:nvPr/>
            </p:nvSpPr>
            <p:spPr>
              <a:xfrm>
                <a:off x="5066314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C558DEA-1709-78E6-0DED-96D5340F5D94}"/>
                  </a:ext>
                </a:extLst>
              </p:cNvPr>
              <p:cNvSpPr/>
              <p:nvPr/>
            </p:nvSpPr>
            <p:spPr>
              <a:xfrm>
                <a:off x="6042071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DF5CCE4-14BC-3FEE-730E-4645A2D90BAE}"/>
                  </a:ext>
                </a:extLst>
              </p:cNvPr>
              <p:cNvSpPr/>
              <p:nvPr/>
            </p:nvSpPr>
            <p:spPr>
              <a:xfrm>
                <a:off x="7017828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DE75C7F-B410-51F0-422A-C92F2C7EC913}"/>
                  </a:ext>
                </a:extLst>
              </p:cNvPr>
              <p:cNvSpPr/>
              <p:nvPr/>
            </p:nvSpPr>
            <p:spPr>
              <a:xfrm>
                <a:off x="7993585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DD489BE-B239-1912-D5E8-E6F1EAD7098C}"/>
                  </a:ext>
                </a:extLst>
              </p:cNvPr>
              <p:cNvSpPr/>
              <p:nvPr/>
            </p:nvSpPr>
            <p:spPr>
              <a:xfrm>
                <a:off x="8969342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12D9AF-44C8-7516-B605-411D11724045}"/>
                  </a:ext>
                </a:extLst>
              </p:cNvPr>
              <p:cNvSpPr/>
              <p:nvPr/>
            </p:nvSpPr>
            <p:spPr>
              <a:xfrm>
                <a:off x="9945099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CFD0B0-BB36-085F-0B52-2B902A6E8535}"/>
                </a:ext>
              </a:extLst>
            </p:cNvPr>
            <p:cNvSpPr/>
            <p:nvPr/>
          </p:nvSpPr>
          <p:spPr>
            <a:xfrm>
              <a:off x="864899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FCD5E0-5848-1169-6AC4-6C78A32B6C5F}"/>
                </a:ext>
              </a:extLst>
            </p:cNvPr>
            <p:cNvSpPr/>
            <p:nvPr/>
          </p:nvSpPr>
          <p:spPr>
            <a:xfrm>
              <a:off x="1140819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8DAD14-E2CD-3DBE-1291-F3A07C44DEE5}"/>
                </a:ext>
              </a:extLst>
            </p:cNvPr>
            <p:cNvSpPr/>
            <p:nvPr/>
          </p:nvSpPr>
          <p:spPr>
            <a:xfrm>
              <a:off x="1416739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8731A3-0284-429F-1269-0F9B27009F00}"/>
                </a:ext>
              </a:extLst>
            </p:cNvPr>
            <p:cNvSpPr/>
            <p:nvPr/>
          </p:nvSpPr>
          <p:spPr>
            <a:xfrm>
              <a:off x="10574735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7236ED-FBE5-AE89-C7C8-24E082B5F472}"/>
                </a:ext>
              </a:extLst>
            </p:cNvPr>
            <p:cNvSpPr/>
            <p:nvPr/>
          </p:nvSpPr>
          <p:spPr>
            <a:xfrm>
              <a:off x="10850655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69CCA1-286B-F7A1-6AE2-BCDA60CD78AC}"/>
                </a:ext>
              </a:extLst>
            </p:cNvPr>
            <p:cNvSpPr/>
            <p:nvPr/>
          </p:nvSpPr>
          <p:spPr>
            <a:xfrm>
              <a:off x="11126575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51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55701-C252-7F2E-B2FC-BAE57FD2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429"/>
              </p:ext>
            </p:extLst>
          </p:nvPr>
        </p:nvGraphicFramePr>
        <p:xfrm>
          <a:off x="1033492" y="764637"/>
          <a:ext cx="10934484" cy="59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22">
                  <a:extLst>
                    <a:ext uri="{9D8B030D-6E8A-4147-A177-3AD203B41FA5}">
                      <a16:colId xmlns:a16="http://schemas.microsoft.com/office/drawing/2014/main" val="248176465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4421522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4151418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415901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93930762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84230819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427236480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7219440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59917372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7290654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3744809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258054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48186172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5646785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0662648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61701236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351838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8749796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5656838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943419411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570326505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278786"/>
                    </a:ext>
                  </a:extLst>
                </a:gridCol>
              </a:tblGrid>
              <a:tr h="599468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93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38EDE6-3D8D-7EEA-1320-68E776F3719D}"/>
              </a:ext>
            </a:extLst>
          </p:cNvPr>
          <p:cNvSpPr txBox="1"/>
          <p:nvPr/>
        </p:nvSpPr>
        <p:spPr>
          <a:xfrm>
            <a:off x="104932" y="7646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449C-26E7-CC3C-A439-A84DB77CB797}"/>
              </a:ext>
            </a:extLst>
          </p:cNvPr>
          <p:cNvSpPr txBox="1"/>
          <p:nvPr/>
        </p:nvSpPr>
        <p:spPr>
          <a:xfrm>
            <a:off x="513858" y="3687580"/>
            <a:ext cx="5123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*a = (int*) malloc(3 * sizeof(int))</a:t>
            </a:r>
          </a:p>
          <a:p>
            <a:r>
              <a:rPr lang="en-US"/>
              <a:t>*a = 5;</a:t>
            </a:r>
          </a:p>
          <a:p>
            <a:r>
              <a:rPr lang="en-US"/>
              <a:t>A[0] = 1</a:t>
            </a:r>
          </a:p>
          <a:p>
            <a:r>
              <a:rPr lang="en-US"/>
              <a:t>A[1] = 3</a:t>
            </a:r>
          </a:p>
          <a:p>
            <a:r>
              <a:rPr lang="en-US"/>
              <a:t>b = *a;</a:t>
            </a:r>
          </a:p>
          <a:p>
            <a:r>
              <a:rPr lang="en-US"/>
              <a:t>(*a)++;</a:t>
            </a:r>
          </a:p>
          <a:p>
            <a:r>
              <a:rPr lang="en-US"/>
              <a:t>free(a);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3731C0-ADC1-0BBF-34DC-2B506301F18F}"/>
              </a:ext>
            </a:extLst>
          </p:cNvPr>
          <p:cNvGrpSpPr/>
          <p:nvPr/>
        </p:nvGrpSpPr>
        <p:grpSpPr>
          <a:xfrm>
            <a:off x="7111175" y="2703594"/>
            <a:ext cx="1485343" cy="1967972"/>
            <a:chOff x="1338612" y="2260435"/>
            <a:chExt cx="2097975" cy="26133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39C73B-948E-4821-87CB-F27646AAAFDF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78395D-5343-F48A-8327-FFDE77D293B1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A61324-2187-D151-8B97-389D5FA1BF7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377178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50F5AB-9F9D-6686-F56E-EBF814DF5A50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75067-67F1-52F6-76AE-DA1153D339A4}"/>
                </a:ext>
              </a:extLst>
            </p:cNvPr>
            <p:cNvSpPr txBox="1"/>
            <p:nvPr/>
          </p:nvSpPr>
          <p:spPr>
            <a:xfrm>
              <a:off x="1700201" y="2310527"/>
              <a:ext cx="1374801" cy="6948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1234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8AE8B-7DC8-AFDF-0DC1-A986BB976F27}"/>
              </a:ext>
            </a:extLst>
          </p:cNvPr>
          <p:cNvSpPr txBox="1"/>
          <p:nvPr/>
        </p:nvSpPr>
        <p:spPr>
          <a:xfrm>
            <a:off x="0" y="373019"/>
            <a:ext cx="124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Address: 1   2   3   4   5  6   7   8   9   10  11  12  13  14  15  16  17  18  19  20  21  22 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0C177-597C-1DE8-EF25-9EE36B4D6946}"/>
              </a:ext>
            </a:extLst>
          </p:cNvPr>
          <p:cNvSpPr/>
          <p:nvPr/>
        </p:nvSpPr>
        <p:spPr>
          <a:xfrm>
            <a:off x="9696383" y="2436459"/>
            <a:ext cx="1485342" cy="3702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B4A0E-3659-EBEF-C022-A67EE5AE1072}"/>
              </a:ext>
            </a:extLst>
          </p:cNvPr>
          <p:cNvSpPr/>
          <p:nvPr/>
        </p:nvSpPr>
        <p:spPr>
          <a:xfrm>
            <a:off x="9846538" y="5156616"/>
            <a:ext cx="1186223" cy="794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5D1216-754C-F00F-CE33-EECC227D8F98}"/>
              </a:ext>
            </a:extLst>
          </p:cNvPr>
          <p:cNvCxnSpPr>
            <a:stCxn id="20" idx="1"/>
            <a:endCxn id="12" idx="3"/>
          </p:cNvCxnSpPr>
          <p:nvPr/>
        </p:nvCxnSpPr>
        <p:spPr>
          <a:xfrm flipH="1" flipV="1">
            <a:off x="8596518" y="3002926"/>
            <a:ext cx="1250020" cy="25509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0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55701-C252-7F2E-B2FC-BAE57FD2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35433"/>
              </p:ext>
            </p:extLst>
          </p:nvPr>
        </p:nvGraphicFramePr>
        <p:xfrm>
          <a:off x="1033492" y="764637"/>
          <a:ext cx="10934484" cy="59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22">
                  <a:extLst>
                    <a:ext uri="{9D8B030D-6E8A-4147-A177-3AD203B41FA5}">
                      <a16:colId xmlns:a16="http://schemas.microsoft.com/office/drawing/2014/main" val="248176465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4421522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4151418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415901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93930762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84230819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427236480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7219440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59917372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7290654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3744809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258054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48186172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5646785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0662648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61701236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351838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8749796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5656838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943419411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570326505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278786"/>
                    </a:ext>
                  </a:extLst>
                </a:gridCol>
              </a:tblGrid>
              <a:tr h="599468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93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38EDE6-3D8D-7EEA-1320-68E776F3719D}"/>
              </a:ext>
            </a:extLst>
          </p:cNvPr>
          <p:cNvSpPr txBox="1"/>
          <p:nvPr/>
        </p:nvSpPr>
        <p:spPr>
          <a:xfrm>
            <a:off x="104932" y="7646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HEAP: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3731C0-ADC1-0BBF-34DC-2B506301F18F}"/>
              </a:ext>
            </a:extLst>
          </p:cNvPr>
          <p:cNvGrpSpPr/>
          <p:nvPr/>
        </p:nvGrpSpPr>
        <p:grpSpPr>
          <a:xfrm>
            <a:off x="6406382" y="4574687"/>
            <a:ext cx="1127232" cy="1979187"/>
            <a:chOff x="1328024" y="2260435"/>
            <a:chExt cx="2119166" cy="2628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39C73B-948E-4821-87CB-F27646AAAFDF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78395D-5343-F48A-8327-FFDE77D293B1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A61324-2187-D151-8B97-389D5FA1BF7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/>
                  <a:t>29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50F5AB-9F9D-6686-F56E-EBF814DF5A50}"/>
                </a:ext>
              </a:extLst>
            </p:cNvPr>
            <p:cNvSpPr txBox="1"/>
            <p:nvPr/>
          </p:nvSpPr>
          <p:spPr>
            <a:xfrm>
              <a:off x="1328024" y="4357349"/>
              <a:ext cx="2119166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*arr</a:t>
              </a:r>
              <a:r>
                <a:rPr lang="en-US" sz="2000" b="1" baseline="-25000"/>
                <a:t>main</a:t>
              </a:r>
              <a:endParaRPr lang="en-US" sz="2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75067-67F1-52F6-76AE-DA1153D339A4}"/>
                </a:ext>
              </a:extLst>
            </p:cNvPr>
            <p:cNvSpPr txBox="1"/>
            <p:nvPr/>
          </p:nvSpPr>
          <p:spPr>
            <a:xfrm>
              <a:off x="1858692" y="2392267"/>
              <a:ext cx="1057817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1234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8AE8B-7DC8-AFDF-0DC1-A986BB976F27}"/>
              </a:ext>
            </a:extLst>
          </p:cNvPr>
          <p:cNvSpPr txBox="1"/>
          <p:nvPr/>
        </p:nvSpPr>
        <p:spPr>
          <a:xfrm>
            <a:off x="0" y="373019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Address: 1   5   9  13   17 21  25  29  33  37  41  45  49  53  57  61  65  69  73  77  81  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0C177-597C-1DE8-EF25-9EE36B4D6946}"/>
              </a:ext>
            </a:extLst>
          </p:cNvPr>
          <p:cNvSpPr/>
          <p:nvPr/>
        </p:nvSpPr>
        <p:spPr>
          <a:xfrm>
            <a:off x="9288756" y="1857743"/>
            <a:ext cx="2495617" cy="441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B4A0E-3659-EBEF-C022-A67EE5AE1072}"/>
              </a:ext>
            </a:extLst>
          </p:cNvPr>
          <p:cNvSpPr/>
          <p:nvPr/>
        </p:nvSpPr>
        <p:spPr>
          <a:xfrm>
            <a:off x="9403763" y="5006716"/>
            <a:ext cx="2311613" cy="112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</a:t>
            </a:r>
          </a:p>
          <a:p>
            <a:pPr algn="ctr"/>
            <a:r>
              <a:rPr lang="en-US"/>
              <a:t>*arr = 29</a:t>
            </a:r>
          </a:p>
          <a:p>
            <a:pPr algn="ctr"/>
            <a:r>
              <a:rPr lang="en-US"/>
              <a:t>N = 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E1D96D-F78D-06B7-E13F-851CCC49D015}"/>
              </a:ext>
            </a:extLst>
          </p:cNvPr>
          <p:cNvGrpSpPr/>
          <p:nvPr/>
        </p:nvGrpSpPr>
        <p:grpSpPr>
          <a:xfrm>
            <a:off x="7868145" y="4579252"/>
            <a:ext cx="1115960" cy="1979187"/>
            <a:chOff x="1338612" y="2260435"/>
            <a:chExt cx="2097975" cy="26282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FF903-B2D2-D1C1-B5CB-8978AD18EC69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CE5E97-4F3E-1DB7-AD67-4F7C64DB607A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AB3EF8-1D58-BD49-8650-53CA9CBA271B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/>
                  <a:t>5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EB5473-1FC0-B250-F011-5A1B91856EF4}"/>
                </a:ext>
              </a:extLst>
            </p:cNvPr>
            <p:cNvSpPr txBox="1"/>
            <p:nvPr/>
          </p:nvSpPr>
          <p:spPr>
            <a:xfrm>
              <a:off x="2081420" y="4357349"/>
              <a:ext cx="612366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2A20AC-C0B6-8E49-F839-DD4AAAB464D2}"/>
                </a:ext>
              </a:extLst>
            </p:cNvPr>
            <p:cNvSpPr txBox="1"/>
            <p:nvPr/>
          </p:nvSpPr>
          <p:spPr>
            <a:xfrm>
              <a:off x="1683625" y="2392267"/>
              <a:ext cx="1407955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2048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BB371E-0C18-FE4B-7627-079FDCC7A3E3}"/>
              </a:ext>
            </a:extLst>
          </p:cNvPr>
          <p:cNvSpPr/>
          <p:nvPr/>
        </p:nvSpPr>
        <p:spPr>
          <a:xfrm>
            <a:off x="9403763" y="3771763"/>
            <a:ext cx="2311613" cy="112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getPr…</a:t>
            </a:r>
          </a:p>
          <a:p>
            <a:pPr algn="ctr"/>
            <a:r>
              <a:rPr lang="en-US"/>
              <a:t>filename</a:t>
            </a:r>
          </a:p>
          <a:p>
            <a:pPr algn="ctr"/>
            <a:r>
              <a:rPr lang="en-US"/>
              <a:t>*n = 2048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6C870A-5B70-11F7-79DF-261FE1672FB2}"/>
              </a:ext>
            </a:extLst>
          </p:cNvPr>
          <p:cNvGrpSpPr/>
          <p:nvPr/>
        </p:nvGrpSpPr>
        <p:grpSpPr>
          <a:xfrm>
            <a:off x="2935345" y="2595500"/>
            <a:ext cx="1455848" cy="1979187"/>
            <a:chOff x="1019130" y="2260435"/>
            <a:chExt cx="2736954" cy="262823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FB1F47-2993-B921-5CEA-B6E73D15E1DE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8CCAD63-D43C-7B45-3856-3B185C8B6F7C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5913AB-D20A-78DB-28C9-FA929878936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/>
                  <a:t>53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47B5F9-D6BF-58B9-D26A-9625B5774EB9}"/>
                </a:ext>
              </a:extLst>
            </p:cNvPr>
            <p:cNvSpPr txBox="1"/>
            <p:nvPr/>
          </p:nvSpPr>
          <p:spPr>
            <a:xfrm>
              <a:off x="1019130" y="4357349"/>
              <a:ext cx="2736954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*result</a:t>
              </a:r>
              <a:r>
                <a:rPr lang="en-US" sz="2000" b="1" baseline="-25000"/>
                <a:t>rff</a:t>
              </a:r>
              <a:endParaRPr lang="en-US" sz="2000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D8919B-8D92-0B2E-68CA-39158BF568C6}"/>
                </a:ext>
              </a:extLst>
            </p:cNvPr>
            <p:cNvSpPr txBox="1"/>
            <p:nvPr/>
          </p:nvSpPr>
          <p:spPr>
            <a:xfrm>
              <a:off x="1816221" y="2392267"/>
              <a:ext cx="1142761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205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B249AB-A0BD-1298-8DAF-46C1CA7488F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221245" y="1364105"/>
            <a:ext cx="3528670" cy="23639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1DF9BB-3FE8-21B2-0C2A-3E4242C1BA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666961" y="1395005"/>
            <a:ext cx="1745053" cy="43122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61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D142B8-F748-60AD-0E15-B4828226E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65192"/>
              </p:ext>
            </p:extLst>
          </p:nvPr>
        </p:nvGraphicFramePr>
        <p:xfrm>
          <a:off x="2032001" y="719666"/>
          <a:ext cx="3484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60">
                  <a:extLst>
                    <a:ext uri="{9D8B030D-6E8A-4147-A177-3AD203B41FA5}">
                      <a16:colId xmlns:a16="http://schemas.microsoft.com/office/drawing/2014/main" val="316702381"/>
                    </a:ext>
                  </a:extLst>
                </a:gridCol>
                <a:gridCol w="1161460">
                  <a:extLst>
                    <a:ext uri="{9D8B030D-6E8A-4147-A177-3AD203B41FA5}">
                      <a16:colId xmlns:a16="http://schemas.microsoft.com/office/drawing/2014/main" val="4027128591"/>
                    </a:ext>
                  </a:extLst>
                </a:gridCol>
                <a:gridCol w="1161460">
                  <a:extLst>
                    <a:ext uri="{9D8B030D-6E8A-4147-A177-3AD203B41FA5}">
                      <a16:colId xmlns:a16="http://schemas.microsoft.com/office/drawing/2014/main" val="124984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50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3C81E7-BDE9-840A-51CA-9EDD51BF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67950"/>
              </p:ext>
            </p:extLst>
          </p:nvPr>
        </p:nvGraphicFramePr>
        <p:xfrm>
          <a:off x="2031997" y="2818289"/>
          <a:ext cx="5388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22">
                  <a:extLst>
                    <a:ext uri="{9D8B030D-6E8A-4147-A177-3AD203B41FA5}">
                      <a16:colId xmlns:a16="http://schemas.microsoft.com/office/drawing/2014/main" val="2317520853"/>
                    </a:ext>
                  </a:extLst>
                </a:gridCol>
                <a:gridCol w="898022">
                  <a:extLst>
                    <a:ext uri="{9D8B030D-6E8A-4147-A177-3AD203B41FA5}">
                      <a16:colId xmlns:a16="http://schemas.microsoft.com/office/drawing/2014/main" val="734922669"/>
                    </a:ext>
                  </a:extLst>
                </a:gridCol>
                <a:gridCol w="898022">
                  <a:extLst>
                    <a:ext uri="{9D8B030D-6E8A-4147-A177-3AD203B41FA5}">
                      <a16:colId xmlns:a16="http://schemas.microsoft.com/office/drawing/2014/main" val="1770799006"/>
                    </a:ext>
                  </a:extLst>
                </a:gridCol>
                <a:gridCol w="898022">
                  <a:extLst>
                    <a:ext uri="{9D8B030D-6E8A-4147-A177-3AD203B41FA5}">
                      <a16:colId xmlns:a16="http://schemas.microsoft.com/office/drawing/2014/main" val="3783753606"/>
                    </a:ext>
                  </a:extLst>
                </a:gridCol>
                <a:gridCol w="898022">
                  <a:extLst>
                    <a:ext uri="{9D8B030D-6E8A-4147-A177-3AD203B41FA5}">
                      <a16:colId xmlns:a16="http://schemas.microsoft.com/office/drawing/2014/main" val="72205425"/>
                    </a:ext>
                  </a:extLst>
                </a:gridCol>
                <a:gridCol w="898022">
                  <a:extLst>
                    <a:ext uri="{9D8B030D-6E8A-4147-A177-3AD203B41FA5}">
                      <a16:colId xmlns:a16="http://schemas.microsoft.com/office/drawing/2014/main" val="5473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613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29657E-99E3-D095-7397-41F5AF4DF6AB}"/>
              </a:ext>
            </a:extLst>
          </p:cNvPr>
          <p:cNvSpPr txBox="1"/>
          <p:nvPr/>
        </p:nvSpPr>
        <p:spPr>
          <a:xfrm>
            <a:off x="1525821" y="76734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107EA-95A6-7076-FEBF-10C038928050}"/>
              </a:ext>
            </a:extLst>
          </p:cNvPr>
          <p:cNvSpPr txBox="1"/>
          <p:nvPr/>
        </p:nvSpPr>
        <p:spPr>
          <a:xfrm>
            <a:off x="2505254" y="32602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	 1	  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BB6A37-DB8A-D0F0-EA11-BD463E49AADC}"/>
              </a:ext>
            </a:extLst>
          </p:cNvPr>
          <p:cNvCxnSpPr/>
          <p:nvPr/>
        </p:nvCxnSpPr>
        <p:spPr>
          <a:xfrm>
            <a:off x="3774191" y="1588957"/>
            <a:ext cx="0" cy="1034322"/>
          </a:xfrm>
          <a:prstGeom prst="straightConnector1">
            <a:avLst/>
          </a:prstGeom>
          <a:ln w="38100">
            <a:solidFill>
              <a:srgbClr val="FF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579A975-4C9F-D2CF-6C9C-60C94699229F}"/>
                  </a:ext>
                </a:extLst>
              </p14:cNvPr>
              <p14:cNvContentPartPr/>
              <p14:nvPr/>
            </p14:nvContentPartPr>
            <p14:xfrm>
              <a:off x="2890292" y="2665918"/>
              <a:ext cx="632160" cy="636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579A975-4C9F-D2CF-6C9C-60C946992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1652" y="2657278"/>
                <a:ext cx="6498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35032A9-079B-4ED3-8D4A-FC6A8A768890}"/>
                  </a:ext>
                </a:extLst>
              </p14:cNvPr>
              <p14:cNvContentPartPr/>
              <p14:nvPr/>
            </p14:nvContentPartPr>
            <p14:xfrm>
              <a:off x="4822412" y="2549278"/>
              <a:ext cx="597240" cy="736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35032A9-079B-4ED3-8D4A-FC6A8A768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3412" y="2540278"/>
                <a:ext cx="6148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A97D978-DFEF-992E-D55C-002E1B285132}"/>
                  </a:ext>
                </a:extLst>
              </p14:cNvPr>
              <p14:cNvContentPartPr/>
              <p14:nvPr/>
            </p14:nvContentPartPr>
            <p14:xfrm>
              <a:off x="2278292" y="2256598"/>
              <a:ext cx="2446560" cy="537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A97D978-DFEF-992E-D55C-002E1B2851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292" y="2247598"/>
                <a:ext cx="24642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7FF95C3-7C7B-80C8-19AA-6588AEDE8DDE}"/>
                  </a:ext>
                </a:extLst>
              </p14:cNvPr>
              <p14:cNvContentPartPr/>
              <p14:nvPr/>
            </p14:nvContentPartPr>
            <p14:xfrm>
              <a:off x="10177772" y="1286398"/>
              <a:ext cx="649800" cy="77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7FF95C3-7C7B-80C8-19AA-6588AEDE8D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8772" y="1277398"/>
                <a:ext cx="667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72A864A-5E8C-67ED-6370-3DEE0ABB13A8}"/>
                  </a:ext>
                </a:extLst>
              </p14:cNvPr>
              <p14:cNvContentPartPr/>
              <p14:nvPr/>
            </p14:nvContentPartPr>
            <p14:xfrm>
              <a:off x="10836572" y="2662318"/>
              <a:ext cx="842760" cy="12438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72A864A-5E8C-67ED-6370-3DEE0ABB13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7932" y="2653678"/>
                <a:ext cx="860400" cy="12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0A687E7-5C8B-19AD-DAE1-997E71FBF0B4}"/>
              </a:ext>
            </a:extLst>
          </p:cNvPr>
          <p:cNvGrpSpPr/>
          <p:nvPr/>
        </p:nvGrpSpPr>
        <p:grpSpPr>
          <a:xfrm>
            <a:off x="149612" y="107758"/>
            <a:ext cx="11367000" cy="6274800"/>
            <a:chOff x="149612" y="107758"/>
            <a:chExt cx="11367000" cy="62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84044D-1E14-ECA8-DD23-F7916974C475}"/>
                    </a:ext>
                  </a:extLst>
                </p14:cNvPr>
                <p14:cNvContentPartPr/>
                <p14:nvPr/>
              </p14:nvContentPartPr>
              <p14:xfrm>
                <a:off x="2068052" y="3275758"/>
                <a:ext cx="2623680" cy="56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84044D-1E14-ECA8-DD23-F7916974C4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9052" y="3267118"/>
                  <a:ext cx="26413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FD6AE1-90EB-5C5E-79ED-7C11BE7AB4B6}"/>
                    </a:ext>
                  </a:extLst>
                </p14:cNvPr>
                <p14:cNvContentPartPr/>
                <p14:nvPr/>
              </p14:nvContentPartPr>
              <p14:xfrm>
                <a:off x="3132212" y="3994318"/>
                <a:ext cx="275760" cy="29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FD6AE1-90EB-5C5E-79ED-7C11BE7AB4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3572" y="3985318"/>
                  <a:ext cx="293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DF4CD4-A71A-0E78-B709-B42417783B04}"/>
                    </a:ext>
                  </a:extLst>
                </p14:cNvPr>
                <p14:cNvContentPartPr/>
                <p14:nvPr/>
              </p14:nvContentPartPr>
              <p14:xfrm>
                <a:off x="4750772" y="3227878"/>
                <a:ext cx="2647080" cy="59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DF4CD4-A71A-0E78-B709-B42417783B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2132" y="3219238"/>
                  <a:ext cx="26647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0E4EE8-99A4-5A3D-AC4C-A3C0F3102E9C}"/>
                    </a:ext>
                  </a:extLst>
                </p14:cNvPr>
                <p14:cNvContentPartPr/>
                <p14:nvPr/>
              </p14:nvContentPartPr>
              <p14:xfrm>
                <a:off x="5755532" y="3862918"/>
                <a:ext cx="187560" cy="571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0E4EE8-99A4-5A3D-AC4C-A3C0F3102E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6892" y="3853918"/>
                  <a:ext cx="2052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DA2EAA-9872-52FF-4BCD-3C4D1B2DA282}"/>
                    </a:ext>
                  </a:extLst>
                </p14:cNvPr>
                <p14:cNvContentPartPr/>
                <p14:nvPr/>
              </p14:nvContentPartPr>
              <p14:xfrm>
                <a:off x="6670292" y="2411398"/>
                <a:ext cx="376560" cy="36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DA2EAA-9872-52FF-4BCD-3C4D1B2DA2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61292" y="2402398"/>
                  <a:ext cx="3942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9F9C0B-0EDC-8D8C-BE08-6AEE27D74839}"/>
                    </a:ext>
                  </a:extLst>
                </p14:cNvPr>
                <p14:cNvContentPartPr/>
                <p14:nvPr/>
              </p14:nvContentPartPr>
              <p14:xfrm>
                <a:off x="2577812" y="4315438"/>
                <a:ext cx="4086000" cy="4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9F9C0B-0EDC-8D8C-BE08-6AEE27D748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69172" y="4306438"/>
                  <a:ext cx="4103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6B1C4E-0D66-4698-9A75-3092E679D0ED}"/>
                    </a:ext>
                  </a:extLst>
                </p14:cNvPr>
                <p14:cNvContentPartPr/>
                <p14:nvPr/>
              </p14:nvContentPartPr>
              <p14:xfrm>
                <a:off x="1844132" y="4856518"/>
                <a:ext cx="44640" cy="51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6B1C4E-0D66-4698-9A75-3092E679D0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5132" y="4847878"/>
                  <a:ext cx="62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1F7166-4735-6496-FB84-93D8387E96E6}"/>
                    </a:ext>
                  </a:extLst>
                </p14:cNvPr>
                <p14:cNvContentPartPr/>
                <p14:nvPr/>
              </p14:nvContentPartPr>
              <p14:xfrm>
                <a:off x="1858172" y="4720798"/>
                <a:ext cx="8227080" cy="347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1F7166-4735-6496-FB84-93D8387E96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9532" y="4711798"/>
                  <a:ext cx="8244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6BD884-7204-B216-A3F1-BEEB5749E89D}"/>
                    </a:ext>
                  </a:extLst>
                </p14:cNvPr>
                <p14:cNvContentPartPr/>
                <p14:nvPr/>
              </p14:nvContentPartPr>
              <p14:xfrm>
                <a:off x="1903172" y="4954078"/>
                <a:ext cx="8177040" cy="48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6BD884-7204-B216-A3F1-BEEB5749E8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4172" y="4945078"/>
                  <a:ext cx="8194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C02262-ECB4-B3DF-B1CD-0BB7B06F2197}"/>
                    </a:ext>
                  </a:extLst>
                </p14:cNvPr>
                <p14:cNvContentPartPr/>
                <p14:nvPr/>
              </p14:nvContentPartPr>
              <p14:xfrm>
                <a:off x="2412932" y="4826638"/>
                <a:ext cx="15840" cy="46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C02262-ECB4-B3DF-B1CD-0BB7B06F21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4292" y="4817638"/>
                  <a:ext cx="33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5B63E0-E294-1F01-AEDA-7414B2F31C47}"/>
                    </a:ext>
                  </a:extLst>
                </p14:cNvPr>
                <p14:cNvContentPartPr/>
                <p14:nvPr/>
              </p14:nvContentPartPr>
              <p14:xfrm>
                <a:off x="3027092" y="4871278"/>
                <a:ext cx="15840" cy="46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5B63E0-E294-1F01-AEDA-7414B2F31C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8092" y="4862278"/>
                  <a:ext cx="33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7198B9-099F-A770-E9B6-3443115597E5}"/>
                    </a:ext>
                  </a:extLst>
                </p14:cNvPr>
                <p14:cNvContentPartPr/>
                <p14:nvPr/>
              </p14:nvContentPartPr>
              <p14:xfrm>
                <a:off x="3147332" y="5051278"/>
                <a:ext cx="47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7198B9-099F-A770-E9B6-3443115597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8332" y="5042638"/>
                  <a:ext cx="6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D284F6-5E5A-37E5-B51B-45E374D29772}"/>
                    </a:ext>
                  </a:extLst>
                </p14:cNvPr>
                <p14:cNvContentPartPr/>
                <p14:nvPr/>
              </p14:nvContentPartPr>
              <p14:xfrm>
                <a:off x="3342092" y="5021398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D284F6-5E5A-37E5-B51B-45E374D297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3345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83544E-1320-BB2A-C6C6-4546D79D00AF}"/>
                    </a:ext>
                  </a:extLst>
                </p14:cNvPr>
                <p14:cNvContentPartPr/>
                <p14:nvPr/>
              </p14:nvContentPartPr>
              <p14:xfrm>
                <a:off x="3522452" y="5021398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83544E-1320-BB2A-C6C6-4546D79D00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345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DDA645-0F41-9200-77B1-F601ADC3EDED}"/>
                    </a:ext>
                  </a:extLst>
                </p14:cNvPr>
                <p14:cNvContentPartPr/>
                <p14:nvPr/>
              </p14:nvContentPartPr>
              <p14:xfrm>
                <a:off x="3612452" y="4856518"/>
                <a:ext cx="56880" cy="44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DDA645-0F41-9200-77B1-F601ADC3ED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03452" y="4847878"/>
                  <a:ext cx="74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057665-447B-90CA-434E-DF25487567D4}"/>
                    </a:ext>
                  </a:extLst>
                </p14:cNvPr>
                <p14:cNvContentPartPr/>
                <p14:nvPr/>
              </p14:nvContentPartPr>
              <p14:xfrm>
                <a:off x="4119332" y="4856518"/>
                <a:ext cx="78120" cy="49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057665-447B-90CA-434E-DF25487567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10332" y="4847878"/>
                  <a:ext cx="95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2B3F7C-61C1-DC91-FAA3-8A1B482F63A7}"/>
                    </a:ext>
                  </a:extLst>
                </p14:cNvPr>
                <p14:cNvContentPartPr/>
                <p14:nvPr/>
              </p14:nvContentPartPr>
              <p14:xfrm>
                <a:off x="1879772" y="5389318"/>
                <a:ext cx="2154600" cy="46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2B3F7C-61C1-DC91-FAA3-8A1B482F63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70772" y="5380678"/>
                  <a:ext cx="2172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C9A5FA-818D-EDA7-1C22-07F211518F03}"/>
                    </a:ext>
                  </a:extLst>
                </p14:cNvPr>
                <p14:cNvContentPartPr/>
                <p14:nvPr/>
              </p14:nvContentPartPr>
              <p14:xfrm>
                <a:off x="2893892" y="5945518"/>
                <a:ext cx="200160" cy="27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C9A5FA-818D-EDA7-1C22-07F211518F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84892" y="5936518"/>
                  <a:ext cx="217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58E049-CB4E-26BE-6540-2469D0D8A352}"/>
                    </a:ext>
                  </a:extLst>
                </p14:cNvPr>
                <p14:cNvContentPartPr/>
                <p14:nvPr/>
              </p14:nvContentPartPr>
              <p14:xfrm>
                <a:off x="2097932" y="5054878"/>
                <a:ext cx="169200" cy="9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58E049-CB4E-26BE-6540-2469D0D8A3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9292" y="5046238"/>
                  <a:ext cx="186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FD3234-7D9F-E762-76D7-7401F26C8052}"/>
                    </a:ext>
                  </a:extLst>
                </p14:cNvPr>
                <p14:cNvContentPartPr/>
                <p14:nvPr/>
              </p14:nvContentPartPr>
              <p14:xfrm>
                <a:off x="2533532" y="4991158"/>
                <a:ext cx="29088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FD3234-7D9F-E762-76D7-7401F26C80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24892" y="4982518"/>
                  <a:ext cx="308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14B87E-E911-2CE7-22FE-97EC99CD4147}"/>
                    </a:ext>
                  </a:extLst>
                </p14:cNvPr>
                <p14:cNvContentPartPr/>
                <p14:nvPr/>
              </p14:nvContentPartPr>
              <p14:xfrm>
                <a:off x="3776612" y="4991518"/>
                <a:ext cx="137520" cy="11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14B87E-E911-2CE7-22FE-97EC99CD41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67972" y="4982518"/>
                  <a:ext cx="155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751A90-1ED0-29EB-1664-03A9ACDB400A}"/>
                    </a:ext>
                  </a:extLst>
                </p14:cNvPr>
                <p14:cNvContentPartPr/>
                <p14:nvPr/>
              </p14:nvContentPartPr>
              <p14:xfrm>
                <a:off x="4151372" y="5395798"/>
                <a:ext cx="2650680" cy="49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751A90-1ED0-29EB-1664-03A9ACDB40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42732" y="5387158"/>
                  <a:ext cx="2668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A0C955-CBF8-E279-EB83-790865702B89}"/>
                    </a:ext>
                  </a:extLst>
                </p14:cNvPr>
                <p14:cNvContentPartPr/>
                <p14:nvPr/>
              </p14:nvContentPartPr>
              <p14:xfrm>
                <a:off x="4854812" y="4841398"/>
                <a:ext cx="32040" cy="44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A0C955-CBF8-E279-EB83-790865702B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6172" y="4832398"/>
                  <a:ext cx="49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257887-0CDB-B1EB-A0C1-E683E4CD3C26}"/>
                    </a:ext>
                  </a:extLst>
                </p14:cNvPr>
                <p14:cNvContentPartPr/>
                <p14:nvPr/>
              </p14:nvContentPartPr>
              <p14:xfrm>
                <a:off x="5470772" y="4841398"/>
                <a:ext cx="6480" cy="43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257887-0CDB-B1EB-A0C1-E683E4CD3C2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61772" y="4832398"/>
                  <a:ext cx="24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A8FEF6-BACE-F074-03EF-52488EFF9060}"/>
                    </a:ext>
                  </a:extLst>
                </p14:cNvPr>
                <p14:cNvContentPartPr/>
                <p14:nvPr/>
              </p14:nvContentPartPr>
              <p14:xfrm>
                <a:off x="5681012" y="5066038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A8FEF6-BACE-F074-03EF-52488EFF9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2012" y="505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E08E4B-04B3-687F-6C11-2EB84647E912}"/>
                    </a:ext>
                  </a:extLst>
                </p14:cNvPr>
                <p14:cNvContentPartPr/>
                <p14:nvPr/>
              </p14:nvContentPartPr>
              <p14:xfrm>
                <a:off x="5996012" y="5021398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E08E4B-04B3-687F-6C11-2EB84647E9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8701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BE2AA2-AC81-B59F-8570-D3887E9B37F1}"/>
                    </a:ext>
                  </a:extLst>
                </p14:cNvPr>
                <p14:cNvContentPartPr/>
                <p14:nvPr/>
              </p14:nvContentPartPr>
              <p14:xfrm>
                <a:off x="6175652" y="5021398"/>
                <a:ext cx="288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BE2AA2-AC81-B59F-8570-D3887E9B37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66652" y="5012758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12D873-2221-CB0A-A285-683ADB425C48}"/>
                    </a:ext>
                  </a:extLst>
                </p14:cNvPr>
                <p14:cNvContentPartPr/>
                <p14:nvPr/>
              </p14:nvContentPartPr>
              <p14:xfrm>
                <a:off x="5911412" y="5021398"/>
                <a:ext cx="2484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12D873-2221-CB0A-A285-683ADB425C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2772" y="5012758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ACB760-4BA5-3C6C-D976-866C7EC5AB25}"/>
                    </a:ext>
                  </a:extLst>
                </p14:cNvPr>
                <p14:cNvContentPartPr/>
                <p14:nvPr/>
              </p14:nvContentPartPr>
              <p14:xfrm>
                <a:off x="6279692" y="4826638"/>
                <a:ext cx="16200" cy="52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ACB760-4BA5-3C6C-D976-866C7EC5AB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70692" y="4817638"/>
                  <a:ext cx="33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41CEBB-AC64-93B5-69E1-BF5DDA92E46B}"/>
                    </a:ext>
                  </a:extLst>
                </p14:cNvPr>
                <p14:cNvContentPartPr/>
                <p14:nvPr/>
              </p14:nvContentPartPr>
              <p14:xfrm>
                <a:off x="6760292" y="4931398"/>
                <a:ext cx="15840" cy="30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41CEBB-AC64-93B5-69E1-BF5DDA92E4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51292" y="4922398"/>
                  <a:ext cx="33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11739B-2766-8C44-721A-6D735FDBCD3A}"/>
                    </a:ext>
                  </a:extLst>
                </p14:cNvPr>
                <p14:cNvContentPartPr/>
                <p14:nvPr/>
              </p14:nvContentPartPr>
              <p14:xfrm>
                <a:off x="5516132" y="6056038"/>
                <a:ext cx="151200" cy="32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11739B-2766-8C44-721A-6D735FDBCD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07132" y="6047038"/>
                  <a:ext cx="168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5BF06E-BFD3-4B37-7FB2-F588D261A36A}"/>
                    </a:ext>
                  </a:extLst>
                </p14:cNvPr>
                <p14:cNvContentPartPr/>
                <p14:nvPr/>
              </p14:nvContentPartPr>
              <p14:xfrm>
                <a:off x="4466732" y="4999438"/>
                <a:ext cx="60480" cy="13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5BF06E-BFD3-4B37-7FB2-F588D261A3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58092" y="4990438"/>
                  <a:ext cx="78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F10DFE-1CB0-427A-AF6D-2764396CAC52}"/>
                    </a:ext>
                  </a:extLst>
                </p14:cNvPr>
                <p14:cNvContentPartPr/>
                <p14:nvPr/>
              </p14:nvContentPartPr>
              <p14:xfrm>
                <a:off x="5021492" y="4969918"/>
                <a:ext cx="239040" cy="20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F10DFE-1CB0-427A-AF6D-2764396CAC5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12492" y="4961278"/>
                  <a:ext cx="25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D282B0-95D4-36F0-6D83-12E61E874132}"/>
                    </a:ext>
                  </a:extLst>
                </p14:cNvPr>
                <p14:cNvContentPartPr/>
                <p14:nvPr/>
              </p14:nvContentPartPr>
              <p14:xfrm>
                <a:off x="6326132" y="4970998"/>
                <a:ext cx="180720" cy="16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D282B0-95D4-36F0-6D83-12E61E8741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17132" y="4961998"/>
                  <a:ext cx="19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3063A4-9EAB-3D4C-2B48-C7AB9AE0D690}"/>
                    </a:ext>
                  </a:extLst>
                </p14:cNvPr>
                <p14:cNvContentPartPr/>
                <p14:nvPr/>
              </p14:nvContentPartPr>
              <p14:xfrm>
                <a:off x="7029932" y="5081518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3063A4-9EAB-3D4C-2B48-C7AB9AE0D6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0932" y="507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B09FC8-C0AE-B456-8E45-713863852819}"/>
                    </a:ext>
                  </a:extLst>
                </p14:cNvPr>
                <p14:cNvContentPartPr/>
                <p14:nvPr/>
              </p14:nvContentPartPr>
              <p14:xfrm>
                <a:off x="7269692" y="5081518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B09FC8-C0AE-B456-8E45-7138638528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0692" y="507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AA69BA-F169-4746-6E05-C42F2B667EA2}"/>
                    </a:ext>
                  </a:extLst>
                </p14:cNvPr>
                <p14:cNvContentPartPr/>
                <p14:nvPr/>
              </p14:nvContentPartPr>
              <p14:xfrm>
                <a:off x="7329452" y="5081518"/>
                <a:ext cx="1548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AA69BA-F169-4746-6E05-C42F2B667E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20812" y="5072518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A11027-8634-29E5-406A-99C78A506285}"/>
                    </a:ext>
                  </a:extLst>
                </p14:cNvPr>
                <p14:cNvContentPartPr/>
                <p14:nvPr/>
              </p14:nvContentPartPr>
              <p14:xfrm>
                <a:off x="7643372" y="4841398"/>
                <a:ext cx="31680" cy="621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A11027-8634-29E5-406A-99C78A5062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34372" y="4832398"/>
                  <a:ext cx="493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9C9161-0D33-8690-D646-070116A1DEF5}"/>
                    </a:ext>
                  </a:extLst>
                </p14:cNvPr>
                <p14:cNvContentPartPr/>
                <p14:nvPr/>
              </p14:nvContentPartPr>
              <p14:xfrm>
                <a:off x="7674332" y="5424598"/>
                <a:ext cx="2228400" cy="56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9C9161-0D33-8690-D646-070116A1DEF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65692" y="5415958"/>
                  <a:ext cx="22460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FDDD44-1974-B3D1-E4DF-42ED99229322}"/>
                    </a:ext>
                  </a:extLst>
                </p14:cNvPr>
                <p14:cNvContentPartPr/>
                <p14:nvPr/>
              </p14:nvContentPartPr>
              <p14:xfrm>
                <a:off x="8783492" y="6048478"/>
                <a:ext cx="109080" cy="250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FDDD44-1974-B3D1-E4DF-42ED992293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74852" y="6039838"/>
                  <a:ext cx="126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567A5D-C276-CFF1-32E8-59F17924C868}"/>
                    </a:ext>
                  </a:extLst>
                </p14:cNvPr>
                <p14:cNvContentPartPr/>
                <p14:nvPr/>
              </p14:nvContentPartPr>
              <p14:xfrm>
                <a:off x="8124332" y="4826638"/>
                <a:ext cx="61560" cy="527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567A5D-C276-CFF1-32E8-59F17924C8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15692" y="4817638"/>
                  <a:ext cx="79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F57987-21A2-7150-931B-5935D9ED8F4A}"/>
                    </a:ext>
                  </a:extLst>
                </p14:cNvPr>
                <p14:cNvContentPartPr/>
                <p14:nvPr/>
              </p14:nvContentPartPr>
              <p14:xfrm>
                <a:off x="8903372" y="4796398"/>
                <a:ext cx="68400" cy="58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F57987-21A2-7150-931B-5935D9ED8F4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94732" y="4787758"/>
                  <a:ext cx="860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81767-B676-8500-ACC6-8C3BA5E73BC2}"/>
                    </a:ext>
                  </a:extLst>
                </p14:cNvPr>
                <p14:cNvContentPartPr/>
                <p14:nvPr/>
              </p14:nvContentPartPr>
              <p14:xfrm>
                <a:off x="9083732" y="5051278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81767-B676-8500-ACC6-8C3BA5E73B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4732" y="50426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A5E017-0CCF-19F0-9E5B-3636F371AA9E}"/>
                    </a:ext>
                  </a:extLst>
                </p14:cNvPr>
                <p14:cNvContentPartPr/>
                <p14:nvPr/>
              </p14:nvContentPartPr>
              <p14:xfrm>
                <a:off x="9158612" y="5036158"/>
                <a:ext cx="2484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A5E017-0CCF-19F0-9E5B-3636F371AA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49612" y="5027158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273511-722D-6FDF-304A-DDD00C3DB927}"/>
                    </a:ext>
                  </a:extLst>
                </p14:cNvPr>
                <p14:cNvContentPartPr/>
                <p14:nvPr/>
              </p14:nvContentPartPr>
              <p14:xfrm>
                <a:off x="9308732" y="5036158"/>
                <a:ext cx="288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273511-722D-6FDF-304A-DDD00C3DB92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99732" y="5027158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026157-EA81-B265-8EA0-72D1622ED7C0}"/>
                    </a:ext>
                  </a:extLst>
                </p14:cNvPr>
                <p14:cNvContentPartPr/>
                <p14:nvPr/>
              </p14:nvContentPartPr>
              <p14:xfrm>
                <a:off x="9487652" y="4796398"/>
                <a:ext cx="16200" cy="79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026157-EA81-B265-8EA0-72D1622ED7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78652" y="4787758"/>
                  <a:ext cx="338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05F1AA-DB04-C265-107B-8C3669025AA2}"/>
                    </a:ext>
                  </a:extLst>
                </p14:cNvPr>
                <p14:cNvContentPartPr/>
                <p14:nvPr/>
              </p14:nvContentPartPr>
              <p14:xfrm>
                <a:off x="7794572" y="4970638"/>
                <a:ext cx="122400" cy="10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05F1AA-DB04-C265-107B-8C3669025AA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85932" y="4961998"/>
                  <a:ext cx="140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BA089C-AE1C-6DFE-26EA-DBFC15ED7A28}"/>
                    </a:ext>
                  </a:extLst>
                </p14:cNvPr>
                <p14:cNvContentPartPr/>
                <p14:nvPr/>
              </p14:nvContentPartPr>
              <p14:xfrm>
                <a:off x="8348972" y="4902238"/>
                <a:ext cx="332640" cy="349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BA089C-AE1C-6DFE-26EA-DBFC15ED7A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39972" y="4893238"/>
                  <a:ext cx="350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25CDAE-9DB9-9F69-BC93-CF79B4B38EDA}"/>
                    </a:ext>
                  </a:extLst>
                </p14:cNvPr>
                <p14:cNvContentPartPr/>
                <p14:nvPr/>
              </p14:nvContentPartPr>
              <p14:xfrm>
                <a:off x="9652892" y="4886398"/>
                <a:ext cx="214200" cy="268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25CDAE-9DB9-9F69-BC93-CF79B4B38ED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44252" y="4877758"/>
                  <a:ext cx="23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5C367AA-F390-A4B2-35C8-A753509CC9AC}"/>
                    </a:ext>
                  </a:extLst>
                </p14:cNvPr>
                <p14:cNvContentPartPr/>
                <p14:nvPr/>
              </p14:nvContentPartPr>
              <p14:xfrm>
                <a:off x="524012" y="4811158"/>
                <a:ext cx="16200" cy="73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5C367AA-F390-A4B2-35C8-A753509CC9A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5372" y="4802518"/>
                  <a:ext cx="3384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FF4632-78C3-53FF-1D0D-CB66A4A8F3C1}"/>
                    </a:ext>
                  </a:extLst>
                </p14:cNvPr>
                <p14:cNvContentPartPr/>
                <p14:nvPr/>
              </p14:nvContentPartPr>
              <p14:xfrm>
                <a:off x="269132" y="4721518"/>
                <a:ext cx="772920" cy="93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FF4632-78C3-53FF-1D0D-CB66A4A8F3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0492" y="4712878"/>
                  <a:ext cx="790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15CAA0E-5A17-D1FB-B462-B3FCDEF5D7DA}"/>
                    </a:ext>
                  </a:extLst>
                </p14:cNvPr>
                <p14:cNvContentPartPr/>
                <p14:nvPr/>
              </p14:nvContentPartPr>
              <p14:xfrm>
                <a:off x="792212" y="4800358"/>
                <a:ext cx="561600" cy="537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15CAA0E-5A17-D1FB-B462-B3FCDEF5D7D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3212" y="4791718"/>
                  <a:ext cx="5792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DC506F-0F0C-CA27-4635-1C682E858197}"/>
                    </a:ext>
                  </a:extLst>
                </p14:cNvPr>
                <p14:cNvContentPartPr/>
                <p14:nvPr/>
              </p14:nvContentPartPr>
              <p14:xfrm>
                <a:off x="1064012" y="5051278"/>
                <a:ext cx="392400" cy="668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DC506F-0F0C-CA27-4635-1C682E85819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5372" y="5042638"/>
                  <a:ext cx="4100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F0DAEF6-7D8F-C348-195E-E173D85412FE}"/>
                    </a:ext>
                  </a:extLst>
                </p14:cNvPr>
                <p14:cNvContentPartPr/>
                <p14:nvPr/>
              </p14:nvContentPartPr>
              <p14:xfrm>
                <a:off x="1498532" y="4976038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F0DAEF6-7D8F-C348-195E-E173D85412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89892" y="496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BDB6B5-AB5E-2403-222C-A8F970149C25}"/>
                    </a:ext>
                  </a:extLst>
                </p14:cNvPr>
                <p14:cNvContentPartPr/>
                <p14:nvPr/>
              </p14:nvContentPartPr>
              <p14:xfrm>
                <a:off x="1453892" y="5246398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BDB6B5-AB5E-2403-222C-A8F970149C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44892" y="523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4F0A98-504C-D804-8214-3E450EBB656A}"/>
                    </a:ext>
                  </a:extLst>
                </p14:cNvPr>
                <p14:cNvContentPartPr/>
                <p14:nvPr/>
              </p14:nvContentPartPr>
              <p14:xfrm>
                <a:off x="1483772" y="3866878"/>
                <a:ext cx="185760" cy="630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4F0A98-504C-D804-8214-3E450EBB656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75132" y="3857878"/>
                  <a:ext cx="2034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33EFEF-D667-F96A-6ADD-229E95A74149}"/>
                    </a:ext>
                  </a:extLst>
                </p14:cNvPr>
                <p14:cNvContentPartPr/>
                <p14:nvPr/>
              </p14:nvContentPartPr>
              <p14:xfrm>
                <a:off x="1362092" y="3669598"/>
                <a:ext cx="293760" cy="333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33EFEF-D667-F96A-6ADD-229E95A741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53092" y="3660598"/>
                  <a:ext cx="311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68FEE9-FECF-7F9A-5C98-BCDE9CAFABDE}"/>
                    </a:ext>
                  </a:extLst>
                </p14:cNvPr>
                <p14:cNvContentPartPr/>
                <p14:nvPr/>
              </p14:nvContentPartPr>
              <p14:xfrm>
                <a:off x="868892" y="3012238"/>
                <a:ext cx="288360" cy="585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68FEE9-FECF-7F9A-5C98-BCDE9CAFABD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9892" y="3003598"/>
                  <a:ext cx="306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B27A39-2AF5-5BD3-5157-48DFCBB13CE2}"/>
                    </a:ext>
                  </a:extLst>
                </p14:cNvPr>
                <p14:cNvContentPartPr/>
                <p14:nvPr/>
              </p14:nvContentPartPr>
              <p14:xfrm>
                <a:off x="6220292" y="5830318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B27A39-2AF5-5BD3-5157-48DFCBB13C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11292" y="5821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E0D322-D8C5-B7E6-20EE-75EE8D292EC2}"/>
                    </a:ext>
                  </a:extLst>
                </p14:cNvPr>
                <p14:cNvContentPartPr/>
                <p14:nvPr/>
              </p14:nvContentPartPr>
              <p14:xfrm>
                <a:off x="6700172" y="5216158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E0D322-D8C5-B7E6-20EE-75EE8D292E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1172" y="5207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0122D0-D268-4421-CAD4-D973A9843EAC}"/>
                    </a:ext>
                  </a:extLst>
                </p14:cNvPr>
                <p14:cNvContentPartPr/>
                <p14:nvPr/>
              </p14:nvContentPartPr>
              <p14:xfrm>
                <a:off x="6622412" y="505558"/>
                <a:ext cx="275760" cy="1097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0122D0-D268-4421-CAD4-D973A9843EA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13412" y="496558"/>
                  <a:ext cx="293400" cy="11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5700F6-6963-ECF4-54CC-2E5AB01D4585}"/>
                    </a:ext>
                  </a:extLst>
                </p14:cNvPr>
                <p14:cNvContentPartPr/>
                <p14:nvPr/>
              </p14:nvContentPartPr>
              <p14:xfrm>
                <a:off x="8723732" y="3041398"/>
                <a:ext cx="1652760" cy="1050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5700F6-6963-ECF4-54CC-2E5AB01D458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5092" y="3032758"/>
                  <a:ext cx="167040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95E696-EB44-CCEC-7F6A-23AE08A8181F}"/>
                    </a:ext>
                  </a:extLst>
                </p14:cNvPr>
                <p14:cNvContentPartPr/>
                <p14:nvPr/>
              </p14:nvContentPartPr>
              <p14:xfrm>
                <a:off x="8711492" y="3237958"/>
                <a:ext cx="598680" cy="824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195E696-EB44-CCEC-7F6A-23AE08A8181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02492" y="3228958"/>
                  <a:ext cx="61632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FE3CFC0-0688-C6A7-5B27-45546D1842ED}"/>
                    </a:ext>
                  </a:extLst>
                </p14:cNvPr>
                <p14:cNvContentPartPr/>
                <p14:nvPr/>
              </p14:nvContentPartPr>
              <p14:xfrm>
                <a:off x="7417652" y="614278"/>
                <a:ext cx="47160" cy="589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FE3CFC0-0688-C6A7-5B27-45546D1842E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09012" y="605278"/>
                  <a:ext cx="648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5C9FF9-9580-800B-FFFA-B85979668136}"/>
                    </a:ext>
                  </a:extLst>
                </p14:cNvPr>
                <p14:cNvContentPartPr/>
                <p14:nvPr/>
              </p14:nvContentPartPr>
              <p14:xfrm>
                <a:off x="7194812" y="853318"/>
                <a:ext cx="703080" cy="51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5C9FF9-9580-800B-FFFA-B8597966813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85812" y="844678"/>
                  <a:ext cx="720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3739F55-D7DA-50A0-D589-EA3077022E80}"/>
                    </a:ext>
                  </a:extLst>
                </p14:cNvPr>
                <p14:cNvContentPartPr/>
                <p14:nvPr/>
              </p14:nvContentPartPr>
              <p14:xfrm>
                <a:off x="8123252" y="512398"/>
                <a:ext cx="396720" cy="70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3739F55-D7DA-50A0-D589-EA3077022E8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14612" y="503758"/>
                  <a:ext cx="4143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D4FAAAC-F4C0-CECB-D592-97083A11DD48}"/>
                    </a:ext>
                  </a:extLst>
                </p14:cNvPr>
                <p14:cNvContentPartPr/>
                <p14:nvPr/>
              </p14:nvContentPartPr>
              <p14:xfrm>
                <a:off x="8723732" y="419158"/>
                <a:ext cx="288720" cy="386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D4FAAAC-F4C0-CECB-D592-97083A11DD4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15092" y="410518"/>
                  <a:ext cx="306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7D1078-F0A3-C5E1-3ACD-71F0FD8AB7A5}"/>
                    </a:ext>
                  </a:extLst>
                </p14:cNvPr>
                <p14:cNvContentPartPr/>
                <p14:nvPr/>
              </p14:nvContentPartPr>
              <p14:xfrm>
                <a:off x="8768012" y="449398"/>
                <a:ext cx="271440" cy="184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7D1078-F0A3-C5E1-3ACD-71F0FD8AB7A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59012" y="440398"/>
                  <a:ext cx="289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D8B065-4A75-129E-C1F0-3A4240D1CA11}"/>
                    </a:ext>
                  </a:extLst>
                </p14:cNvPr>
                <p14:cNvContentPartPr/>
                <p14:nvPr/>
              </p14:nvContentPartPr>
              <p14:xfrm>
                <a:off x="8828852" y="314398"/>
                <a:ext cx="28800" cy="37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D8B065-4A75-129E-C1F0-3A4240D1CA1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19852" y="305758"/>
                  <a:ext cx="46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E3EB24-3064-CFF1-BD23-FBB4B8A2678A}"/>
                    </a:ext>
                  </a:extLst>
                </p14:cNvPr>
                <p14:cNvContentPartPr/>
                <p14:nvPr/>
              </p14:nvContentPartPr>
              <p14:xfrm>
                <a:off x="8753972" y="523918"/>
                <a:ext cx="151200" cy="9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E3EB24-3064-CFF1-BD23-FBB4B8A2678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44972" y="515278"/>
                  <a:ext cx="168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1FC199-C17B-FF93-DAFC-C7E1A4173BE8}"/>
                    </a:ext>
                  </a:extLst>
                </p14:cNvPr>
                <p14:cNvContentPartPr/>
                <p14:nvPr/>
              </p14:nvContentPartPr>
              <p14:xfrm>
                <a:off x="9068252" y="389278"/>
                <a:ext cx="131760" cy="822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1FC199-C17B-FF93-DAFC-C7E1A4173B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59612" y="380278"/>
                  <a:ext cx="14940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A9683B-EBDA-F15F-EB1F-167C8ABEA341}"/>
                    </a:ext>
                  </a:extLst>
                </p14:cNvPr>
                <p14:cNvContentPartPr/>
                <p14:nvPr/>
              </p14:nvContentPartPr>
              <p14:xfrm>
                <a:off x="9488012" y="569278"/>
                <a:ext cx="364680" cy="520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A9683B-EBDA-F15F-EB1F-167C8ABEA34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479372" y="560638"/>
                  <a:ext cx="3823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F47324-5A28-6763-7D5D-D852035F4275}"/>
                    </a:ext>
                  </a:extLst>
                </p14:cNvPr>
                <p14:cNvContentPartPr/>
                <p14:nvPr/>
              </p14:nvContentPartPr>
              <p14:xfrm>
                <a:off x="10233572" y="599518"/>
                <a:ext cx="110520" cy="712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F47324-5A28-6763-7D5D-D852035F427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224932" y="590518"/>
                  <a:ext cx="12816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7757BC0-5441-D90E-13E6-8D5D2ADF8C92}"/>
                    </a:ext>
                  </a:extLst>
                </p14:cNvPr>
                <p14:cNvContentPartPr/>
                <p14:nvPr/>
              </p14:nvContentPartPr>
              <p14:xfrm>
                <a:off x="10357772" y="299278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7757BC0-5441-D90E-13E6-8D5D2ADF8C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49132" y="290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06D695-0524-7DE0-D5A9-A251D2914B3E}"/>
                    </a:ext>
                  </a:extLst>
                </p14:cNvPr>
                <p14:cNvContentPartPr/>
                <p14:nvPr/>
              </p14:nvContentPartPr>
              <p14:xfrm>
                <a:off x="7884212" y="1828198"/>
                <a:ext cx="360" cy="34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06D695-0524-7DE0-D5A9-A251D2914B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75572" y="1819558"/>
                  <a:ext cx="18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7955942-4BE2-0A0C-3501-7B513FA3B24E}"/>
                    </a:ext>
                  </a:extLst>
                </p14:cNvPr>
                <p14:cNvContentPartPr/>
                <p14:nvPr/>
              </p14:nvContentPartPr>
              <p14:xfrm>
                <a:off x="7884212" y="1783558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7955942-4BE2-0A0C-3501-7B513FA3B2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75572" y="1774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5894711-AFBB-805B-F0A8-DA64204C659A}"/>
                    </a:ext>
                  </a:extLst>
                </p14:cNvPr>
                <p14:cNvContentPartPr/>
                <p14:nvPr/>
              </p14:nvContentPartPr>
              <p14:xfrm>
                <a:off x="8049092" y="2023318"/>
                <a:ext cx="253800" cy="165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5894711-AFBB-805B-F0A8-DA64204C659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40452" y="2014318"/>
                  <a:ext cx="271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52EB883-3656-5EA2-7C70-455C797FDE31}"/>
                    </a:ext>
                  </a:extLst>
                </p14:cNvPr>
                <p14:cNvContentPartPr/>
                <p14:nvPr/>
              </p14:nvContentPartPr>
              <p14:xfrm>
                <a:off x="8475692" y="1255438"/>
                <a:ext cx="374400" cy="892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52EB883-3656-5EA2-7C70-455C797FDE3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67052" y="1246438"/>
                  <a:ext cx="39204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A5BABF-288C-DCA6-77A7-534FECF299D6}"/>
                    </a:ext>
                  </a:extLst>
                </p14:cNvPr>
                <p14:cNvContentPartPr/>
                <p14:nvPr/>
              </p14:nvContentPartPr>
              <p14:xfrm>
                <a:off x="7814012" y="2368198"/>
                <a:ext cx="146160" cy="408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A5BABF-288C-DCA6-77A7-534FECF299D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05372" y="2359558"/>
                  <a:ext cx="1638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0B8B7CE-EBE6-49E5-FD5B-E800A0D55276}"/>
                    </a:ext>
                  </a:extLst>
                </p14:cNvPr>
                <p14:cNvContentPartPr/>
                <p14:nvPr/>
              </p14:nvContentPartPr>
              <p14:xfrm>
                <a:off x="10926572" y="1368838"/>
                <a:ext cx="318240" cy="805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0B8B7CE-EBE6-49E5-FD5B-E800A0D5527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17932" y="1359838"/>
                  <a:ext cx="33588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73FB4D-3154-4836-58C0-857617A1AB33}"/>
                    </a:ext>
                  </a:extLst>
                </p14:cNvPr>
                <p14:cNvContentPartPr/>
                <p14:nvPr/>
              </p14:nvContentPartPr>
              <p14:xfrm>
                <a:off x="9188492" y="1843678"/>
                <a:ext cx="2577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73FB4D-3154-4836-58C0-857617A1AB3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79492" y="1834678"/>
                  <a:ext cx="27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C54CC5-357D-D5EE-53CD-C53DDEC9BE17}"/>
                    </a:ext>
                  </a:extLst>
                </p14:cNvPr>
                <p14:cNvContentPartPr/>
                <p14:nvPr/>
              </p14:nvContentPartPr>
              <p14:xfrm>
                <a:off x="9539132" y="1691038"/>
                <a:ext cx="114120" cy="292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C54CC5-357D-D5EE-53CD-C53DDEC9BE1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30492" y="1682038"/>
                  <a:ext cx="131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A8BE897-21A5-328B-1237-05F5D202F344}"/>
                    </a:ext>
                  </a:extLst>
                </p14:cNvPr>
                <p14:cNvContentPartPr/>
                <p14:nvPr/>
              </p14:nvContentPartPr>
              <p14:xfrm>
                <a:off x="9935852" y="1738198"/>
                <a:ext cx="234360" cy="734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A8BE897-21A5-328B-1237-05F5D202F34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26852" y="1729558"/>
                  <a:ext cx="2520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50F3F6-747D-A910-D9B6-5334F84F4326}"/>
                    </a:ext>
                  </a:extLst>
                </p14:cNvPr>
                <p14:cNvContentPartPr/>
                <p14:nvPr/>
              </p14:nvContentPartPr>
              <p14:xfrm>
                <a:off x="10032332" y="2023318"/>
                <a:ext cx="145800" cy="30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50F3F6-747D-A910-D9B6-5334F84F432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023332" y="2014678"/>
                  <a:ext cx="163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71AC169-2331-5967-5764-F686689AE2AD}"/>
                    </a:ext>
                  </a:extLst>
                </p14:cNvPr>
                <p14:cNvContentPartPr/>
                <p14:nvPr/>
              </p14:nvContentPartPr>
              <p14:xfrm>
                <a:off x="10417892" y="1768078"/>
                <a:ext cx="360" cy="287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71AC169-2331-5967-5764-F686689AE2A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09252" y="1759438"/>
                  <a:ext cx="18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7FA977-7F5B-2677-6FBB-88EFC9B9F08B}"/>
                    </a:ext>
                  </a:extLst>
                </p14:cNvPr>
                <p14:cNvContentPartPr/>
                <p14:nvPr/>
              </p14:nvContentPartPr>
              <p14:xfrm>
                <a:off x="10282892" y="1857718"/>
                <a:ext cx="359640" cy="15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7FA977-7F5B-2677-6FBB-88EFC9B9F08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74252" y="1848718"/>
                  <a:ext cx="377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26BFB1-2E4B-18EC-6E14-4DDE37C2A221}"/>
                    </a:ext>
                  </a:extLst>
                </p14:cNvPr>
                <p14:cNvContentPartPr/>
                <p14:nvPr/>
              </p14:nvContentPartPr>
              <p14:xfrm>
                <a:off x="9066452" y="2157958"/>
                <a:ext cx="86400" cy="212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26BFB1-2E4B-18EC-6E14-4DDE37C2A22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57812" y="2149318"/>
                  <a:ext cx="104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02AC26-B4A4-5E0C-B072-81BC6E7F0DE2}"/>
                    </a:ext>
                  </a:extLst>
                </p14:cNvPr>
                <p14:cNvContentPartPr/>
                <p14:nvPr/>
              </p14:nvContentPartPr>
              <p14:xfrm>
                <a:off x="9113612" y="2023318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02AC26-B4A4-5E0C-B072-81BC6E7F0D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04972" y="20143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A1BDC-9C24-B892-0558-DA9B73B5E5C9}"/>
                    </a:ext>
                  </a:extLst>
                </p14:cNvPr>
                <p14:cNvContentPartPr/>
                <p14:nvPr/>
              </p14:nvContentPartPr>
              <p14:xfrm>
                <a:off x="9263372" y="2157958"/>
                <a:ext cx="4104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A1BDC-9C24-B892-0558-DA9B73B5E5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54372" y="2149318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95CCD6-27A6-E94C-2A2C-9BD7793A2C05}"/>
                    </a:ext>
                  </a:extLst>
                </p14:cNvPr>
                <p14:cNvContentPartPr/>
                <p14:nvPr/>
              </p14:nvContentPartPr>
              <p14:xfrm>
                <a:off x="9353372" y="2247958"/>
                <a:ext cx="79560" cy="3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95CCD6-27A6-E94C-2A2C-9BD7793A2C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44372" y="2239318"/>
                  <a:ext cx="97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759713-78B9-EE21-0AF6-23B44A8D1945}"/>
                    </a:ext>
                  </a:extLst>
                </p14:cNvPr>
                <p14:cNvContentPartPr/>
                <p14:nvPr/>
              </p14:nvContentPartPr>
              <p14:xfrm>
                <a:off x="9546332" y="1947718"/>
                <a:ext cx="229680" cy="413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759713-78B9-EE21-0AF6-23B44A8D19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37332" y="1939078"/>
                  <a:ext cx="2473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767087-2D56-7C1D-D1C2-DCB64E015A3F}"/>
                    </a:ext>
                  </a:extLst>
                </p14:cNvPr>
                <p14:cNvContentPartPr/>
                <p14:nvPr/>
              </p14:nvContentPartPr>
              <p14:xfrm>
                <a:off x="9169412" y="2547838"/>
                <a:ext cx="95040" cy="314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767087-2D56-7C1D-D1C2-DCB64E015A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60412" y="2538838"/>
                  <a:ext cx="112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7DBDDBF-E45F-D9A0-0499-AFCDDD135287}"/>
                    </a:ext>
                  </a:extLst>
                </p14:cNvPr>
                <p14:cNvContentPartPr/>
                <p14:nvPr/>
              </p14:nvContentPartPr>
              <p14:xfrm>
                <a:off x="9218372" y="2421838"/>
                <a:ext cx="6480" cy="6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7DBDDBF-E45F-D9A0-0499-AFCDDD1352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09732" y="2413198"/>
                  <a:ext cx="2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D964F44-A399-ECFF-CF08-5852C107D2FC}"/>
                    </a:ext>
                  </a:extLst>
                </p14:cNvPr>
                <p14:cNvContentPartPr/>
                <p14:nvPr/>
              </p14:nvContentPartPr>
              <p14:xfrm>
                <a:off x="9263372" y="2637838"/>
                <a:ext cx="127440" cy="38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D964F44-A399-ECFF-CF08-5852C107D2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54372" y="2629198"/>
                  <a:ext cx="145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09F47C-D9A3-7C2A-E6E1-5FC20B0EE54F}"/>
                    </a:ext>
                  </a:extLst>
                </p14:cNvPr>
                <p14:cNvContentPartPr/>
                <p14:nvPr/>
              </p14:nvContentPartPr>
              <p14:xfrm>
                <a:off x="9323132" y="2772838"/>
                <a:ext cx="1224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09F47C-D9A3-7C2A-E6E1-5FC20B0EE5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14492" y="2763838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801B0A3-5BBB-2CCD-EAD8-50923B370004}"/>
                    </a:ext>
                  </a:extLst>
                </p14:cNvPr>
                <p14:cNvContentPartPr/>
                <p14:nvPr/>
              </p14:nvContentPartPr>
              <p14:xfrm>
                <a:off x="9517892" y="2453158"/>
                <a:ext cx="153000" cy="423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801B0A3-5BBB-2CCD-EAD8-50923B3700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9252" y="2444158"/>
                  <a:ext cx="1706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36F9BD-4F65-568E-4BF6-7DC0E29B9E2B}"/>
                    </a:ext>
                  </a:extLst>
                </p14:cNvPr>
                <p14:cNvContentPartPr/>
                <p14:nvPr/>
              </p14:nvContentPartPr>
              <p14:xfrm>
                <a:off x="10111532" y="2371078"/>
                <a:ext cx="470520" cy="733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36F9BD-4F65-568E-4BF6-7DC0E29B9E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02892" y="2362438"/>
                  <a:ext cx="48816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DABB64F-E61C-3E3E-C67F-80B17E2C587D}"/>
                    </a:ext>
                  </a:extLst>
                </p14:cNvPr>
                <p14:cNvContentPartPr/>
                <p14:nvPr/>
              </p14:nvContentPartPr>
              <p14:xfrm>
                <a:off x="10717772" y="2353078"/>
                <a:ext cx="78120" cy="442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DABB64F-E61C-3E3E-C67F-80B17E2C587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08772" y="2344078"/>
                  <a:ext cx="957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D23189-09BD-D39A-7B0E-F5BDB1FAFB94}"/>
                    </a:ext>
                  </a:extLst>
                </p14:cNvPr>
                <p14:cNvContentPartPr/>
                <p14:nvPr/>
              </p14:nvContentPartPr>
              <p14:xfrm>
                <a:off x="10762412" y="2637118"/>
                <a:ext cx="253080" cy="15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D23189-09BD-D39A-7B0E-F5BDB1FAFB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53412" y="2628478"/>
                  <a:ext cx="270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0ADBAB6-E784-CFE9-7689-E9113CD8ABF2}"/>
                    </a:ext>
                  </a:extLst>
                </p14:cNvPr>
                <p14:cNvContentPartPr/>
                <p14:nvPr/>
              </p14:nvContentPartPr>
              <p14:xfrm>
                <a:off x="11152292" y="2330758"/>
                <a:ext cx="364320" cy="657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0ADBAB6-E784-CFE9-7689-E9113CD8ABF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43292" y="2322118"/>
                  <a:ext cx="3819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CFA851-34B7-6716-9FC9-6F2318B61666}"/>
                    </a:ext>
                  </a:extLst>
                </p14:cNvPr>
                <p14:cNvContentPartPr/>
                <p14:nvPr/>
              </p14:nvContentPartPr>
              <p14:xfrm>
                <a:off x="10694372" y="3237238"/>
                <a:ext cx="83880" cy="456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CFA851-34B7-6716-9FC9-6F2318B616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85372" y="3228598"/>
                  <a:ext cx="1015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019CF32-765E-2B48-47C4-7A0A5CA85570}"/>
                    </a:ext>
                  </a:extLst>
                </p14:cNvPr>
                <p14:cNvContentPartPr/>
                <p14:nvPr/>
              </p14:nvContentPartPr>
              <p14:xfrm>
                <a:off x="10657652" y="3522358"/>
                <a:ext cx="277200" cy="33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019CF32-765E-2B48-47C4-7A0A5CA8557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48652" y="3513358"/>
                  <a:ext cx="294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05443E-0DEB-4629-51FD-4EC363AA8FE0}"/>
                    </a:ext>
                  </a:extLst>
                </p14:cNvPr>
                <p14:cNvContentPartPr/>
                <p14:nvPr/>
              </p14:nvContentPartPr>
              <p14:xfrm>
                <a:off x="11302412" y="3177118"/>
                <a:ext cx="360" cy="502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05443E-0DEB-4629-51FD-4EC363AA8F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93412" y="3168478"/>
                  <a:ext cx="180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276C57E-FE43-2A40-53B0-DFF3A6ECC855}"/>
                    </a:ext>
                  </a:extLst>
                </p14:cNvPr>
                <p14:cNvContentPartPr/>
                <p14:nvPr/>
              </p14:nvContentPartPr>
              <p14:xfrm>
                <a:off x="11257052" y="2997838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276C57E-FE43-2A40-53B0-DFF3A6ECC8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8052" y="29888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C841E0C-E40A-4764-E35A-0F43FC92292C}"/>
                    </a:ext>
                  </a:extLst>
                </p14:cNvPr>
                <p14:cNvContentPartPr/>
                <p14:nvPr/>
              </p14:nvContentPartPr>
              <p14:xfrm>
                <a:off x="9008852" y="3492118"/>
                <a:ext cx="167760" cy="844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C841E0C-E40A-4764-E35A-0F43FC92292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00212" y="3483478"/>
                  <a:ext cx="18540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CD812E8-5A9C-14F7-37B3-A8E0750D8C2B}"/>
                    </a:ext>
                  </a:extLst>
                </p14:cNvPr>
                <p14:cNvContentPartPr/>
                <p14:nvPr/>
              </p14:nvContentPartPr>
              <p14:xfrm>
                <a:off x="9068252" y="3192598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CD812E8-5A9C-14F7-37B3-A8E0750D8C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59612" y="31835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BD81044-A352-C395-37C8-11704D1E302C}"/>
                    </a:ext>
                  </a:extLst>
                </p14:cNvPr>
                <p14:cNvContentPartPr/>
                <p14:nvPr/>
              </p14:nvContentPartPr>
              <p14:xfrm>
                <a:off x="9323132" y="3597238"/>
                <a:ext cx="231840" cy="64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BD81044-A352-C395-37C8-11704D1E30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314492" y="3588238"/>
                  <a:ext cx="249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37CD25-83EE-DF15-6C35-20BB85549E97}"/>
                    </a:ext>
                  </a:extLst>
                </p14:cNvPr>
                <p14:cNvContentPartPr/>
                <p14:nvPr/>
              </p14:nvContentPartPr>
              <p14:xfrm>
                <a:off x="9431852" y="3387358"/>
                <a:ext cx="132120" cy="515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37CD25-83EE-DF15-6C35-20BB85549E9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22852" y="3378718"/>
                  <a:ext cx="1497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23695E-D95A-7A91-8FF8-89C32C80E77D}"/>
                    </a:ext>
                  </a:extLst>
                </p14:cNvPr>
                <p14:cNvContentPartPr/>
                <p14:nvPr/>
              </p14:nvContentPartPr>
              <p14:xfrm>
                <a:off x="9158612" y="3666358"/>
                <a:ext cx="571680" cy="36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23695E-D95A-7A91-8FF8-89C32C80E7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49612" y="3657358"/>
                  <a:ext cx="589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EDF494-800B-6FD2-4C03-B483EA875555}"/>
                    </a:ext>
                  </a:extLst>
                </p14:cNvPr>
                <p14:cNvContentPartPr/>
                <p14:nvPr/>
              </p14:nvContentPartPr>
              <p14:xfrm>
                <a:off x="9952772" y="3273598"/>
                <a:ext cx="340560" cy="646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EDF494-800B-6FD2-4C03-B483EA8755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44132" y="3264598"/>
                  <a:ext cx="35820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082998-C917-E45F-BA4F-E2612346BE3C}"/>
                    </a:ext>
                  </a:extLst>
                </p14:cNvPr>
                <p14:cNvContentPartPr/>
                <p14:nvPr/>
              </p14:nvContentPartPr>
              <p14:xfrm>
                <a:off x="224132" y="170038"/>
                <a:ext cx="156600" cy="318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082998-C917-E45F-BA4F-E2612346BE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5132" y="161038"/>
                  <a:ext cx="174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25CB502-FFA1-0270-DABD-AF6DB4029D66}"/>
                    </a:ext>
                  </a:extLst>
                </p14:cNvPr>
                <p14:cNvContentPartPr/>
                <p14:nvPr/>
              </p14:nvContentPartPr>
              <p14:xfrm>
                <a:off x="569372" y="224398"/>
                <a:ext cx="15588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25CB502-FFA1-0270-DABD-AF6DB4029D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0732" y="215398"/>
                  <a:ext cx="173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02937D-018B-ABA1-A48C-E214D6645873}"/>
                    </a:ext>
                  </a:extLst>
                </p14:cNvPr>
                <p14:cNvContentPartPr/>
                <p14:nvPr/>
              </p14:nvContentPartPr>
              <p14:xfrm>
                <a:off x="569372" y="299278"/>
                <a:ext cx="233640" cy="63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02937D-018B-ABA1-A48C-E214D66458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0732" y="290278"/>
                  <a:ext cx="251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98D1294-DB59-9921-89E7-50D1286057C9}"/>
                    </a:ext>
                  </a:extLst>
                </p14:cNvPr>
                <p14:cNvContentPartPr/>
                <p14:nvPr/>
              </p14:nvContentPartPr>
              <p14:xfrm>
                <a:off x="988772" y="107758"/>
                <a:ext cx="6480" cy="12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98D1294-DB59-9921-89E7-50D1286057C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9772" y="98758"/>
                  <a:ext cx="2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B7960B5-4CE5-B342-A9E7-D8743FE11BC0}"/>
                    </a:ext>
                  </a:extLst>
                </p14:cNvPr>
                <p14:cNvContentPartPr/>
                <p14:nvPr/>
              </p14:nvContentPartPr>
              <p14:xfrm>
                <a:off x="916412" y="134398"/>
                <a:ext cx="189720" cy="39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B7960B5-4CE5-B342-A9E7-D8743FE11BC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7412" y="125758"/>
                  <a:ext cx="207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2DC17B-7B5F-F702-720D-66573331EAAD}"/>
                    </a:ext>
                  </a:extLst>
                </p14:cNvPr>
                <p14:cNvContentPartPr/>
                <p14:nvPr/>
              </p14:nvContentPartPr>
              <p14:xfrm>
                <a:off x="149612" y="732358"/>
                <a:ext cx="257760" cy="346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2DC17B-7B5F-F702-720D-66573331EA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0612" y="723718"/>
                  <a:ext cx="275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6ADCDC-8DBF-C6B7-D0BD-BFCD29FA48EC}"/>
                    </a:ext>
                  </a:extLst>
                </p14:cNvPr>
                <p14:cNvContentPartPr/>
                <p14:nvPr/>
              </p14:nvContentPartPr>
              <p14:xfrm>
                <a:off x="584132" y="822358"/>
                <a:ext cx="223560" cy="31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6ADCDC-8DBF-C6B7-D0BD-BFCD29FA48E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5492" y="813718"/>
                  <a:ext cx="241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74FC21-F557-2321-B046-86CCA71B1B95}"/>
                    </a:ext>
                  </a:extLst>
                </p14:cNvPr>
                <p14:cNvContentPartPr/>
                <p14:nvPr/>
              </p14:nvContentPartPr>
              <p14:xfrm>
                <a:off x="520772" y="958798"/>
                <a:ext cx="104040" cy="1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74FC21-F557-2321-B046-86CCA71B1B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1772" y="949798"/>
                  <a:ext cx="12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1EA3284-78BC-AF4C-503F-5BA8DEACD093}"/>
                    </a:ext>
                  </a:extLst>
                </p14:cNvPr>
                <p14:cNvContentPartPr/>
                <p14:nvPr/>
              </p14:nvContentPartPr>
              <p14:xfrm>
                <a:off x="899132" y="511318"/>
                <a:ext cx="575280" cy="62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1EA3284-78BC-AF4C-503F-5BA8DEACD0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0492" y="502678"/>
                  <a:ext cx="59292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CC97799-8D74-C748-6B4C-D20A78659126}"/>
                    </a:ext>
                  </a:extLst>
                </p14:cNvPr>
                <p14:cNvContentPartPr/>
                <p14:nvPr/>
              </p14:nvContentPartPr>
              <p14:xfrm>
                <a:off x="1260572" y="602758"/>
                <a:ext cx="1654560" cy="915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CC97799-8D74-C748-6B4C-D20A7865912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51932" y="593758"/>
                  <a:ext cx="167220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6D867C1-29FE-B90B-7F90-3B1B628BE65C}"/>
                    </a:ext>
                  </a:extLst>
                </p14:cNvPr>
                <p14:cNvContentPartPr/>
                <p14:nvPr/>
              </p14:nvContentPartPr>
              <p14:xfrm>
                <a:off x="11221052" y="4002238"/>
                <a:ext cx="6120" cy="448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6D867C1-29FE-B90B-7F90-3B1B628BE6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212412" y="3993238"/>
                  <a:ext cx="237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B774E10-BC6B-4B68-DFD6-E933AA145BA4}"/>
                    </a:ext>
                  </a:extLst>
                </p14:cNvPr>
                <p14:cNvContentPartPr/>
                <p14:nvPr/>
              </p14:nvContentPartPr>
              <p14:xfrm>
                <a:off x="10867172" y="4316518"/>
                <a:ext cx="535680" cy="231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B774E10-BC6B-4B68-DFD6-E933AA145BA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58532" y="4307878"/>
                  <a:ext cx="553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D2C445B-1876-4F07-76A9-CEEC2CE666E0}"/>
                    </a:ext>
                  </a:extLst>
                </p14:cNvPr>
                <p14:cNvContentPartPr/>
                <p14:nvPr/>
              </p14:nvContentPartPr>
              <p14:xfrm>
                <a:off x="10991012" y="4686958"/>
                <a:ext cx="496800" cy="806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D2C445B-1876-4F07-76A9-CEEC2CE666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82372" y="4678318"/>
                  <a:ext cx="51444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682D3CD-F6E8-159D-7DF2-9F40D6DD32F9}"/>
                    </a:ext>
                  </a:extLst>
                </p14:cNvPr>
                <p14:cNvContentPartPr/>
                <p14:nvPr/>
              </p14:nvContentPartPr>
              <p14:xfrm>
                <a:off x="8903372" y="4167118"/>
                <a:ext cx="16200" cy="453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682D3CD-F6E8-159D-7DF2-9F40D6DD32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94732" y="4158118"/>
                  <a:ext cx="338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B675510-7299-F6CD-0C58-6BCC6141DBB8}"/>
                    </a:ext>
                  </a:extLst>
                </p14:cNvPr>
                <p14:cNvContentPartPr/>
                <p14:nvPr/>
              </p14:nvContentPartPr>
              <p14:xfrm>
                <a:off x="8753252" y="4451518"/>
                <a:ext cx="357840" cy="171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B675510-7299-F6CD-0C58-6BCC6141DB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44612" y="4442518"/>
                  <a:ext cx="375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2F715D-3DCC-FBEA-3C00-D87A944A6D7A}"/>
                    </a:ext>
                  </a:extLst>
                </p14:cNvPr>
                <p14:cNvContentPartPr/>
                <p14:nvPr/>
              </p14:nvContentPartPr>
              <p14:xfrm>
                <a:off x="8633732" y="4700638"/>
                <a:ext cx="436320" cy="958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2F715D-3DCC-FBEA-3C00-D87A944A6D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25092" y="4691638"/>
                  <a:ext cx="45396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65AF2F-EB0B-DC43-2AD6-45C5085FEF84}"/>
                    </a:ext>
                  </a:extLst>
                </p14:cNvPr>
                <p14:cNvContentPartPr/>
                <p14:nvPr/>
              </p14:nvContentPartPr>
              <p14:xfrm>
                <a:off x="5860652" y="2410678"/>
                <a:ext cx="137160" cy="18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65AF2F-EB0B-DC43-2AD6-45C5085FEF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1652" y="2402038"/>
                  <a:ext cx="15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AC5376-E4F5-2269-37AD-8246CF7ABB77}"/>
                    </a:ext>
                  </a:extLst>
                </p14:cNvPr>
                <p14:cNvContentPartPr/>
                <p14:nvPr/>
              </p14:nvContentPartPr>
              <p14:xfrm>
                <a:off x="4166492" y="2399518"/>
                <a:ext cx="197280" cy="22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AC5376-E4F5-2269-37AD-8246CF7ABB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57852" y="2390518"/>
                  <a:ext cx="214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BE4D22-6645-97F5-1F73-F73F2A24D28B}"/>
                    </a:ext>
                  </a:extLst>
                </p14:cNvPr>
                <p14:cNvContentPartPr/>
                <p14:nvPr/>
              </p14:nvContentPartPr>
              <p14:xfrm>
                <a:off x="4913132" y="2336518"/>
                <a:ext cx="172800" cy="20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BE4D22-6645-97F5-1F73-F73F2A24D28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04492" y="2327518"/>
                  <a:ext cx="19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02A0C7-8D02-7910-327C-CAD5F35F3C66}"/>
                    </a:ext>
                  </a:extLst>
                </p14:cNvPr>
                <p14:cNvContentPartPr/>
                <p14:nvPr/>
              </p14:nvContentPartPr>
              <p14:xfrm>
                <a:off x="2380892" y="2414998"/>
                <a:ext cx="65160" cy="20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02A0C7-8D02-7910-327C-CAD5F35F3C6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72252" y="2405998"/>
                  <a:ext cx="82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8E9A65-0712-8677-0350-D21C00EBAE79}"/>
                    </a:ext>
                  </a:extLst>
                </p14:cNvPr>
                <p14:cNvContentPartPr/>
                <p14:nvPr/>
              </p14:nvContentPartPr>
              <p14:xfrm>
                <a:off x="3207452" y="2434078"/>
                <a:ext cx="77400" cy="15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8E9A65-0712-8677-0350-D21C00EBAE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98452" y="2425438"/>
                  <a:ext cx="95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CAE0A7C-01EF-A6D8-56D1-03462CD500B6}"/>
                    </a:ext>
                  </a:extLst>
                </p14:cNvPr>
                <p14:cNvContentPartPr/>
                <p14:nvPr/>
              </p14:nvContentPartPr>
              <p14:xfrm>
                <a:off x="2399612" y="2362798"/>
                <a:ext cx="735120" cy="443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CAE0A7C-01EF-A6D8-56D1-03462CD500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90612" y="2353798"/>
                  <a:ext cx="7527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02D22F-0003-CD13-DAC9-31BB34CD1B13}"/>
                    </a:ext>
                  </a:extLst>
                </p14:cNvPr>
                <p14:cNvContentPartPr/>
                <p14:nvPr/>
              </p14:nvContentPartPr>
              <p14:xfrm>
                <a:off x="2967692" y="2652598"/>
                <a:ext cx="696240" cy="245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02D22F-0003-CD13-DAC9-31BB34CD1B1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58692" y="2643958"/>
                  <a:ext cx="713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000222-0D2C-ABD7-7C36-C43800FDEAE7}"/>
                    </a:ext>
                  </a:extLst>
                </p14:cNvPr>
                <p14:cNvContentPartPr/>
                <p14:nvPr/>
              </p14:nvContentPartPr>
              <p14:xfrm>
                <a:off x="2158052" y="2229958"/>
                <a:ext cx="2624400" cy="528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000222-0D2C-ABD7-7C36-C43800FDEAE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49052" y="2221318"/>
                  <a:ext cx="26420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E38F20-7293-87E1-5B40-4DAB7AB88E81}"/>
                    </a:ext>
                  </a:extLst>
                </p14:cNvPr>
                <p14:cNvContentPartPr/>
                <p14:nvPr/>
              </p14:nvContentPartPr>
              <p14:xfrm>
                <a:off x="4579772" y="2445598"/>
                <a:ext cx="355320" cy="483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E38F20-7293-87E1-5B40-4DAB7AB88E8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70772" y="2436958"/>
                  <a:ext cx="3729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AD97196-D6A2-2D45-DF55-D0A2FC39461B}"/>
                    </a:ext>
                  </a:extLst>
                </p14:cNvPr>
                <p14:cNvContentPartPr/>
                <p14:nvPr/>
              </p14:nvContentPartPr>
              <p14:xfrm>
                <a:off x="2457932" y="3042478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AD97196-D6A2-2D45-DF55-D0A2FC3946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48932" y="30334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82DBEB-6635-B14F-286C-775B5534274C}"/>
                    </a:ext>
                  </a:extLst>
                </p14:cNvPr>
                <p14:cNvContentPartPr/>
                <p14:nvPr/>
              </p14:nvContentPartPr>
              <p14:xfrm>
                <a:off x="3402212" y="3012238"/>
                <a:ext cx="1548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82DBEB-6635-B14F-286C-775B553427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393212" y="3003598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A8008B-5212-C037-E6D5-C02C7011CF4C}"/>
                    </a:ext>
                  </a:extLst>
                </p14:cNvPr>
                <p14:cNvContentPartPr/>
                <p14:nvPr/>
              </p14:nvContentPartPr>
              <p14:xfrm>
                <a:off x="4332092" y="3057598"/>
                <a:ext cx="18000" cy="12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A8008B-5212-C037-E6D5-C02C7011CF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323092" y="3048958"/>
                  <a:ext cx="35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D88288-9947-F3CE-0C51-A405131DADA3}"/>
                    </a:ext>
                  </a:extLst>
                </p14:cNvPr>
                <p14:cNvContentPartPr/>
                <p14:nvPr/>
              </p14:nvContentPartPr>
              <p14:xfrm>
                <a:off x="2322932" y="2000278"/>
                <a:ext cx="2624760" cy="785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D88288-9947-F3CE-0C51-A405131DADA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13932" y="1991278"/>
                  <a:ext cx="264240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CAF2814-80F4-7854-4CC3-554E01A0206F}"/>
                    </a:ext>
                  </a:extLst>
                </p14:cNvPr>
                <p14:cNvContentPartPr/>
                <p14:nvPr/>
              </p14:nvContentPartPr>
              <p14:xfrm>
                <a:off x="4661492" y="2451358"/>
                <a:ext cx="479520" cy="344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CAF2814-80F4-7854-4CC3-554E01A0206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52852" y="2442358"/>
                  <a:ext cx="4971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741FE7D-D6CE-14BC-FDEA-EB1C62FE68D0}"/>
                    </a:ext>
                  </a:extLst>
                </p14:cNvPr>
                <p14:cNvContentPartPr/>
                <p14:nvPr/>
              </p14:nvContentPartPr>
              <p14:xfrm>
                <a:off x="2515892" y="2201878"/>
                <a:ext cx="2170440" cy="706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741FE7D-D6CE-14BC-FDEA-EB1C62FE68D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506892" y="2192878"/>
                  <a:ext cx="218808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57BC224-B7BE-6FC7-E480-E9126D167CA9}"/>
                    </a:ext>
                  </a:extLst>
                </p14:cNvPr>
                <p14:cNvContentPartPr/>
                <p14:nvPr/>
              </p14:nvContentPartPr>
              <p14:xfrm>
                <a:off x="4688492" y="2553598"/>
                <a:ext cx="696960" cy="627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57BC224-B7BE-6FC7-E480-E9126D167CA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79492" y="2544958"/>
                  <a:ext cx="7146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5B1693F-10C2-A94B-F884-B372710292C1}"/>
                    </a:ext>
                  </a:extLst>
                </p14:cNvPr>
                <p14:cNvContentPartPr/>
                <p14:nvPr/>
              </p14:nvContentPartPr>
              <p14:xfrm>
                <a:off x="8663972" y="3791998"/>
                <a:ext cx="1623960" cy="489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5B1693F-10C2-A94B-F884-B372710292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54972" y="3782998"/>
                  <a:ext cx="1641600" cy="50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09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4EE5014-EA31-D6EB-CEC0-63F54B1C7C09}"/>
              </a:ext>
            </a:extLst>
          </p:cNvPr>
          <p:cNvGrpSpPr/>
          <p:nvPr/>
        </p:nvGrpSpPr>
        <p:grpSpPr>
          <a:xfrm>
            <a:off x="508974" y="589438"/>
            <a:ext cx="9816120" cy="1661760"/>
            <a:chOff x="269132" y="4720798"/>
            <a:chExt cx="9816120" cy="16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F47062-EC50-997A-5C3B-F0A8B4653E3C}"/>
                    </a:ext>
                  </a:extLst>
                </p14:cNvPr>
                <p14:cNvContentPartPr/>
                <p14:nvPr/>
              </p14:nvContentPartPr>
              <p14:xfrm>
                <a:off x="1844132" y="4856518"/>
                <a:ext cx="44640" cy="51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F47062-EC50-997A-5C3B-F0A8B4653E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5132" y="4847878"/>
                  <a:ext cx="62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55096C-FCFD-F51B-8F4B-866848ABC91F}"/>
                    </a:ext>
                  </a:extLst>
                </p14:cNvPr>
                <p14:cNvContentPartPr/>
                <p14:nvPr/>
              </p14:nvContentPartPr>
              <p14:xfrm>
                <a:off x="1858172" y="4720798"/>
                <a:ext cx="8227080" cy="34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55096C-FCFD-F51B-8F4B-866848ABC9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9532" y="4711798"/>
                  <a:ext cx="8244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670B95-4AA1-49AA-292C-2E6FA04A7387}"/>
                    </a:ext>
                  </a:extLst>
                </p14:cNvPr>
                <p14:cNvContentPartPr/>
                <p14:nvPr/>
              </p14:nvContentPartPr>
              <p14:xfrm>
                <a:off x="1903172" y="4954078"/>
                <a:ext cx="8177040" cy="488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670B95-4AA1-49AA-292C-2E6FA04A73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4172" y="4945078"/>
                  <a:ext cx="8194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181871-89DC-BFCF-4D74-2DBE5E8207C5}"/>
                    </a:ext>
                  </a:extLst>
                </p14:cNvPr>
                <p14:cNvContentPartPr/>
                <p14:nvPr/>
              </p14:nvContentPartPr>
              <p14:xfrm>
                <a:off x="2412932" y="4826638"/>
                <a:ext cx="15840" cy="46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181871-89DC-BFCF-4D74-2DBE5E8207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04292" y="4817638"/>
                  <a:ext cx="33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422E8E-4045-AE8A-986D-F5B2500E1545}"/>
                    </a:ext>
                  </a:extLst>
                </p14:cNvPr>
                <p14:cNvContentPartPr/>
                <p14:nvPr/>
              </p14:nvContentPartPr>
              <p14:xfrm>
                <a:off x="3027092" y="4871278"/>
                <a:ext cx="15840" cy="46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422E8E-4045-AE8A-986D-F5B2500E15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8092" y="4862278"/>
                  <a:ext cx="33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40BD2B-6EA0-BE8D-8783-08E6D1BB74C3}"/>
                    </a:ext>
                  </a:extLst>
                </p14:cNvPr>
                <p14:cNvContentPartPr/>
                <p14:nvPr/>
              </p14:nvContentPartPr>
              <p14:xfrm>
                <a:off x="3147332" y="5051278"/>
                <a:ext cx="471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40BD2B-6EA0-BE8D-8783-08E6D1BB74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8332" y="5042638"/>
                  <a:ext cx="6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877B58-16A9-A6DE-1DD2-EA57567BF64B}"/>
                    </a:ext>
                  </a:extLst>
                </p14:cNvPr>
                <p14:cNvContentPartPr/>
                <p14:nvPr/>
              </p14:nvContentPartPr>
              <p14:xfrm>
                <a:off x="3342092" y="5021398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877B58-16A9-A6DE-1DD2-EA57567BF6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345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E38073-E006-9DC9-7ABE-C5878CE1BCFE}"/>
                    </a:ext>
                  </a:extLst>
                </p14:cNvPr>
                <p14:cNvContentPartPr/>
                <p14:nvPr/>
              </p14:nvContentPartPr>
              <p14:xfrm>
                <a:off x="3522452" y="5021398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E38073-E006-9DC9-7ABE-C5878CE1BC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345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FB1676-F57D-D2E6-780D-988752DAE4F2}"/>
                    </a:ext>
                  </a:extLst>
                </p14:cNvPr>
                <p14:cNvContentPartPr/>
                <p14:nvPr/>
              </p14:nvContentPartPr>
              <p14:xfrm>
                <a:off x="3612452" y="4856518"/>
                <a:ext cx="56880" cy="447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FB1676-F57D-D2E6-780D-988752DAE4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03452" y="4847878"/>
                  <a:ext cx="74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D1A690-7075-0DC7-3478-0A21FD3929AC}"/>
                    </a:ext>
                  </a:extLst>
                </p14:cNvPr>
                <p14:cNvContentPartPr/>
                <p14:nvPr/>
              </p14:nvContentPartPr>
              <p14:xfrm>
                <a:off x="4119332" y="4856518"/>
                <a:ext cx="78120" cy="49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D1A690-7075-0DC7-3478-0A21FD3929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0332" y="4847878"/>
                  <a:ext cx="95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905389-2F76-D4C7-FB2D-6D5905DDA95B}"/>
                    </a:ext>
                  </a:extLst>
                </p14:cNvPr>
                <p14:cNvContentPartPr/>
                <p14:nvPr/>
              </p14:nvContentPartPr>
              <p14:xfrm>
                <a:off x="1879772" y="5389318"/>
                <a:ext cx="2154600" cy="46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905389-2F76-D4C7-FB2D-6D5905DDA9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70772" y="5380678"/>
                  <a:ext cx="2172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E31CB1-234D-3FFC-6278-19B0853368C6}"/>
                    </a:ext>
                  </a:extLst>
                </p14:cNvPr>
                <p14:cNvContentPartPr/>
                <p14:nvPr/>
              </p14:nvContentPartPr>
              <p14:xfrm>
                <a:off x="2893892" y="5945518"/>
                <a:ext cx="200160" cy="27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E31CB1-234D-3FFC-6278-19B0853368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84892" y="5936518"/>
                  <a:ext cx="217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4D8588-8057-2A9F-AD63-E1EEF033DEC1}"/>
                    </a:ext>
                  </a:extLst>
                </p14:cNvPr>
                <p14:cNvContentPartPr/>
                <p14:nvPr/>
              </p14:nvContentPartPr>
              <p14:xfrm>
                <a:off x="2097932" y="5054878"/>
                <a:ext cx="169200" cy="9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4D8588-8057-2A9F-AD63-E1EEF033DE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89292" y="5046238"/>
                  <a:ext cx="186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032C7C-3FA2-1DDF-3099-53D016157266}"/>
                    </a:ext>
                  </a:extLst>
                </p14:cNvPr>
                <p14:cNvContentPartPr/>
                <p14:nvPr/>
              </p14:nvContentPartPr>
              <p14:xfrm>
                <a:off x="2533532" y="4991158"/>
                <a:ext cx="290880" cy="24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032C7C-3FA2-1DDF-3099-53D0161572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4892" y="4982518"/>
                  <a:ext cx="308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CE1718-A8EE-24DA-B6A2-FD8325E970CE}"/>
                    </a:ext>
                  </a:extLst>
                </p14:cNvPr>
                <p14:cNvContentPartPr/>
                <p14:nvPr/>
              </p14:nvContentPartPr>
              <p14:xfrm>
                <a:off x="3776612" y="4991518"/>
                <a:ext cx="137520" cy="11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CE1718-A8EE-24DA-B6A2-FD8325E970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7972" y="4982518"/>
                  <a:ext cx="155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E1ABBD-33B7-C476-7300-6003AC795821}"/>
                    </a:ext>
                  </a:extLst>
                </p14:cNvPr>
                <p14:cNvContentPartPr/>
                <p14:nvPr/>
              </p14:nvContentPartPr>
              <p14:xfrm>
                <a:off x="4151372" y="5395798"/>
                <a:ext cx="2650680" cy="49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E1ABBD-33B7-C476-7300-6003AC7958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2732" y="5387158"/>
                  <a:ext cx="2668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920C40-745E-20E1-142D-63BFFBF360A0}"/>
                    </a:ext>
                  </a:extLst>
                </p14:cNvPr>
                <p14:cNvContentPartPr/>
                <p14:nvPr/>
              </p14:nvContentPartPr>
              <p14:xfrm>
                <a:off x="4854812" y="4841398"/>
                <a:ext cx="32040" cy="448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920C40-745E-20E1-142D-63BFFBF360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46172" y="4832398"/>
                  <a:ext cx="49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B74FFD-71E3-8B84-1EED-B97B4D978469}"/>
                    </a:ext>
                  </a:extLst>
                </p14:cNvPr>
                <p14:cNvContentPartPr/>
                <p14:nvPr/>
              </p14:nvContentPartPr>
              <p14:xfrm>
                <a:off x="5470772" y="4841398"/>
                <a:ext cx="6480" cy="439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B74FFD-71E3-8B84-1EED-B97B4D9784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61772" y="4832398"/>
                  <a:ext cx="24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A01CEE-0A8A-003D-228F-EF77F5D10838}"/>
                    </a:ext>
                  </a:extLst>
                </p14:cNvPr>
                <p14:cNvContentPartPr/>
                <p14:nvPr/>
              </p14:nvContentPartPr>
              <p14:xfrm>
                <a:off x="5681012" y="5066038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A01CEE-0A8A-003D-228F-EF77F5D108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72012" y="505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B912EE-C073-6186-FBFB-80381C813742}"/>
                    </a:ext>
                  </a:extLst>
                </p14:cNvPr>
                <p14:cNvContentPartPr/>
                <p14:nvPr/>
              </p14:nvContentPartPr>
              <p14:xfrm>
                <a:off x="5996012" y="5021398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B912EE-C073-6186-FBFB-80381C8137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701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BC8FA8-AE56-9400-659A-DCB5EFC8CB4A}"/>
                    </a:ext>
                  </a:extLst>
                </p14:cNvPr>
                <p14:cNvContentPartPr/>
                <p14:nvPr/>
              </p14:nvContentPartPr>
              <p14:xfrm>
                <a:off x="6175652" y="5021398"/>
                <a:ext cx="288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BC8FA8-AE56-9400-659A-DCB5EFC8CB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6652" y="5012758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5E4B84-8C57-12E6-94B5-59CE5A8883C8}"/>
                    </a:ext>
                  </a:extLst>
                </p14:cNvPr>
                <p14:cNvContentPartPr/>
                <p14:nvPr/>
              </p14:nvContentPartPr>
              <p14:xfrm>
                <a:off x="5911412" y="5021398"/>
                <a:ext cx="248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5E4B84-8C57-12E6-94B5-59CE5A8883C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02772" y="5012758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4D6413-37C6-B9C3-7621-BB70ED4F0D75}"/>
                    </a:ext>
                  </a:extLst>
                </p14:cNvPr>
                <p14:cNvContentPartPr/>
                <p14:nvPr/>
              </p14:nvContentPartPr>
              <p14:xfrm>
                <a:off x="6279692" y="4826638"/>
                <a:ext cx="16200" cy="525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4D6413-37C6-B9C3-7621-BB70ED4F0D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70692" y="4817638"/>
                  <a:ext cx="33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C842F1-9A1A-9373-81AD-92A8616D7B4B}"/>
                    </a:ext>
                  </a:extLst>
                </p14:cNvPr>
                <p14:cNvContentPartPr/>
                <p14:nvPr/>
              </p14:nvContentPartPr>
              <p14:xfrm>
                <a:off x="6760292" y="4931398"/>
                <a:ext cx="15840" cy="300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C842F1-9A1A-9373-81AD-92A8616D7B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51292" y="4922398"/>
                  <a:ext cx="33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F106B7-0852-4D24-42B1-41936781CBD3}"/>
                    </a:ext>
                  </a:extLst>
                </p14:cNvPr>
                <p14:cNvContentPartPr/>
                <p14:nvPr/>
              </p14:nvContentPartPr>
              <p14:xfrm>
                <a:off x="5516132" y="6056038"/>
                <a:ext cx="151200" cy="326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F106B7-0852-4D24-42B1-41936781CB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07132" y="6047038"/>
                  <a:ext cx="168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8CD5EE-9F16-982F-DF03-AD0F33AED430}"/>
                    </a:ext>
                  </a:extLst>
                </p14:cNvPr>
                <p14:cNvContentPartPr/>
                <p14:nvPr/>
              </p14:nvContentPartPr>
              <p14:xfrm>
                <a:off x="4466732" y="4999438"/>
                <a:ext cx="60480" cy="13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8CD5EE-9F16-982F-DF03-AD0F33AED4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58092" y="4990438"/>
                  <a:ext cx="78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518813-FDC9-58B7-7A9F-1A9583C02BB7}"/>
                    </a:ext>
                  </a:extLst>
                </p14:cNvPr>
                <p14:cNvContentPartPr/>
                <p14:nvPr/>
              </p14:nvContentPartPr>
              <p14:xfrm>
                <a:off x="5021492" y="4969918"/>
                <a:ext cx="239040" cy="20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518813-FDC9-58B7-7A9F-1A9583C02B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12492" y="4961278"/>
                  <a:ext cx="25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B172F2-466D-D4E5-716B-13CAA1FA2CAC}"/>
                    </a:ext>
                  </a:extLst>
                </p14:cNvPr>
                <p14:cNvContentPartPr/>
                <p14:nvPr/>
              </p14:nvContentPartPr>
              <p14:xfrm>
                <a:off x="6326132" y="4970998"/>
                <a:ext cx="180720" cy="162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B172F2-466D-D4E5-716B-13CAA1FA2C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17132" y="4961998"/>
                  <a:ext cx="19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C80FFD-6702-0C95-43D3-88EBC2EB72CD}"/>
                    </a:ext>
                  </a:extLst>
                </p14:cNvPr>
                <p14:cNvContentPartPr/>
                <p14:nvPr/>
              </p14:nvContentPartPr>
              <p14:xfrm>
                <a:off x="7029932" y="5081518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C80FFD-6702-0C95-43D3-88EBC2EB72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0932" y="507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51B578-CC17-63E5-C844-D7E78D9CB0BD}"/>
                    </a:ext>
                  </a:extLst>
                </p14:cNvPr>
                <p14:cNvContentPartPr/>
                <p14:nvPr/>
              </p14:nvContentPartPr>
              <p14:xfrm>
                <a:off x="7269692" y="5081518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51B578-CC17-63E5-C844-D7E78D9CB0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0692" y="507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8B5E5-065E-627E-9981-3CC25C67CEC9}"/>
                    </a:ext>
                  </a:extLst>
                </p14:cNvPr>
                <p14:cNvContentPartPr/>
                <p14:nvPr/>
              </p14:nvContentPartPr>
              <p14:xfrm>
                <a:off x="7329452" y="5081518"/>
                <a:ext cx="154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8B5E5-065E-627E-9981-3CC25C67CEC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20812" y="5072518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0AC931-8C1A-CD1A-1D25-6CB3A17F5161}"/>
                    </a:ext>
                  </a:extLst>
                </p14:cNvPr>
                <p14:cNvContentPartPr/>
                <p14:nvPr/>
              </p14:nvContentPartPr>
              <p14:xfrm>
                <a:off x="7643372" y="4841398"/>
                <a:ext cx="31680" cy="62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0AC931-8C1A-CD1A-1D25-6CB3A17F51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34372" y="4832398"/>
                  <a:ext cx="493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39CE27-B96B-6CAD-7D0A-995B14BAEBD4}"/>
                    </a:ext>
                  </a:extLst>
                </p14:cNvPr>
                <p14:cNvContentPartPr/>
                <p14:nvPr/>
              </p14:nvContentPartPr>
              <p14:xfrm>
                <a:off x="7674332" y="5424598"/>
                <a:ext cx="2228400" cy="56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39CE27-B96B-6CAD-7D0A-995B14BAEB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65692" y="5415958"/>
                  <a:ext cx="22460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D2CA5F-45C4-E98C-71D1-D0DD3123B041}"/>
                    </a:ext>
                  </a:extLst>
                </p14:cNvPr>
                <p14:cNvContentPartPr/>
                <p14:nvPr/>
              </p14:nvContentPartPr>
              <p14:xfrm>
                <a:off x="8783492" y="6048478"/>
                <a:ext cx="109080" cy="25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D2CA5F-45C4-E98C-71D1-D0DD3123B0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74852" y="6039838"/>
                  <a:ext cx="126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D191BEF-8417-7B34-EAE1-520DEC7EDB50}"/>
                    </a:ext>
                  </a:extLst>
                </p14:cNvPr>
                <p14:cNvContentPartPr/>
                <p14:nvPr/>
              </p14:nvContentPartPr>
              <p14:xfrm>
                <a:off x="8124332" y="4826638"/>
                <a:ext cx="61560" cy="527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D191BEF-8417-7B34-EAE1-520DEC7EDB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15692" y="4817638"/>
                  <a:ext cx="79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A3C124-2496-9735-2560-93021BD26989}"/>
                    </a:ext>
                  </a:extLst>
                </p14:cNvPr>
                <p14:cNvContentPartPr/>
                <p14:nvPr/>
              </p14:nvContentPartPr>
              <p14:xfrm>
                <a:off x="8903372" y="4796398"/>
                <a:ext cx="68400" cy="58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A3C124-2496-9735-2560-93021BD269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94732" y="4787758"/>
                  <a:ext cx="860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45F95F-5FE2-1253-FC19-D25AD43B54EC}"/>
                    </a:ext>
                  </a:extLst>
                </p14:cNvPr>
                <p14:cNvContentPartPr/>
                <p14:nvPr/>
              </p14:nvContentPartPr>
              <p14:xfrm>
                <a:off x="9083732" y="5051278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45F95F-5FE2-1253-FC19-D25AD43B54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74732" y="50426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B413A1-C86E-D3FB-4A59-A14E76D02828}"/>
                    </a:ext>
                  </a:extLst>
                </p14:cNvPr>
                <p14:cNvContentPartPr/>
                <p14:nvPr/>
              </p14:nvContentPartPr>
              <p14:xfrm>
                <a:off x="9158612" y="5036158"/>
                <a:ext cx="2484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B413A1-C86E-D3FB-4A59-A14E76D028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49612" y="5027158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C75B88-FF52-12D3-137B-14163AA6BBE8}"/>
                    </a:ext>
                  </a:extLst>
                </p14:cNvPr>
                <p14:cNvContentPartPr/>
                <p14:nvPr/>
              </p14:nvContentPartPr>
              <p14:xfrm>
                <a:off x="9308732" y="5036158"/>
                <a:ext cx="288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C75B88-FF52-12D3-137B-14163AA6BB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99732" y="5027158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87C20D-19AB-588F-BB67-2258D214FD06}"/>
                    </a:ext>
                  </a:extLst>
                </p14:cNvPr>
                <p14:cNvContentPartPr/>
                <p14:nvPr/>
              </p14:nvContentPartPr>
              <p14:xfrm>
                <a:off x="9487652" y="4796398"/>
                <a:ext cx="16200" cy="796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87C20D-19AB-588F-BB67-2258D214FD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8652" y="4787758"/>
                  <a:ext cx="338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BF63AB-613C-EFF9-E339-E385D6C9FAC8}"/>
                    </a:ext>
                  </a:extLst>
                </p14:cNvPr>
                <p14:cNvContentPartPr/>
                <p14:nvPr/>
              </p14:nvContentPartPr>
              <p14:xfrm>
                <a:off x="7794572" y="4970638"/>
                <a:ext cx="122400" cy="10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BF63AB-613C-EFF9-E339-E385D6C9FA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85932" y="4961998"/>
                  <a:ext cx="140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8FD05F-1DDD-BAE9-E465-674299A6ACF4}"/>
                    </a:ext>
                  </a:extLst>
                </p14:cNvPr>
                <p14:cNvContentPartPr/>
                <p14:nvPr/>
              </p14:nvContentPartPr>
              <p14:xfrm>
                <a:off x="8348972" y="4902238"/>
                <a:ext cx="332640" cy="349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8FD05F-1DDD-BAE9-E465-674299A6AC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39972" y="4893238"/>
                  <a:ext cx="350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B6C5B0-F004-B09A-E17C-B7C3E5E8D342}"/>
                    </a:ext>
                  </a:extLst>
                </p14:cNvPr>
                <p14:cNvContentPartPr/>
                <p14:nvPr/>
              </p14:nvContentPartPr>
              <p14:xfrm>
                <a:off x="9652892" y="4886398"/>
                <a:ext cx="214200" cy="26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B6C5B0-F004-B09A-E17C-B7C3E5E8D3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44252" y="4877758"/>
                  <a:ext cx="23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B3B75E-D16C-CC0C-BD57-115D09612014}"/>
                    </a:ext>
                  </a:extLst>
                </p14:cNvPr>
                <p14:cNvContentPartPr/>
                <p14:nvPr/>
              </p14:nvContentPartPr>
              <p14:xfrm>
                <a:off x="524012" y="4811158"/>
                <a:ext cx="16200" cy="73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B3B75E-D16C-CC0C-BD57-115D0961201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5372" y="4802518"/>
                  <a:ext cx="3384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2447B8-3CEE-61B1-49F0-6D033428A565}"/>
                    </a:ext>
                  </a:extLst>
                </p14:cNvPr>
                <p14:cNvContentPartPr/>
                <p14:nvPr/>
              </p14:nvContentPartPr>
              <p14:xfrm>
                <a:off x="269132" y="4721518"/>
                <a:ext cx="772920" cy="9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2447B8-3CEE-61B1-49F0-6D033428A56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0492" y="4712878"/>
                  <a:ext cx="790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DEAC9B-94FD-0BA0-A4AA-4989621BF835}"/>
                    </a:ext>
                  </a:extLst>
                </p14:cNvPr>
                <p14:cNvContentPartPr/>
                <p14:nvPr/>
              </p14:nvContentPartPr>
              <p14:xfrm>
                <a:off x="792212" y="4800358"/>
                <a:ext cx="561600" cy="537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DEAC9B-94FD-0BA0-A4AA-4989621BF83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3212" y="4791718"/>
                  <a:ext cx="5792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689E867-371F-881F-453B-F133B89E3378}"/>
                    </a:ext>
                  </a:extLst>
                </p14:cNvPr>
                <p14:cNvContentPartPr/>
                <p14:nvPr/>
              </p14:nvContentPartPr>
              <p14:xfrm>
                <a:off x="1064012" y="5051278"/>
                <a:ext cx="392400" cy="66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689E867-371F-881F-453B-F133B89E337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372" y="5042638"/>
                  <a:ext cx="4100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1AAF28-D3B2-45CE-503C-3486A3BDD8D5}"/>
                    </a:ext>
                  </a:extLst>
                </p14:cNvPr>
                <p14:cNvContentPartPr/>
                <p14:nvPr/>
              </p14:nvContentPartPr>
              <p14:xfrm>
                <a:off x="1498532" y="4976038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1AAF28-D3B2-45CE-503C-3486A3BDD8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9892" y="496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0E9955-53E1-6347-F901-F82F1A5494F1}"/>
                    </a:ext>
                  </a:extLst>
                </p14:cNvPr>
                <p14:cNvContentPartPr/>
                <p14:nvPr/>
              </p14:nvContentPartPr>
              <p14:xfrm>
                <a:off x="1453892" y="5246398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0E9955-53E1-6347-F901-F82F1A5494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4892" y="523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6B7CC69-1423-7B4F-F03E-E8C6D3CDF8B3}"/>
                  </a:ext>
                </a:extLst>
              </p14:cNvPr>
              <p14:cNvContentPartPr/>
              <p14:nvPr/>
            </p14:nvContentPartPr>
            <p14:xfrm>
              <a:off x="4901252" y="374518"/>
              <a:ext cx="771120" cy="15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6B7CC69-1423-7B4F-F03E-E8C6D3CDF8B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92612" y="365518"/>
                <a:ext cx="7887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9F8C2F4-5778-0B38-3E3B-55BCA4928523}"/>
                  </a:ext>
                </a:extLst>
              </p14:cNvPr>
              <p14:cNvContentPartPr/>
              <p14:nvPr/>
            </p14:nvContentPartPr>
            <p14:xfrm>
              <a:off x="4376732" y="2470798"/>
              <a:ext cx="744480" cy="1105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9F8C2F4-5778-0B38-3E3B-55BCA492852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67732" y="2461798"/>
                <a:ext cx="76212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29D467D-4A2A-39B2-33D3-2DCF8DF83B5D}"/>
                  </a:ext>
                </a:extLst>
              </p14:cNvPr>
              <p14:cNvContentPartPr/>
              <p14:nvPr/>
            </p14:nvContentPartPr>
            <p14:xfrm>
              <a:off x="9308732" y="3971998"/>
              <a:ext cx="547560" cy="62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29D467D-4A2A-39B2-33D3-2DCF8DF83B5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99732" y="3963358"/>
                <a:ext cx="56520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5B0DEEE-E939-63B3-A6E4-0348632F2C2A}"/>
              </a:ext>
            </a:extLst>
          </p:cNvPr>
          <p:cNvGrpSpPr/>
          <p:nvPr/>
        </p:nvGrpSpPr>
        <p:grpSpPr>
          <a:xfrm>
            <a:off x="554252" y="274798"/>
            <a:ext cx="10960560" cy="5649480"/>
            <a:chOff x="554252" y="274798"/>
            <a:chExt cx="10960560" cy="56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78D8FB-679F-2EA3-12B1-583B2DB6D1AB}"/>
                    </a:ext>
                  </a:extLst>
                </p14:cNvPr>
                <p14:cNvContentPartPr/>
                <p14:nvPr/>
              </p14:nvContentPartPr>
              <p14:xfrm>
                <a:off x="1958612" y="274798"/>
                <a:ext cx="788400" cy="1119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78D8FB-679F-2EA3-12B1-583B2DB6D1A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49972" y="265798"/>
                  <a:ext cx="80604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886DFC-E674-0BC2-C858-01E1026BA212}"/>
                    </a:ext>
                  </a:extLst>
                </p14:cNvPr>
                <p14:cNvContentPartPr/>
                <p14:nvPr/>
              </p14:nvContentPartPr>
              <p14:xfrm>
                <a:off x="580172" y="4150198"/>
                <a:ext cx="174960" cy="317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886DFC-E674-0BC2-C858-01E1026BA21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1172" y="4141558"/>
                  <a:ext cx="192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A054FC-8140-C8D2-F824-6001D6A42F6C}"/>
                    </a:ext>
                  </a:extLst>
                </p14:cNvPr>
                <p14:cNvContentPartPr/>
                <p14:nvPr/>
              </p14:nvContentPartPr>
              <p14:xfrm>
                <a:off x="891932" y="4089358"/>
                <a:ext cx="192600" cy="32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A054FC-8140-C8D2-F824-6001D6A42F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3292" y="4080358"/>
                  <a:ext cx="210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16BA0B-98AE-C280-ABEA-A7AA8F645F18}"/>
                    </a:ext>
                  </a:extLst>
                </p14:cNvPr>
                <p14:cNvContentPartPr/>
                <p14:nvPr/>
              </p14:nvContentPartPr>
              <p14:xfrm>
                <a:off x="554252" y="4146958"/>
                <a:ext cx="132120" cy="443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16BA0B-98AE-C280-ABEA-A7AA8F645F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5252" y="4137958"/>
                  <a:ext cx="1497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038E12C-38B6-AD43-4714-7CC15D749A46}"/>
                    </a:ext>
                  </a:extLst>
                </p14:cNvPr>
                <p14:cNvContentPartPr/>
                <p14:nvPr/>
              </p14:nvContentPartPr>
              <p14:xfrm>
                <a:off x="778892" y="4125358"/>
                <a:ext cx="331560" cy="618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038E12C-38B6-AD43-4714-7CC15D749A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0252" y="4116718"/>
                  <a:ext cx="3492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C32BAF1-7EA5-1454-D7D7-398D5AE8875F}"/>
                    </a:ext>
                  </a:extLst>
                </p14:cNvPr>
                <p14:cNvContentPartPr/>
                <p14:nvPr/>
              </p14:nvContentPartPr>
              <p14:xfrm>
                <a:off x="6160892" y="779158"/>
                <a:ext cx="360" cy="539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C32BAF1-7EA5-1454-D7D7-398D5AE887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51892" y="770158"/>
                  <a:ext cx="180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AA63108-6EE7-6FDA-4C6D-B9D35B04535E}"/>
                    </a:ext>
                  </a:extLst>
                </p14:cNvPr>
                <p14:cNvContentPartPr/>
                <p14:nvPr/>
              </p14:nvContentPartPr>
              <p14:xfrm>
                <a:off x="5965772" y="899398"/>
                <a:ext cx="77760" cy="55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AA63108-6EE7-6FDA-4C6D-B9D35B04535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57132" y="890398"/>
                  <a:ext cx="95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6B25D3-0037-476C-D376-95DC457F1406}"/>
                    </a:ext>
                  </a:extLst>
                </p14:cNvPr>
                <p14:cNvContentPartPr/>
                <p14:nvPr/>
              </p14:nvContentPartPr>
              <p14:xfrm>
                <a:off x="5935892" y="899038"/>
                <a:ext cx="198720" cy="349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6B25D3-0037-476C-D376-95DC457F140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26892" y="890038"/>
                  <a:ext cx="216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81F0AAD-4AC2-8B87-F31F-1C59C0C89DD7}"/>
                    </a:ext>
                  </a:extLst>
                </p14:cNvPr>
                <p14:cNvContentPartPr/>
                <p14:nvPr/>
              </p14:nvContentPartPr>
              <p14:xfrm>
                <a:off x="5035892" y="433918"/>
                <a:ext cx="1145880" cy="981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81F0AAD-4AC2-8B87-F31F-1C59C0C89D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26892" y="425278"/>
                  <a:ext cx="116352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E5C645B-D137-2811-EC27-3EF38B498725}"/>
                    </a:ext>
                  </a:extLst>
                </p14:cNvPr>
                <p14:cNvContentPartPr/>
                <p14:nvPr/>
              </p14:nvContentPartPr>
              <p14:xfrm>
                <a:off x="5634572" y="479998"/>
                <a:ext cx="136800" cy="928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E5C645B-D137-2811-EC27-3EF38B49872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5932" y="470998"/>
                  <a:ext cx="15444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FBC09C-9219-6CE7-BAF5-48785EB71D97}"/>
                    </a:ext>
                  </a:extLst>
                </p14:cNvPr>
                <p14:cNvContentPartPr/>
                <p14:nvPr/>
              </p14:nvContentPartPr>
              <p14:xfrm>
                <a:off x="4811252" y="2892718"/>
                <a:ext cx="16200" cy="320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FBC09C-9219-6CE7-BAF5-48785EB71D9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02252" y="2884078"/>
                  <a:ext cx="33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59B79-D588-E6EF-FCD2-96494B2BC927}"/>
                    </a:ext>
                  </a:extLst>
                </p14:cNvPr>
                <p14:cNvContentPartPr/>
                <p14:nvPr/>
              </p14:nvContentPartPr>
              <p14:xfrm>
                <a:off x="4826372" y="2668078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59B79-D588-E6EF-FCD2-96494B2BC9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7732" y="2659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B617BD-842C-12E3-926A-D98F060B589F}"/>
                    </a:ext>
                  </a:extLst>
                </p14:cNvPr>
                <p14:cNvContentPartPr/>
                <p14:nvPr/>
              </p14:nvContentPartPr>
              <p14:xfrm>
                <a:off x="4961372" y="2862838"/>
                <a:ext cx="250920" cy="298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B617BD-842C-12E3-926A-D98F060B58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52732" y="2853838"/>
                  <a:ext cx="268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DA1D8C-9042-48F5-210B-DE5F5DBA1205}"/>
                    </a:ext>
                  </a:extLst>
                </p14:cNvPr>
                <p14:cNvContentPartPr/>
                <p14:nvPr/>
              </p14:nvContentPartPr>
              <p14:xfrm>
                <a:off x="5049212" y="2913598"/>
                <a:ext cx="152280" cy="7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DA1D8C-9042-48F5-210B-DE5F5DBA12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40572" y="2904598"/>
                  <a:ext cx="169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69A3B9-0F11-5FCC-9A9D-EDB62F147444}"/>
                    </a:ext>
                  </a:extLst>
                </p14:cNvPr>
                <p14:cNvContentPartPr/>
                <p14:nvPr/>
              </p14:nvContentPartPr>
              <p14:xfrm>
                <a:off x="5051372" y="2817478"/>
                <a:ext cx="15840" cy="29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69A3B9-0F11-5FCC-9A9D-EDB62F1474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42732" y="2808838"/>
                  <a:ext cx="33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27CC6D-F518-0DBF-8705-73AF04834CCB}"/>
                    </a:ext>
                  </a:extLst>
                </p14:cNvPr>
                <p14:cNvContentPartPr/>
                <p14:nvPr/>
              </p14:nvContentPartPr>
              <p14:xfrm>
                <a:off x="4991252" y="2892718"/>
                <a:ext cx="219600" cy="2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27CC6D-F518-0DBF-8705-73AF04834C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82612" y="2884078"/>
                  <a:ext cx="237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19D46A4-D2A0-B943-6EA9-35945C019941}"/>
                    </a:ext>
                  </a:extLst>
                </p14:cNvPr>
                <p14:cNvContentPartPr/>
                <p14:nvPr/>
              </p14:nvContentPartPr>
              <p14:xfrm>
                <a:off x="4511372" y="2772838"/>
                <a:ext cx="346680" cy="429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19D46A4-D2A0-B943-6EA9-35945C0199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02732" y="2763838"/>
                  <a:ext cx="3643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2A31972-CA0F-7114-83C3-E2D7A894E78E}"/>
                    </a:ext>
                  </a:extLst>
                </p14:cNvPr>
                <p14:cNvContentPartPr/>
                <p14:nvPr/>
              </p14:nvContentPartPr>
              <p14:xfrm>
                <a:off x="5395892" y="2862838"/>
                <a:ext cx="9720" cy="247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2A31972-CA0F-7114-83C3-E2D7A894E7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87252" y="2853838"/>
                  <a:ext cx="27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68C4BF-7DDF-F802-CDA9-4EB171124C7D}"/>
                    </a:ext>
                  </a:extLst>
                </p14:cNvPr>
                <p14:cNvContentPartPr/>
                <p14:nvPr/>
              </p14:nvContentPartPr>
              <p14:xfrm>
                <a:off x="5426132" y="2607958"/>
                <a:ext cx="648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68C4BF-7DDF-F802-CDA9-4EB171124C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17132" y="2598958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4BDE05-A944-A0AD-8ABC-0055E30240B1}"/>
                    </a:ext>
                  </a:extLst>
                </p14:cNvPr>
                <p14:cNvContentPartPr/>
                <p14:nvPr/>
              </p14:nvContentPartPr>
              <p14:xfrm>
                <a:off x="4252892" y="2367478"/>
                <a:ext cx="1400040" cy="1334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4BDE05-A944-A0AD-8ABC-0055E30240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44252" y="2358478"/>
                  <a:ext cx="141768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05FB7C7-5FC0-CF6E-14A4-DBEA96944A51}"/>
                    </a:ext>
                  </a:extLst>
                </p14:cNvPr>
                <p14:cNvContentPartPr/>
                <p14:nvPr/>
              </p14:nvContentPartPr>
              <p14:xfrm>
                <a:off x="5060372" y="3267478"/>
                <a:ext cx="21600" cy="1437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05FB7C7-5FC0-CF6E-14A4-DBEA96944A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51372" y="3258478"/>
                  <a:ext cx="39240" cy="14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7FA21FC-9446-A807-2DA0-0A858C2E1653}"/>
                    </a:ext>
                  </a:extLst>
                </p14:cNvPr>
                <p14:cNvContentPartPr/>
                <p14:nvPr/>
              </p14:nvContentPartPr>
              <p14:xfrm>
                <a:off x="4976132" y="3443878"/>
                <a:ext cx="292680" cy="31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7FA21FC-9446-A807-2DA0-0A858C2E16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67132" y="3435238"/>
                  <a:ext cx="310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CE916A-1E63-0EB0-DB58-63567E165D82}"/>
                    </a:ext>
                  </a:extLst>
                </p14:cNvPr>
                <p14:cNvContentPartPr/>
                <p14:nvPr/>
              </p14:nvContentPartPr>
              <p14:xfrm>
                <a:off x="4376732" y="4901158"/>
                <a:ext cx="52920" cy="717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CE916A-1E63-0EB0-DB58-63567E165D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67732" y="4892518"/>
                  <a:ext cx="705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D06582B-4E0D-0A1D-31F3-5ACF7E1E73FF}"/>
                    </a:ext>
                  </a:extLst>
                </p14:cNvPr>
                <p14:cNvContentPartPr/>
                <p14:nvPr/>
              </p14:nvContentPartPr>
              <p14:xfrm>
                <a:off x="4421372" y="4855798"/>
                <a:ext cx="289800" cy="776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D06582B-4E0D-0A1D-31F3-5ACF7E1E73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12732" y="4846798"/>
                  <a:ext cx="30744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C29276-C4CF-1000-F6DA-256E5C37E75A}"/>
                    </a:ext>
                  </a:extLst>
                </p14:cNvPr>
                <p14:cNvContentPartPr/>
                <p14:nvPr/>
              </p14:nvContentPartPr>
              <p14:xfrm>
                <a:off x="4796492" y="4841398"/>
                <a:ext cx="243000" cy="83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C29276-C4CF-1000-F6DA-256E5C37E7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87852" y="4832398"/>
                  <a:ext cx="26064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964386-1219-A702-9BBE-75A4FA16969B}"/>
                    </a:ext>
                  </a:extLst>
                </p14:cNvPr>
                <p14:cNvContentPartPr/>
                <p14:nvPr/>
              </p14:nvContentPartPr>
              <p14:xfrm>
                <a:off x="5126252" y="5216158"/>
                <a:ext cx="499320" cy="708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964386-1219-A702-9BBE-75A4FA1696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17612" y="5207518"/>
                  <a:ext cx="51696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7A1D77-4F15-BFBD-5063-05758650751B}"/>
                    </a:ext>
                  </a:extLst>
                </p14:cNvPr>
                <p14:cNvContentPartPr/>
                <p14:nvPr/>
              </p14:nvContentPartPr>
              <p14:xfrm>
                <a:off x="5411012" y="4901158"/>
                <a:ext cx="15480" cy="93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7A1D77-4F15-BFBD-5063-0575865075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02012" y="4892518"/>
                  <a:ext cx="33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474DE26-E8B7-F6F7-6295-40B4C5EA701B}"/>
                    </a:ext>
                  </a:extLst>
                </p14:cNvPr>
                <p14:cNvContentPartPr/>
                <p14:nvPr/>
              </p14:nvContentPartPr>
              <p14:xfrm>
                <a:off x="5800892" y="4796398"/>
                <a:ext cx="15840" cy="560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474DE26-E8B7-F6F7-6295-40B4C5EA70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92252" y="4787758"/>
                  <a:ext cx="334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35237AB-6A02-5C4D-44F4-C32006CE6BBB}"/>
                    </a:ext>
                  </a:extLst>
                </p14:cNvPr>
                <p14:cNvContentPartPr/>
                <p14:nvPr/>
              </p14:nvContentPartPr>
              <p14:xfrm>
                <a:off x="5741132" y="5067478"/>
                <a:ext cx="190800" cy="36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35237AB-6A02-5C4D-44F4-C32006CE6B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32132" y="5058838"/>
                  <a:ext cx="208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FB9894-0030-76A1-43E8-0430B3F06BA3}"/>
                    </a:ext>
                  </a:extLst>
                </p14:cNvPr>
                <p14:cNvContentPartPr/>
                <p14:nvPr/>
              </p14:nvContentPartPr>
              <p14:xfrm>
                <a:off x="5902412" y="5096998"/>
                <a:ext cx="182160" cy="255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FB9894-0030-76A1-43E8-0430B3F06B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93412" y="5087998"/>
                  <a:ext cx="199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D711CC-CC62-B7F8-DC52-AA8A7AAEF867}"/>
                    </a:ext>
                  </a:extLst>
                </p14:cNvPr>
                <p14:cNvContentPartPr/>
                <p14:nvPr/>
              </p14:nvContentPartPr>
              <p14:xfrm>
                <a:off x="6070532" y="5171158"/>
                <a:ext cx="360" cy="205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D711CC-CC62-B7F8-DC52-AA8A7AAEF86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61892" y="5162158"/>
                  <a:ext cx="18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0CC339-0AE5-BA33-28F3-E3A1B9EA104E}"/>
                    </a:ext>
                  </a:extLst>
                </p14:cNvPr>
                <p14:cNvContentPartPr/>
                <p14:nvPr/>
              </p14:nvContentPartPr>
              <p14:xfrm>
                <a:off x="6070532" y="5096278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0CC339-0AE5-BA33-28F3-E3A1B9EA10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1892" y="5087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118293-A12E-F72B-0CC4-CF506074255C}"/>
                    </a:ext>
                  </a:extLst>
                </p14:cNvPr>
                <p14:cNvContentPartPr/>
                <p14:nvPr/>
              </p14:nvContentPartPr>
              <p14:xfrm>
                <a:off x="5965772" y="4698478"/>
                <a:ext cx="398520" cy="293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118293-A12E-F72B-0CC4-CF50607425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57132" y="4689838"/>
                  <a:ext cx="416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27D7EB-B307-DD4B-4B50-015719F81C8E}"/>
                    </a:ext>
                  </a:extLst>
                </p14:cNvPr>
                <p14:cNvContentPartPr/>
                <p14:nvPr/>
              </p14:nvContentPartPr>
              <p14:xfrm>
                <a:off x="6250172" y="5012758"/>
                <a:ext cx="182880" cy="240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27D7EB-B307-DD4B-4B50-015719F81C8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41532" y="5004118"/>
                  <a:ext cx="200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943E74-0624-403B-542F-74D810F48FED}"/>
                    </a:ext>
                  </a:extLst>
                </p14:cNvPr>
                <p14:cNvContentPartPr/>
                <p14:nvPr/>
              </p14:nvContentPartPr>
              <p14:xfrm>
                <a:off x="6445292" y="4984678"/>
                <a:ext cx="168480" cy="321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943E74-0624-403B-542F-74D810F48F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36292" y="4976038"/>
                  <a:ext cx="186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7167C54-3123-8BAE-DA25-3BC3A034A553}"/>
                    </a:ext>
                  </a:extLst>
                </p14:cNvPr>
                <p14:cNvContentPartPr/>
                <p14:nvPr/>
              </p14:nvContentPartPr>
              <p14:xfrm>
                <a:off x="6699812" y="4927798"/>
                <a:ext cx="167760" cy="28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7167C54-3123-8BAE-DA25-3BC3A034A55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91172" y="4919158"/>
                  <a:ext cx="185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3F62CC-A4E8-342F-FB25-30114830D828}"/>
                    </a:ext>
                  </a:extLst>
                </p14:cNvPr>
                <p14:cNvContentPartPr/>
                <p14:nvPr/>
              </p14:nvContentPartPr>
              <p14:xfrm>
                <a:off x="6768572" y="4975678"/>
                <a:ext cx="323640" cy="81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3F62CC-A4E8-342F-FB25-30114830D82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59572" y="4967038"/>
                  <a:ext cx="34128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D6A969-3623-863B-6962-FE480948D713}"/>
                    </a:ext>
                  </a:extLst>
                </p14:cNvPr>
                <p14:cNvContentPartPr/>
                <p14:nvPr/>
              </p14:nvContentPartPr>
              <p14:xfrm>
                <a:off x="6490652" y="4481398"/>
                <a:ext cx="171720" cy="217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D6A969-3623-863B-6962-FE480948D71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81652" y="4472758"/>
                  <a:ext cx="189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77C10C0-C654-2ADB-935A-AFE10DD36757}"/>
                    </a:ext>
                  </a:extLst>
                </p14:cNvPr>
                <p14:cNvContentPartPr/>
                <p14:nvPr/>
              </p14:nvContentPartPr>
              <p14:xfrm>
                <a:off x="5899892" y="2877598"/>
                <a:ext cx="6480" cy="239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77C10C0-C654-2ADB-935A-AFE10DD367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90892" y="2868598"/>
                  <a:ext cx="24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EA2EEF5-CCEB-3C85-B086-33561338D6F7}"/>
                    </a:ext>
                  </a:extLst>
                </p14:cNvPr>
                <p14:cNvContentPartPr/>
                <p14:nvPr/>
              </p14:nvContentPartPr>
              <p14:xfrm>
                <a:off x="5725652" y="2951038"/>
                <a:ext cx="321840" cy="31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EA2EEF5-CCEB-3C85-B086-33561338D6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17012" y="2942038"/>
                  <a:ext cx="339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33D37F-1CFF-47B6-E0ED-D67A84B6DAE8}"/>
                    </a:ext>
                  </a:extLst>
                </p14:cNvPr>
                <p14:cNvContentPartPr/>
                <p14:nvPr/>
              </p14:nvContentPartPr>
              <p14:xfrm>
                <a:off x="6246572" y="2742598"/>
                <a:ext cx="185040" cy="678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33D37F-1CFF-47B6-E0ED-D67A84B6DAE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37932" y="2733958"/>
                  <a:ext cx="2026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A6957A9-A8EA-CC0D-9B61-407ECC95C14A}"/>
                    </a:ext>
                  </a:extLst>
                </p14:cNvPr>
                <p14:cNvContentPartPr/>
                <p14:nvPr/>
              </p14:nvContentPartPr>
              <p14:xfrm>
                <a:off x="6295532" y="2443078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A6957A9-A8EA-CC0D-9B61-407ECC95C1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6892" y="2434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401848-78F4-76E4-4264-E418F74CE4CA}"/>
                    </a:ext>
                  </a:extLst>
                </p14:cNvPr>
                <p14:cNvContentPartPr/>
                <p14:nvPr/>
              </p14:nvContentPartPr>
              <p14:xfrm>
                <a:off x="6083132" y="2052118"/>
                <a:ext cx="852840" cy="165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401848-78F4-76E4-4264-E418F74CE4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74492" y="2043118"/>
                  <a:ext cx="870480" cy="16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48867AE-8547-ABD7-CD80-40803A51B7ED}"/>
                    </a:ext>
                  </a:extLst>
                </p14:cNvPr>
                <p14:cNvContentPartPr/>
                <p14:nvPr/>
              </p14:nvContentPartPr>
              <p14:xfrm>
                <a:off x="7149812" y="2982358"/>
                <a:ext cx="804960" cy="124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48867AE-8547-ABD7-CD80-40803A51B7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41172" y="2973718"/>
                  <a:ext cx="822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EC89E0-CB18-2FA2-3786-C093F4FA0052}"/>
                    </a:ext>
                  </a:extLst>
                </p14:cNvPr>
                <p14:cNvContentPartPr/>
                <p14:nvPr/>
              </p14:nvContentPartPr>
              <p14:xfrm>
                <a:off x="7854332" y="2817478"/>
                <a:ext cx="354600" cy="540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EC89E0-CB18-2FA2-3786-C093F4FA00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45332" y="2808838"/>
                  <a:ext cx="3722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455CDA2-C8AD-94A1-7E67-B3BAB9B67C1F}"/>
                    </a:ext>
                  </a:extLst>
                </p14:cNvPr>
                <p14:cNvContentPartPr/>
                <p14:nvPr/>
              </p14:nvContentPartPr>
              <p14:xfrm>
                <a:off x="8945132" y="2427598"/>
                <a:ext cx="127080" cy="504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455CDA2-C8AD-94A1-7E67-B3BAB9B67C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36492" y="2418958"/>
                  <a:ext cx="1447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549567-181B-684E-E050-F29228CFC47A}"/>
                    </a:ext>
                  </a:extLst>
                </p14:cNvPr>
                <p14:cNvContentPartPr/>
                <p14:nvPr/>
              </p14:nvContentPartPr>
              <p14:xfrm>
                <a:off x="9183452" y="2218438"/>
                <a:ext cx="267120" cy="791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549567-181B-684E-E050-F29228CFC4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74812" y="2209798"/>
                  <a:ext cx="28476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5F6C5F-4944-D69E-C7C4-3E4C76013473}"/>
                    </a:ext>
                  </a:extLst>
                </p14:cNvPr>
                <p14:cNvContentPartPr/>
                <p14:nvPr/>
              </p14:nvContentPartPr>
              <p14:xfrm>
                <a:off x="9428252" y="2348038"/>
                <a:ext cx="78840" cy="38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5F6C5F-4944-D69E-C7C4-3E4C760134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19252" y="2339398"/>
                  <a:ext cx="96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2D60C0-9AF7-C7E1-A09F-7262F6251DF3}"/>
                    </a:ext>
                  </a:extLst>
                </p14:cNvPr>
                <p14:cNvContentPartPr/>
                <p14:nvPr/>
              </p14:nvContentPartPr>
              <p14:xfrm>
                <a:off x="9572972" y="2592478"/>
                <a:ext cx="96840" cy="255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2D60C0-9AF7-C7E1-A09F-7262F6251DF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3972" y="2583838"/>
                  <a:ext cx="114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E06298-688B-99D2-E78C-1ACAC8DE5979}"/>
                    </a:ext>
                  </a:extLst>
                </p14:cNvPr>
                <p14:cNvContentPartPr/>
                <p14:nvPr/>
              </p14:nvContentPartPr>
              <p14:xfrm>
                <a:off x="9787892" y="2277838"/>
                <a:ext cx="344160" cy="329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E06298-688B-99D2-E78C-1ACAC8DE59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78892" y="2269198"/>
                  <a:ext cx="361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60289C4-D9A3-B596-EA65-94CDE34E081A}"/>
                    </a:ext>
                  </a:extLst>
                </p14:cNvPr>
                <p14:cNvContentPartPr/>
                <p14:nvPr/>
              </p14:nvContentPartPr>
              <p14:xfrm>
                <a:off x="10163012" y="2157958"/>
                <a:ext cx="121320" cy="722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60289C4-D9A3-B596-EA65-94CDE34E081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54012" y="2148958"/>
                  <a:ext cx="1389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9A866E-BC86-08EA-5836-2216F3989FB7}"/>
                    </a:ext>
                  </a:extLst>
                </p14:cNvPr>
                <p14:cNvContentPartPr/>
                <p14:nvPr/>
              </p14:nvContentPartPr>
              <p14:xfrm>
                <a:off x="9263372" y="2668078"/>
                <a:ext cx="264600" cy="15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9A866E-BC86-08EA-5836-2216F3989F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54372" y="2659078"/>
                  <a:ext cx="282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079809A-8516-1B60-2AAE-69E7EE3DD1DD}"/>
                    </a:ext>
                  </a:extLst>
                </p14:cNvPr>
                <p14:cNvContentPartPr/>
                <p14:nvPr/>
              </p14:nvContentPartPr>
              <p14:xfrm>
                <a:off x="1543172" y="4511638"/>
                <a:ext cx="1136160" cy="15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079809A-8516-1B60-2AAE-69E7EE3DD1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34532" y="4502638"/>
                  <a:ext cx="1153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B2475C-4790-5616-868D-BFF7FF355AA0}"/>
                    </a:ext>
                  </a:extLst>
                </p14:cNvPr>
                <p14:cNvContentPartPr/>
                <p14:nvPr/>
              </p14:nvContentPartPr>
              <p14:xfrm>
                <a:off x="2173172" y="4151638"/>
                <a:ext cx="682920" cy="628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B2475C-4790-5616-868D-BFF7FF355A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64532" y="4142998"/>
                  <a:ext cx="7005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1C6779-4D05-674D-D1C1-0C2FEE96F9CC}"/>
                    </a:ext>
                  </a:extLst>
                </p14:cNvPr>
                <p14:cNvContentPartPr/>
                <p14:nvPr/>
              </p14:nvContentPartPr>
              <p14:xfrm>
                <a:off x="3296732" y="4044718"/>
                <a:ext cx="276480" cy="794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1C6779-4D05-674D-D1C1-0C2FEE96F9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88092" y="4036078"/>
                  <a:ext cx="29412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ED4633-A767-71FB-A263-16CA2BFF033D}"/>
                    </a:ext>
                  </a:extLst>
                </p14:cNvPr>
                <p14:cNvContentPartPr/>
                <p14:nvPr/>
              </p14:nvContentPartPr>
              <p14:xfrm>
                <a:off x="4129052" y="4106998"/>
                <a:ext cx="23040" cy="310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ED4633-A767-71FB-A263-16CA2BFF03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20052" y="4097998"/>
                  <a:ext cx="40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1D8D959-23BA-893D-5977-90847F8E1AB4}"/>
                    </a:ext>
                  </a:extLst>
                </p14:cNvPr>
                <p14:cNvContentPartPr/>
                <p14:nvPr/>
              </p14:nvContentPartPr>
              <p14:xfrm>
                <a:off x="4017092" y="4255318"/>
                <a:ext cx="428040" cy="31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1D8D959-23BA-893D-5977-90847F8E1A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08092" y="4246318"/>
                  <a:ext cx="445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26DA411-EE64-627B-64E1-99D808D4745F}"/>
                    </a:ext>
                  </a:extLst>
                </p14:cNvPr>
                <p14:cNvContentPartPr/>
                <p14:nvPr/>
              </p14:nvContentPartPr>
              <p14:xfrm>
                <a:off x="7839572" y="4121758"/>
                <a:ext cx="870840" cy="21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26DA411-EE64-627B-64E1-99D808D474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30572" y="4112758"/>
                  <a:ext cx="888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BA21C23-7D3A-0EBD-CB25-11D3EBF2E89F}"/>
                    </a:ext>
                  </a:extLst>
                </p14:cNvPr>
                <p14:cNvContentPartPr/>
                <p14:nvPr/>
              </p14:nvContentPartPr>
              <p14:xfrm>
                <a:off x="8470292" y="3821878"/>
                <a:ext cx="185040" cy="422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BA21C23-7D3A-0EBD-CB25-11D3EBF2E8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61292" y="3813238"/>
                  <a:ext cx="2026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D1606DE-B5E7-C1A9-2F84-93C69A17CB49}"/>
                    </a:ext>
                  </a:extLst>
                </p14:cNvPr>
                <p14:cNvContentPartPr/>
                <p14:nvPr/>
              </p14:nvContentPartPr>
              <p14:xfrm>
                <a:off x="8843972" y="3662038"/>
                <a:ext cx="139320" cy="806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D1606DE-B5E7-C1A9-2F84-93C69A17CB4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35332" y="3653398"/>
                  <a:ext cx="15696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7B784B-CCB0-E0F5-29E8-EC361F7575A7}"/>
                    </a:ext>
                  </a:extLst>
                </p14:cNvPr>
                <p14:cNvContentPartPr/>
                <p14:nvPr/>
              </p14:nvContentPartPr>
              <p14:xfrm>
                <a:off x="9083732" y="3821878"/>
                <a:ext cx="29880" cy="301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7B784B-CCB0-E0F5-29E8-EC361F7575A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74732" y="3813238"/>
                  <a:ext cx="47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8EF0F15-B92E-8FC7-13BF-F0E911003438}"/>
                    </a:ext>
                  </a:extLst>
                </p14:cNvPr>
                <p14:cNvContentPartPr/>
                <p14:nvPr/>
              </p14:nvContentPartPr>
              <p14:xfrm>
                <a:off x="9068252" y="3956878"/>
                <a:ext cx="1479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8EF0F15-B92E-8FC7-13BF-F0E9110034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59612" y="3947878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78D0F7-68DC-D6F8-2B67-E34D8A2638F0}"/>
                    </a:ext>
                  </a:extLst>
                </p14:cNvPr>
                <p14:cNvContentPartPr/>
                <p14:nvPr/>
              </p14:nvContentPartPr>
              <p14:xfrm>
                <a:off x="9412412" y="3687238"/>
                <a:ext cx="384480" cy="330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78D0F7-68DC-D6F8-2B67-E34D8A2638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03412" y="3678238"/>
                  <a:ext cx="402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88F9646-37B0-1240-CF74-54ACAB9512DC}"/>
                    </a:ext>
                  </a:extLst>
                </p14:cNvPr>
                <p14:cNvContentPartPr/>
                <p14:nvPr/>
              </p14:nvContentPartPr>
              <p14:xfrm>
                <a:off x="10132772" y="3671758"/>
                <a:ext cx="360" cy="240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88F9646-37B0-1240-CF74-54ACAB9512D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24132" y="3663118"/>
                  <a:ext cx="18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24F5E8A-F4BB-56CA-26C1-27831142953A}"/>
                    </a:ext>
                  </a:extLst>
                </p14:cNvPr>
                <p14:cNvContentPartPr/>
                <p14:nvPr/>
              </p14:nvContentPartPr>
              <p14:xfrm>
                <a:off x="9953492" y="3785878"/>
                <a:ext cx="351360" cy="21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24F5E8A-F4BB-56CA-26C1-2783114295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44492" y="3777238"/>
                  <a:ext cx="369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8B9A0B-8FF1-E5A8-6137-DFAE0AB5A6AD}"/>
                    </a:ext>
                  </a:extLst>
                </p14:cNvPr>
                <p14:cNvContentPartPr/>
                <p14:nvPr/>
              </p14:nvContentPartPr>
              <p14:xfrm>
                <a:off x="10625612" y="3368638"/>
                <a:ext cx="387720" cy="823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8B9A0B-8FF1-E5A8-6137-DFAE0AB5A6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16972" y="3359998"/>
                  <a:ext cx="40536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945CD1-2988-FCD7-2949-9771807C09E1}"/>
                    </a:ext>
                  </a:extLst>
                </p14:cNvPr>
                <p14:cNvContentPartPr/>
                <p14:nvPr/>
              </p14:nvContentPartPr>
              <p14:xfrm>
                <a:off x="8257892" y="3130318"/>
                <a:ext cx="2987640" cy="1413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945CD1-2988-FCD7-2949-9771807C09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49252" y="3121318"/>
                  <a:ext cx="3005280" cy="14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2D0CF2-6794-2E20-EA89-602855E7A05D}"/>
                    </a:ext>
                  </a:extLst>
                </p14:cNvPr>
                <p14:cNvContentPartPr/>
                <p14:nvPr/>
              </p14:nvContentPartPr>
              <p14:xfrm>
                <a:off x="3027812" y="2817478"/>
                <a:ext cx="319680" cy="100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2D0CF2-6794-2E20-EA89-602855E7A0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18812" y="2808838"/>
                  <a:ext cx="33732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223195-3229-2989-1611-88F4A00C933A}"/>
                    </a:ext>
                  </a:extLst>
                </p14:cNvPr>
                <p14:cNvContentPartPr/>
                <p14:nvPr/>
              </p14:nvContentPartPr>
              <p14:xfrm>
                <a:off x="3986852" y="2862838"/>
                <a:ext cx="360" cy="37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223195-3229-2989-1611-88F4A00C933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78212" y="2853838"/>
                  <a:ext cx="18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3CBD0B-C2C4-5534-26D1-80C5D27CF21C}"/>
                    </a:ext>
                  </a:extLst>
                </p14:cNvPr>
                <p14:cNvContentPartPr/>
                <p14:nvPr/>
              </p14:nvContentPartPr>
              <p14:xfrm>
                <a:off x="3852212" y="3117718"/>
                <a:ext cx="30312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3CBD0B-C2C4-5534-26D1-80C5D27CF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43212" y="3109078"/>
                  <a:ext cx="32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E5E2166-F8F1-00DC-6203-ADC6746EDD06}"/>
                    </a:ext>
                  </a:extLst>
                </p14:cNvPr>
                <p14:cNvContentPartPr/>
                <p14:nvPr/>
              </p14:nvContentPartPr>
              <p14:xfrm>
                <a:off x="2293052" y="1213678"/>
                <a:ext cx="1966680" cy="525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E5E2166-F8F1-00DC-6203-ADC6746EDD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84052" y="1204678"/>
                  <a:ext cx="1984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644AD1-5219-1ED9-5957-B8E4B4A37549}"/>
                    </a:ext>
                  </a:extLst>
                </p14:cNvPr>
                <p14:cNvContentPartPr/>
                <p14:nvPr/>
              </p14:nvContentPartPr>
              <p14:xfrm>
                <a:off x="2997572" y="1319518"/>
                <a:ext cx="1544040" cy="405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644AD1-5219-1ED9-5957-B8E4B4A375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88932" y="1310518"/>
                  <a:ext cx="15616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554817E-E2DE-C9AF-DD72-0E211AEC8695}"/>
                    </a:ext>
                  </a:extLst>
                </p14:cNvPr>
                <p14:cNvContentPartPr/>
                <p14:nvPr/>
              </p14:nvContentPartPr>
              <p14:xfrm>
                <a:off x="4316612" y="1247518"/>
                <a:ext cx="313200" cy="290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554817E-E2DE-C9AF-DD72-0E211AEC869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07972" y="1238878"/>
                  <a:ext cx="330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47F6D29-2518-C9BB-16BE-337EA221D6B4}"/>
                    </a:ext>
                  </a:extLst>
                </p14:cNvPr>
                <p14:cNvContentPartPr/>
                <p14:nvPr/>
              </p14:nvContentPartPr>
              <p14:xfrm>
                <a:off x="3387452" y="1239958"/>
                <a:ext cx="866520" cy="528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47F6D29-2518-C9BB-16BE-337EA221D6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78812" y="1231318"/>
                  <a:ext cx="884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07BF80B-4735-CA69-4044-6AF0CB305F3A}"/>
                    </a:ext>
                  </a:extLst>
                </p14:cNvPr>
                <p14:cNvContentPartPr/>
                <p14:nvPr/>
              </p14:nvContentPartPr>
              <p14:xfrm>
                <a:off x="4091612" y="1247878"/>
                <a:ext cx="231840" cy="252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07BF80B-4735-CA69-4044-6AF0CB305F3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82972" y="1238878"/>
                  <a:ext cx="249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A1929D-798F-5229-8132-1B46286ED766}"/>
                    </a:ext>
                  </a:extLst>
                </p14:cNvPr>
                <p14:cNvContentPartPr/>
                <p14:nvPr/>
              </p14:nvContentPartPr>
              <p14:xfrm>
                <a:off x="3608132" y="399718"/>
                <a:ext cx="742320" cy="885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A1929D-798F-5229-8132-1B46286ED76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99492" y="391078"/>
                  <a:ext cx="75996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32D11C6-77B3-7B1D-FEF3-B89D8DBD4DDB}"/>
                    </a:ext>
                  </a:extLst>
                </p14:cNvPr>
                <p14:cNvContentPartPr/>
                <p14:nvPr/>
              </p14:nvContentPartPr>
              <p14:xfrm>
                <a:off x="4107452" y="1213678"/>
                <a:ext cx="1166760" cy="604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32D11C6-77B3-7B1D-FEF3-B89D8DBD4DD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98812" y="1204678"/>
                  <a:ext cx="11844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DA94E36-0182-7879-B686-F6C52F0B49BC}"/>
                    </a:ext>
                  </a:extLst>
                </p14:cNvPr>
                <p14:cNvContentPartPr/>
                <p14:nvPr/>
              </p14:nvContentPartPr>
              <p14:xfrm>
                <a:off x="5081612" y="1352638"/>
                <a:ext cx="451080" cy="482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DA94E36-0182-7879-B686-F6C52F0B49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72612" y="1343998"/>
                  <a:ext cx="468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3F648A-6C8C-6ADD-4FA0-401604338F5C}"/>
                    </a:ext>
                  </a:extLst>
                </p14:cNvPr>
                <p14:cNvContentPartPr/>
                <p14:nvPr/>
              </p14:nvContentPartPr>
              <p14:xfrm>
                <a:off x="8289212" y="2928358"/>
                <a:ext cx="3225600" cy="1808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3F648A-6C8C-6ADD-4FA0-401604338F5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80572" y="2919718"/>
                  <a:ext cx="3243240" cy="18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CC16EE5-980C-34EE-141E-8A497B11D673}"/>
                    </a:ext>
                  </a:extLst>
                </p14:cNvPr>
                <p14:cNvContentPartPr/>
                <p14:nvPr/>
              </p14:nvContentPartPr>
              <p14:xfrm>
                <a:off x="1813532" y="1716238"/>
                <a:ext cx="3467520" cy="865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CC16EE5-980C-34EE-141E-8A497B11D6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04892" y="1707238"/>
                  <a:ext cx="348516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DA6D89-D6A9-F336-E2B1-F9DE9A32D717}"/>
                    </a:ext>
                  </a:extLst>
                </p14:cNvPr>
                <p14:cNvContentPartPr/>
                <p14:nvPr/>
              </p14:nvContentPartPr>
              <p14:xfrm>
                <a:off x="4946252" y="1577278"/>
                <a:ext cx="520560" cy="537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DA6D89-D6A9-F336-E2B1-F9DE9A32D71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37252" y="1568638"/>
                  <a:ext cx="5382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61451A-04EC-AF7A-9343-A780821BD856}"/>
                    </a:ext>
                  </a:extLst>
                </p14:cNvPr>
                <p14:cNvContentPartPr/>
                <p14:nvPr/>
              </p14:nvContentPartPr>
              <p14:xfrm>
                <a:off x="1766372" y="1543438"/>
                <a:ext cx="407520" cy="73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61451A-04EC-AF7A-9343-A780821BD8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57372" y="1534438"/>
                  <a:ext cx="4251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ECE572-8FC3-CD5C-E09D-6ECF696C4C67}"/>
                    </a:ext>
                  </a:extLst>
                </p14:cNvPr>
                <p14:cNvContentPartPr/>
                <p14:nvPr/>
              </p14:nvContentPartPr>
              <p14:xfrm>
                <a:off x="1335452" y="2406718"/>
                <a:ext cx="209160" cy="681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ECE572-8FC3-CD5C-E09D-6ECF696C4C6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26812" y="2397718"/>
                  <a:ext cx="2268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016C52-B4D8-5B57-B901-78B48D99563B}"/>
                    </a:ext>
                  </a:extLst>
                </p14:cNvPr>
                <p14:cNvContentPartPr/>
                <p14:nvPr/>
              </p14:nvContentPartPr>
              <p14:xfrm>
                <a:off x="2008652" y="1516078"/>
                <a:ext cx="261360" cy="120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016C52-B4D8-5B57-B901-78B48D9956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999652" y="1507078"/>
                  <a:ext cx="279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74BD159-47B8-8A42-0A1F-982C1E5D7436}"/>
                    </a:ext>
                  </a:extLst>
                </p14:cNvPr>
                <p14:cNvContentPartPr/>
                <p14:nvPr/>
              </p14:nvContentPartPr>
              <p14:xfrm>
                <a:off x="1678892" y="1546678"/>
                <a:ext cx="661680" cy="776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74BD159-47B8-8A42-0A1F-982C1E5D743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69892" y="1538038"/>
                  <a:ext cx="67932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88348B4-41B6-1F13-BD51-27E3A6E8639E}"/>
                    </a:ext>
                  </a:extLst>
                </p14:cNvPr>
                <p14:cNvContentPartPr/>
                <p14:nvPr/>
              </p14:nvContentPartPr>
              <p14:xfrm>
                <a:off x="1943132" y="1468558"/>
                <a:ext cx="356040" cy="393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88348B4-41B6-1F13-BD51-27E3A6E863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934492" y="1459918"/>
                  <a:ext cx="373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611C6A0-2021-8CAB-05B7-1CFCA2EFC86B}"/>
                    </a:ext>
                  </a:extLst>
                </p14:cNvPr>
                <p14:cNvContentPartPr/>
                <p14:nvPr/>
              </p14:nvContentPartPr>
              <p14:xfrm>
                <a:off x="8708612" y="4271878"/>
                <a:ext cx="2182320" cy="27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611C6A0-2021-8CAB-05B7-1CFCA2EFC8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99612" y="4262878"/>
                  <a:ext cx="21999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0EF8DB9-DE3B-7D4A-460B-CA6E9D239959}"/>
              </a:ext>
            </a:extLst>
          </p:cNvPr>
          <p:cNvGrpSpPr/>
          <p:nvPr/>
        </p:nvGrpSpPr>
        <p:grpSpPr>
          <a:xfrm>
            <a:off x="2322932" y="1288918"/>
            <a:ext cx="360" cy="360"/>
            <a:chOff x="2322932" y="128891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FB23DCB-C00B-7333-6E06-63BFA5668E25}"/>
                    </a:ext>
                  </a:extLst>
                </p14:cNvPr>
                <p14:cNvContentPartPr/>
                <p14:nvPr/>
              </p14:nvContentPartPr>
              <p14:xfrm>
                <a:off x="2322932" y="1288918"/>
                <a:ext cx="36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FB23DCB-C00B-7333-6E06-63BFA5668E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3932" y="1280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A5AC4CA-FACA-C369-F523-D78B77A23EE1}"/>
                    </a:ext>
                  </a:extLst>
                </p14:cNvPr>
                <p14:cNvContentPartPr/>
                <p14:nvPr/>
              </p14:nvContentPartPr>
              <p14:xfrm>
                <a:off x="2322932" y="1288918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A5AC4CA-FACA-C369-F523-D78B77A23EE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313932" y="1280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1522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A5F04-9659-183B-5076-7A4C3D785521}"/>
                  </a:ext>
                </a:extLst>
              </p14:cNvPr>
              <p14:cNvContentPartPr/>
              <p14:nvPr/>
            </p14:nvContentPartPr>
            <p14:xfrm>
              <a:off x="3596972" y="167879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A5F04-9659-183B-5076-7A4C3D785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8332" y="166979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70C9ECD-7177-A670-6B0C-5A86564FA924}"/>
              </a:ext>
            </a:extLst>
          </p:cNvPr>
          <p:cNvGrpSpPr/>
          <p:nvPr/>
        </p:nvGrpSpPr>
        <p:grpSpPr>
          <a:xfrm>
            <a:off x="-73948" y="748918"/>
            <a:ext cx="7296480" cy="3316320"/>
            <a:chOff x="-73948" y="748918"/>
            <a:chExt cx="7296480" cy="33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D1624B-1414-75B1-41A9-B10BE976ED79}"/>
                    </a:ext>
                  </a:extLst>
                </p14:cNvPr>
                <p14:cNvContentPartPr/>
                <p14:nvPr/>
              </p14:nvContentPartPr>
              <p14:xfrm>
                <a:off x="2459012" y="1678798"/>
                <a:ext cx="227160" cy="81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D1624B-1414-75B1-41A9-B10BE976ED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0012" y="1669798"/>
                  <a:ext cx="2448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B8B15B-3B77-66BF-085D-6007AE29227F}"/>
                    </a:ext>
                  </a:extLst>
                </p14:cNvPr>
                <p14:cNvContentPartPr/>
                <p14:nvPr/>
              </p14:nvContentPartPr>
              <p14:xfrm>
                <a:off x="3117812" y="1663318"/>
                <a:ext cx="360" cy="28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B8B15B-3B77-66BF-085D-6007AE2922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8812" y="1654678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80F259-7091-550A-06C4-06BEAFB0D3C2}"/>
                    </a:ext>
                  </a:extLst>
                </p14:cNvPr>
                <p14:cNvContentPartPr/>
                <p14:nvPr/>
              </p14:nvContentPartPr>
              <p14:xfrm>
                <a:off x="3042572" y="1729198"/>
                <a:ext cx="163440" cy="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80F259-7091-550A-06C4-06BEAFB0D3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3572" y="1720198"/>
                  <a:ext cx="181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F6F627-7485-EEF5-05F0-279E26690E27}"/>
                    </a:ext>
                  </a:extLst>
                </p14:cNvPr>
                <p14:cNvContentPartPr/>
                <p14:nvPr/>
              </p14:nvContentPartPr>
              <p14:xfrm>
                <a:off x="6235412" y="11387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F6F627-7485-EEF5-05F0-279E26690E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26772" y="11297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51B116-756F-93DF-6C0D-2188E741170C}"/>
                    </a:ext>
                  </a:extLst>
                </p14:cNvPr>
                <p14:cNvContentPartPr/>
                <p14:nvPr/>
              </p14:nvContentPartPr>
              <p14:xfrm>
                <a:off x="3777332" y="1534438"/>
                <a:ext cx="214200" cy="33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51B116-756F-93DF-6C0D-2188E74117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8332" y="1525798"/>
                  <a:ext cx="2318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6737D-506B-8287-8072-DF764F96DA33}"/>
                    </a:ext>
                  </a:extLst>
                </p14:cNvPr>
                <p14:cNvContentPartPr/>
                <p14:nvPr/>
              </p14:nvContentPartPr>
              <p14:xfrm>
                <a:off x="4286732" y="1618678"/>
                <a:ext cx="57600" cy="21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6737D-506B-8287-8072-DF764F96DA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77732" y="1609678"/>
                  <a:ext cx="75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CDB122-329B-9E40-787E-DD1D889A1A64}"/>
                    </a:ext>
                  </a:extLst>
                </p14:cNvPr>
                <p14:cNvContentPartPr/>
                <p14:nvPr/>
              </p14:nvContentPartPr>
              <p14:xfrm>
                <a:off x="4174412" y="1633438"/>
                <a:ext cx="217440" cy="16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CDB122-329B-9E40-787E-DD1D889A1A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65412" y="1624438"/>
                  <a:ext cx="235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3F4ED1-60FC-A204-6D17-5318F279F840}"/>
                    </a:ext>
                  </a:extLst>
                </p14:cNvPr>
                <p14:cNvContentPartPr/>
                <p14:nvPr/>
              </p14:nvContentPartPr>
              <p14:xfrm>
                <a:off x="4301852" y="1588798"/>
                <a:ext cx="360" cy="13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3F4ED1-60FC-A204-6D17-5318F279F8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3212" y="1579798"/>
                  <a:ext cx="18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49FF57-E70B-3F7F-DFA9-AEC0C54F64F7}"/>
                    </a:ext>
                  </a:extLst>
                </p14:cNvPr>
                <p14:cNvContentPartPr/>
                <p14:nvPr/>
              </p14:nvContentPartPr>
              <p14:xfrm>
                <a:off x="4226612" y="1603198"/>
                <a:ext cx="146880" cy="1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49FF57-E70B-3F7F-DFA9-AEC0C54F64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17612" y="1594558"/>
                  <a:ext cx="164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1EED86-956E-45B6-ACF7-7A8928958768}"/>
                    </a:ext>
                  </a:extLst>
                </p14:cNvPr>
                <p14:cNvContentPartPr/>
                <p14:nvPr/>
              </p14:nvContentPartPr>
              <p14:xfrm>
                <a:off x="4646372" y="1573318"/>
                <a:ext cx="360" cy="28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1EED86-956E-45B6-ACF7-7A89289587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37372" y="1564678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D716CA-CDCF-1723-830F-B072599AF526}"/>
                    </a:ext>
                  </a:extLst>
                </p14:cNvPr>
                <p14:cNvContentPartPr/>
                <p14:nvPr/>
              </p14:nvContentPartPr>
              <p14:xfrm>
                <a:off x="4646372" y="1453798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D716CA-CDCF-1723-830F-B072599AF5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37372" y="14447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B550E0-C92E-927C-C539-CD8E601A4252}"/>
                    </a:ext>
                  </a:extLst>
                </p14:cNvPr>
                <p14:cNvContentPartPr/>
                <p14:nvPr/>
              </p14:nvContentPartPr>
              <p14:xfrm>
                <a:off x="5605772" y="1558558"/>
                <a:ext cx="30600" cy="36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B550E0-C92E-927C-C539-CD8E601A4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6772" y="1549918"/>
                  <a:ext cx="48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C216EB-8F3F-99E0-30B4-6A88BBFA07B2}"/>
                    </a:ext>
                  </a:extLst>
                </p14:cNvPr>
                <p14:cNvContentPartPr/>
                <p14:nvPr/>
              </p14:nvContentPartPr>
              <p14:xfrm>
                <a:off x="5426132" y="1678078"/>
                <a:ext cx="554760" cy="1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C216EB-8F3F-99E0-30B4-6A88BBFA07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7132" y="1669078"/>
                  <a:ext cx="57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6378FD-3C14-13B8-93F2-4C0FCF09A59C}"/>
                    </a:ext>
                  </a:extLst>
                </p14:cNvPr>
                <p14:cNvContentPartPr/>
                <p14:nvPr/>
              </p14:nvContentPartPr>
              <p14:xfrm>
                <a:off x="6150812" y="1453798"/>
                <a:ext cx="115200" cy="78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6378FD-3C14-13B8-93F2-4C0FCF09A5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2172" y="1444798"/>
                  <a:ext cx="13284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5C7E7B-12D0-3E7F-0214-7DFFF12753DD}"/>
                    </a:ext>
                  </a:extLst>
                </p14:cNvPr>
                <p14:cNvContentPartPr/>
                <p14:nvPr/>
              </p14:nvContentPartPr>
              <p14:xfrm>
                <a:off x="3747092" y="1918198"/>
                <a:ext cx="362520" cy="3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5C7E7B-12D0-3E7F-0214-7DFFF12753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8452" y="1909558"/>
                  <a:ext cx="380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488009-985B-29B8-F2A7-1E8AF463257E}"/>
                    </a:ext>
                  </a:extLst>
                </p14:cNvPr>
                <p14:cNvContentPartPr/>
                <p14:nvPr/>
              </p14:nvContentPartPr>
              <p14:xfrm>
                <a:off x="3921332" y="2053198"/>
                <a:ext cx="36000" cy="136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488009-985B-29B8-F2A7-1E8AF46325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2692" y="2044558"/>
                  <a:ext cx="53640" cy="13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5CBE07-9BCE-82BD-59EC-A0B0530B800D}"/>
                    </a:ext>
                  </a:extLst>
                </p14:cNvPr>
                <p14:cNvContentPartPr/>
                <p14:nvPr/>
              </p14:nvContentPartPr>
              <p14:xfrm>
                <a:off x="3807212" y="2056438"/>
                <a:ext cx="376200" cy="46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5CBE07-9BCE-82BD-59EC-A0B0530B80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8572" y="2047798"/>
                  <a:ext cx="3938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02441A-AFD0-9687-3B92-A75905D759F9}"/>
                    </a:ext>
                  </a:extLst>
                </p14:cNvPr>
                <p14:cNvContentPartPr/>
                <p14:nvPr/>
              </p14:nvContentPartPr>
              <p14:xfrm>
                <a:off x="3638372" y="3482038"/>
                <a:ext cx="247320" cy="58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02441A-AFD0-9687-3B92-A75905D759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29732" y="3473038"/>
                  <a:ext cx="2649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6E0A9E-94CC-7882-6AF3-8387A50DB8A0}"/>
                    </a:ext>
                  </a:extLst>
                </p14:cNvPr>
                <p14:cNvContentPartPr/>
                <p14:nvPr/>
              </p14:nvContentPartPr>
              <p14:xfrm>
                <a:off x="4048412" y="3601558"/>
                <a:ext cx="123840" cy="38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6E0A9E-94CC-7882-6AF3-8387A50DB8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39772" y="3592918"/>
                  <a:ext cx="141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319E8A-4EA6-533E-B963-1855F96EAE1A}"/>
                    </a:ext>
                  </a:extLst>
                </p14:cNvPr>
                <p14:cNvContentPartPr/>
                <p14:nvPr/>
              </p14:nvContentPartPr>
              <p14:xfrm>
                <a:off x="4046972" y="3505078"/>
                <a:ext cx="189360" cy="10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319E8A-4EA6-533E-B963-1855F96EAE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7972" y="3496438"/>
                  <a:ext cx="207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C502CF-21D3-BE0F-33AF-30785A0A6490}"/>
                    </a:ext>
                  </a:extLst>
                </p14:cNvPr>
                <p14:cNvContentPartPr/>
                <p14:nvPr/>
              </p14:nvContentPartPr>
              <p14:xfrm>
                <a:off x="4301852" y="3163798"/>
                <a:ext cx="244080" cy="22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C502CF-21D3-BE0F-33AF-30785A0A64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3212" y="3155158"/>
                  <a:ext cx="261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044A6D-82A2-AD17-63FD-DB97E8939BD6}"/>
                    </a:ext>
                  </a:extLst>
                </p14:cNvPr>
                <p14:cNvContentPartPr/>
                <p14:nvPr/>
              </p14:nvContentPartPr>
              <p14:xfrm>
                <a:off x="4691012" y="3717118"/>
                <a:ext cx="127080" cy="29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044A6D-82A2-AD17-63FD-DB97E8939B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82012" y="3708478"/>
                  <a:ext cx="144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0E36BA-8033-5047-8481-2C31B187D3A8}"/>
                    </a:ext>
                  </a:extLst>
                </p14:cNvPr>
                <p14:cNvContentPartPr/>
                <p14:nvPr/>
              </p14:nvContentPartPr>
              <p14:xfrm>
                <a:off x="4897652" y="3629278"/>
                <a:ext cx="111240" cy="33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0E36BA-8033-5047-8481-2C31B187D3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88652" y="3620278"/>
                  <a:ext cx="128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C06D3F-570D-2B72-FB78-2C8BAD069598}"/>
                    </a:ext>
                  </a:extLst>
                </p14:cNvPr>
                <p14:cNvContentPartPr/>
                <p14:nvPr/>
              </p14:nvContentPartPr>
              <p14:xfrm>
                <a:off x="4901252" y="3417598"/>
                <a:ext cx="199080" cy="6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C06D3F-570D-2B72-FB78-2C8BAD0695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92612" y="3408598"/>
                  <a:ext cx="21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7B545C-8B68-B933-8D4B-477078BEA700}"/>
                    </a:ext>
                  </a:extLst>
                </p14:cNvPr>
                <p14:cNvContentPartPr/>
                <p14:nvPr/>
              </p14:nvContentPartPr>
              <p14:xfrm>
                <a:off x="5246492" y="3282598"/>
                <a:ext cx="360" cy="49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7B545C-8B68-B933-8D4B-477078BEA7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37492" y="3273958"/>
                  <a:ext cx="180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74719C-81F7-5B2C-280A-574038F4907C}"/>
                    </a:ext>
                  </a:extLst>
                </p14:cNvPr>
                <p14:cNvContentPartPr/>
                <p14:nvPr/>
              </p14:nvContentPartPr>
              <p14:xfrm>
                <a:off x="5126252" y="3583558"/>
                <a:ext cx="255240" cy="2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74719C-81F7-5B2C-280A-574038F490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7252" y="3574918"/>
                  <a:ext cx="272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E9DF44-5830-E5AF-54F5-0E36E175DD24}"/>
                    </a:ext>
                  </a:extLst>
                </p14:cNvPr>
                <p14:cNvContentPartPr/>
                <p14:nvPr/>
              </p14:nvContentPartPr>
              <p14:xfrm>
                <a:off x="4961372" y="4061638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E9DF44-5830-E5AF-54F5-0E36E175DD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2732" y="4052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2FCA970-1BF2-9C4E-0C14-392B3692580C}"/>
                    </a:ext>
                  </a:extLst>
                </p14:cNvPr>
                <p14:cNvContentPartPr/>
                <p14:nvPr/>
              </p14:nvContentPartPr>
              <p14:xfrm>
                <a:off x="-73948" y="748918"/>
                <a:ext cx="7296480" cy="211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2FCA970-1BF2-9C4E-0C14-392B369258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-82948" y="740278"/>
                  <a:ext cx="7314120" cy="21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79EEE9-08E5-EC67-BD4E-1403C3A98E38}"/>
                    </a:ext>
                  </a:extLst>
                </p14:cNvPr>
                <p14:cNvContentPartPr/>
                <p14:nvPr/>
              </p14:nvContentPartPr>
              <p14:xfrm>
                <a:off x="2091452" y="1153558"/>
                <a:ext cx="399600" cy="1259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79EEE9-08E5-EC67-BD4E-1403C3A98E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82452" y="1144558"/>
                  <a:ext cx="41724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84ECD7-30EC-8121-85C4-064953DDB04E}"/>
                    </a:ext>
                  </a:extLst>
                </p14:cNvPr>
                <p14:cNvContentPartPr/>
                <p14:nvPr/>
              </p14:nvContentPartPr>
              <p14:xfrm>
                <a:off x="6385172" y="1213318"/>
                <a:ext cx="333360" cy="1096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84ECD7-30EC-8121-85C4-064953DDB0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76172" y="1204318"/>
                  <a:ext cx="35100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9ABF1E-C9D9-0509-93E6-32DF03DE5DBB}"/>
                    </a:ext>
                  </a:extLst>
                </p14:cNvPr>
                <p14:cNvContentPartPr/>
                <p14:nvPr/>
              </p14:nvContentPartPr>
              <p14:xfrm>
                <a:off x="1753412" y="1183438"/>
                <a:ext cx="218160" cy="15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9ABF1E-C9D9-0509-93E6-32DF03DE5D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44772" y="1174798"/>
                  <a:ext cx="235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64FD2C-B481-3615-9E43-33016DD4B006}"/>
                    </a:ext>
                  </a:extLst>
                </p14:cNvPr>
                <p14:cNvContentPartPr/>
                <p14:nvPr/>
              </p14:nvContentPartPr>
              <p14:xfrm>
                <a:off x="1897052" y="1228798"/>
                <a:ext cx="36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64FD2C-B481-3615-9E43-33016DD4B00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88412" y="1220158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2E8809-7374-226A-3F29-19FDDE0432AE}"/>
                    </a:ext>
                  </a:extLst>
                </p14:cNvPr>
                <p14:cNvContentPartPr/>
                <p14:nvPr/>
              </p14:nvContentPartPr>
              <p14:xfrm>
                <a:off x="1918292" y="1108918"/>
                <a:ext cx="360" cy="159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2E8809-7374-226A-3F29-19FDDE0432A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09652" y="1099918"/>
                  <a:ext cx="1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64CA62-7702-BD09-DFD2-97CC260F4397}"/>
                    </a:ext>
                  </a:extLst>
                </p14:cNvPr>
                <p14:cNvContentPartPr/>
                <p14:nvPr/>
              </p14:nvContentPartPr>
              <p14:xfrm>
                <a:off x="1813532" y="1213678"/>
                <a:ext cx="13068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64CA62-7702-BD09-DFD2-97CC260F43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04892" y="1204678"/>
                  <a:ext cx="1483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626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0BDFA8-02C1-C8FD-A15C-440CE80D3540}"/>
              </a:ext>
            </a:extLst>
          </p:cNvPr>
          <p:cNvGrpSpPr/>
          <p:nvPr/>
        </p:nvGrpSpPr>
        <p:grpSpPr>
          <a:xfrm>
            <a:off x="778798" y="838345"/>
            <a:ext cx="9816120" cy="1661760"/>
            <a:chOff x="269132" y="4720798"/>
            <a:chExt cx="9816120" cy="16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BE7FF0-E553-B893-29F2-EC53B0981B4D}"/>
                    </a:ext>
                  </a:extLst>
                </p14:cNvPr>
                <p14:cNvContentPartPr/>
                <p14:nvPr/>
              </p14:nvContentPartPr>
              <p14:xfrm>
                <a:off x="1844132" y="4856518"/>
                <a:ext cx="44640" cy="51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BE7FF0-E553-B893-29F2-EC53B0981B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5132" y="4847878"/>
                  <a:ext cx="62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94C9BF-5D42-309A-85C3-E3308CFA541B}"/>
                    </a:ext>
                  </a:extLst>
                </p14:cNvPr>
                <p14:cNvContentPartPr/>
                <p14:nvPr/>
              </p14:nvContentPartPr>
              <p14:xfrm>
                <a:off x="1858172" y="4720798"/>
                <a:ext cx="8227080" cy="347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94C9BF-5D42-309A-85C3-E3308CFA54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9532" y="4711798"/>
                  <a:ext cx="8244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EE27AE-C8B5-F601-91F0-2F056451B9E5}"/>
                    </a:ext>
                  </a:extLst>
                </p14:cNvPr>
                <p14:cNvContentPartPr/>
                <p14:nvPr/>
              </p14:nvContentPartPr>
              <p14:xfrm>
                <a:off x="1903172" y="4954078"/>
                <a:ext cx="8177040" cy="48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EE27AE-C8B5-F601-91F0-2F056451B9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4172" y="4945078"/>
                  <a:ext cx="8194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BF678E-0CA3-D421-A971-EFA698773F25}"/>
                    </a:ext>
                  </a:extLst>
                </p14:cNvPr>
                <p14:cNvContentPartPr/>
                <p14:nvPr/>
              </p14:nvContentPartPr>
              <p14:xfrm>
                <a:off x="2412932" y="4826638"/>
                <a:ext cx="15840" cy="46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BF678E-0CA3-D421-A971-EFA698773F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04292" y="4817638"/>
                  <a:ext cx="33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1F1616-6983-1A82-574F-3FA5CA216433}"/>
                    </a:ext>
                  </a:extLst>
                </p14:cNvPr>
                <p14:cNvContentPartPr/>
                <p14:nvPr/>
              </p14:nvContentPartPr>
              <p14:xfrm>
                <a:off x="3027092" y="4871278"/>
                <a:ext cx="15840" cy="46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1F1616-6983-1A82-574F-3FA5CA2164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8092" y="4862278"/>
                  <a:ext cx="33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756B6D-CE89-3291-1A7D-90CFEC1A5E80}"/>
                    </a:ext>
                  </a:extLst>
                </p14:cNvPr>
                <p14:cNvContentPartPr/>
                <p14:nvPr/>
              </p14:nvContentPartPr>
              <p14:xfrm>
                <a:off x="3147332" y="5051278"/>
                <a:ext cx="471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756B6D-CE89-3291-1A7D-90CFEC1A5E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8332" y="5042638"/>
                  <a:ext cx="6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5BAA7C-AB67-4653-3A80-4251B64B24AC}"/>
                    </a:ext>
                  </a:extLst>
                </p14:cNvPr>
                <p14:cNvContentPartPr/>
                <p14:nvPr/>
              </p14:nvContentPartPr>
              <p14:xfrm>
                <a:off x="3342092" y="5021398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5BAA7C-AB67-4653-3A80-4251B64B24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345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7302F7-4C73-B032-656D-21E6FCBDF10B}"/>
                    </a:ext>
                  </a:extLst>
                </p14:cNvPr>
                <p14:cNvContentPartPr/>
                <p14:nvPr/>
              </p14:nvContentPartPr>
              <p14:xfrm>
                <a:off x="3522452" y="502139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7302F7-4C73-B032-656D-21E6FCBDF1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345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BAC943-4D94-DFEA-2AD1-80497F6E8EDC}"/>
                    </a:ext>
                  </a:extLst>
                </p14:cNvPr>
                <p14:cNvContentPartPr/>
                <p14:nvPr/>
              </p14:nvContentPartPr>
              <p14:xfrm>
                <a:off x="3612452" y="4856518"/>
                <a:ext cx="56880" cy="44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BAC943-4D94-DFEA-2AD1-80497F6E8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03452" y="4847878"/>
                  <a:ext cx="74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0E683F-DCA2-4CBA-00D7-C0B1243E6B16}"/>
                    </a:ext>
                  </a:extLst>
                </p14:cNvPr>
                <p14:cNvContentPartPr/>
                <p14:nvPr/>
              </p14:nvContentPartPr>
              <p14:xfrm>
                <a:off x="4119332" y="4856518"/>
                <a:ext cx="78120" cy="49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0E683F-DCA2-4CBA-00D7-C0B1243E6B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0332" y="4847878"/>
                  <a:ext cx="95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A3FFA7-BCF1-ACD7-BE96-5DAE71157021}"/>
                    </a:ext>
                  </a:extLst>
                </p14:cNvPr>
                <p14:cNvContentPartPr/>
                <p14:nvPr/>
              </p14:nvContentPartPr>
              <p14:xfrm>
                <a:off x="1879772" y="5389318"/>
                <a:ext cx="2154600" cy="46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A3FFA7-BCF1-ACD7-BE96-5DAE711570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70772" y="5380678"/>
                  <a:ext cx="2172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347265-899E-8B5F-4AB2-3C39B6EB2CF9}"/>
                    </a:ext>
                  </a:extLst>
                </p14:cNvPr>
                <p14:cNvContentPartPr/>
                <p14:nvPr/>
              </p14:nvContentPartPr>
              <p14:xfrm>
                <a:off x="2893892" y="5945518"/>
                <a:ext cx="200160" cy="27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347265-899E-8B5F-4AB2-3C39B6EB2C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84892" y="5936518"/>
                  <a:ext cx="217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DD75FA-EF61-5A23-8835-A4D59E6EBE6A}"/>
                    </a:ext>
                  </a:extLst>
                </p14:cNvPr>
                <p14:cNvContentPartPr/>
                <p14:nvPr/>
              </p14:nvContentPartPr>
              <p14:xfrm>
                <a:off x="2097932" y="5054878"/>
                <a:ext cx="169200" cy="9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DD75FA-EF61-5A23-8835-A4D59E6EBE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89292" y="5046238"/>
                  <a:ext cx="186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C8CD65-1A26-465F-58E1-B453A81B6AF7}"/>
                    </a:ext>
                  </a:extLst>
                </p14:cNvPr>
                <p14:cNvContentPartPr/>
                <p14:nvPr/>
              </p14:nvContentPartPr>
              <p14:xfrm>
                <a:off x="2533532" y="4991158"/>
                <a:ext cx="290880" cy="24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C8CD65-1A26-465F-58E1-B453A81B6A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4892" y="4982518"/>
                  <a:ext cx="308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596EB7-E746-7395-3CF8-440EF4FD7872}"/>
                    </a:ext>
                  </a:extLst>
                </p14:cNvPr>
                <p14:cNvContentPartPr/>
                <p14:nvPr/>
              </p14:nvContentPartPr>
              <p14:xfrm>
                <a:off x="3776612" y="4991518"/>
                <a:ext cx="137520" cy="11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596EB7-E746-7395-3CF8-440EF4FD78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7972" y="4982518"/>
                  <a:ext cx="155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A1E746-6F82-FA25-9DE7-F15BD9F3F14B}"/>
                    </a:ext>
                  </a:extLst>
                </p14:cNvPr>
                <p14:cNvContentPartPr/>
                <p14:nvPr/>
              </p14:nvContentPartPr>
              <p14:xfrm>
                <a:off x="4151372" y="5395798"/>
                <a:ext cx="2650680" cy="49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A1E746-6F82-FA25-9DE7-F15BD9F3F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2732" y="5387158"/>
                  <a:ext cx="2668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D5C87C-CE06-EF9E-C198-D14ADDB7B34B}"/>
                    </a:ext>
                  </a:extLst>
                </p14:cNvPr>
                <p14:cNvContentPartPr/>
                <p14:nvPr/>
              </p14:nvContentPartPr>
              <p14:xfrm>
                <a:off x="4854812" y="4841398"/>
                <a:ext cx="32040" cy="44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D5C87C-CE06-EF9E-C198-D14ADDB7B3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46172" y="4832398"/>
                  <a:ext cx="49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CD80AE-85F5-F2A9-9A33-10ED2B7F5406}"/>
                    </a:ext>
                  </a:extLst>
                </p14:cNvPr>
                <p14:cNvContentPartPr/>
                <p14:nvPr/>
              </p14:nvContentPartPr>
              <p14:xfrm>
                <a:off x="5470772" y="4841398"/>
                <a:ext cx="6480" cy="43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CD80AE-85F5-F2A9-9A33-10ED2B7F54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61772" y="4832398"/>
                  <a:ext cx="24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9CE63F-6FB9-3A0C-62C8-794CA3341EA0}"/>
                    </a:ext>
                  </a:extLst>
                </p14:cNvPr>
                <p14:cNvContentPartPr/>
                <p14:nvPr/>
              </p14:nvContentPartPr>
              <p14:xfrm>
                <a:off x="5681012" y="5066038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9CE63F-6FB9-3A0C-62C8-794CA3341E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72012" y="505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F77371-989C-52F9-B5F3-6AF30C184B9E}"/>
                    </a:ext>
                  </a:extLst>
                </p14:cNvPr>
                <p14:cNvContentPartPr/>
                <p14:nvPr/>
              </p14:nvContentPartPr>
              <p14:xfrm>
                <a:off x="5996012" y="5021398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F77371-989C-52F9-B5F3-6AF30C184B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7012" y="501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A03D18-C5D2-35BC-41C7-9AFC009AE216}"/>
                    </a:ext>
                  </a:extLst>
                </p14:cNvPr>
                <p14:cNvContentPartPr/>
                <p14:nvPr/>
              </p14:nvContentPartPr>
              <p14:xfrm>
                <a:off x="6175652" y="5021398"/>
                <a:ext cx="288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A03D18-C5D2-35BC-41C7-9AFC009AE2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6652" y="5012758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62BB23-A4F0-25C7-46FA-5267770BA010}"/>
                    </a:ext>
                  </a:extLst>
                </p14:cNvPr>
                <p14:cNvContentPartPr/>
                <p14:nvPr/>
              </p14:nvContentPartPr>
              <p14:xfrm>
                <a:off x="5911412" y="5021398"/>
                <a:ext cx="2484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62BB23-A4F0-25C7-46FA-5267770BA01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02772" y="5012758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636BB4-64ED-C762-485D-0B8FCF55E024}"/>
                    </a:ext>
                  </a:extLst>
                </p14:cNvPr>
                <p14:cNvContentPartPr/>
                <p14:nvPr/>
              </p14:nvContentPartPr>
              <p14:xfrm>
                <a:off x="6279692" y="4826638"/>
                <a:ext cx="16200" cy="52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636BB4-64ED-C762-485D-0B8FCF55E0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70692" y="4817638"/>
                  <a:ext cx="33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B96C7C-0D0F-96CD-6A79-E71CF4C51B87}"/>
                    </a:ext>
                  </a:extLst>
                </p14:cNvPr>
                <p14:cNvContentPartPr/>
                <p14:nvPr/>
              </p14:nvContentPartPr>
              <p14:xfrm>
                <a:off x="6760292" y="4931398"/>
                <a:ext cx="15840" cy="30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B96C7C-0D0F-96CD-6A79-E71CF4C51B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51292" y="4922398"/>
                  <a:ext cx="33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B1AABB-390D-2A07-B26C-516D923E6C8E}"/>
                    </a:ext>
                  </a:extLst>
                </p14:cNvPr>
                <p14:cNvContentPartPr/>
                <p14:nvPr/>
              </p14:nvContentPartPr>
              <p14:xfrm>
                <a:off x="5516132" y="6056038"/>
                <a:ext cx="151200" cy="32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B1AABB-390D-2A07-B26C-516D923E6C8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07132" y="6047038"/>
                  <a:ext cx="168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DC9AA8-26BC-78DA-531D-D90D44459293}"/>
                    </a:ext>
                  </a:extLst>
                </p14:cNvPr>
                <p14:cNvContentPartPr/>
                <p14:nvPr/>
              </p14:nvContentPartPr>
              <p14:xfrm>
                <a:off x="4466732" y="4999438"/>
                <a:ext cx="60480" cy="136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DC9AA8-26BC-78DA-531D-D90D444592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58092" y="4990438"/>
                  <a:ext cx="78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DE809F-3EDC-FA98-2416-0281AC0E4BF0}"/>
                    </a:ext>
                  </a:extLst>
                </p14:cNvPr>
                <p14:cNvContentPartPr/>
                <p14:nvPr/>
              </p14:nvContentPartPr>
              <p14:xfrm>
                <a:off x="5021492" y="4969918"/>
                <a:ext cx="239040" cy="20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DE809F-3EDC-FA98-2416-0281AC0E4B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12492" y="4961278"/>
                  <a:ext cx="25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5545F6-6106-73A3-05C2-B0EADF75E9D1}"/>
                    </a:ext>
                  </a:extLst>
                </p14:cNvPr>
                <p14:cNvContentPartPr/>
                <p14:nvPr/>
              </p14:nvContentPartPr>
              <p14:xfrm>
                <a:off x="6326132" y="4970998"/>
                <a:ext cx="180720" cy="16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5545F6-6106-73A3-05C2-B0EADF75E9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17132" y="4961998"/>
                  <a:ext cx="19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2303C4-63E4-A36F-2672-326DDDB85F2D}"/>
                    </a:ext>
                  </a:extLst>
                </p14:cNvPr>
                <p14:cNvContentPartPr/>
                <p14:nvPr/>
              </p14:nvContentPartPr>
              <p14:xfrm>
                <a:off x="7029932" y="5081518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2303C4-63E4-A36F-2672-326DDDB85F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0932" y="507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AF88D9-B463-15FA-7290-2DEE8A141BEF}"/>
                    </a:ext>
                  </a:extLst>
                </p14:cNvPr>
                <p14:cNvContentPartPr/>
                <p14:nvPr/>
              </p14:nvContentPartPr>
              <p14:xfrm>
                <a:off x="7269692" y="5081518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AF88D9-B463-15FA-7290-2DEE8A141B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0692" y="507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FEBC77-3D96-9B80-864E-733A67CC146A}"/>
                    </a:ext>
                  </a:extLst>
                </p14:cNvPr>
                <p14:cNvContentPartPr/>
                <p14:nvPr/>
              </p14:nvContentPartPr>
              <p14:xfrm>
                <a:off x="7329452" y="5081518"/>
                <a:ext cx="1548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FEBC77-3D96-9B80-864E-733A67CC14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20812" y="5072518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623C82-9431-C7AC-5972-21A83D2ADB6A}"/>
                    </a:ext>
                  </a:extLst>
                </p14:cNvPr>
                <p14:cNvContentPartPr/>
                <p14:nvPr/>
              </p14:nvContentPartPr>
              <p14:xfrm>
                <a:off x="7643372" y="4841398"/>
                <a:ext cx="31680" cy="621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623C82-9431-C7AC-5972-21A83D2ADB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34372" y="4832398"/>
                  <a:ext cx="493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BF39F2-1A16-968D-E1E4-A8C5BD04FF83}"/>
                    </a:ext>
                  </a:extLst>
                </p14:cNvPr>
                <p14:cNvContentPartPr/>
                <p14:nvPr/>
              </p14:nvContentPartPr>
              <p14:xfrm>
                <a:off x="7674332" y="5424598"/>
                <a:ext cx="2228400" cy="56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BF39F2-1A16-968D-E1E4-A8C5BD04FF8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65692" y="5415958"/>
                  <a:ext cx="22460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61526-C990-52F1-BC71-1BB52149136F}"/>
                    </a:ext>
                  </a:extLst>
                </p14:cNvPr>
                <p14:cNvContentPartPr/>
                <p14:nvPr/>
              </p14:nvContentPartPr>
              <p14:xfrm>
                <a:off x="8783492" y="6048478"/>
                <a:ext cx="109080" cy="250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61526-C990-52F1-BC71-1BB5214913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74852" y="6039838"/>
                  <a:ext cx="126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B71556-FD8E-B316-1790-8607C059DDE4}"/>
                    </a:ext>
                  </a:extLst>
                </p14:cNvPr>
                <p14:cNvContentPartPr/>
                <p14:nvPr/>
              </p14:nvContentPartPr>
              <p14:xfrm>
                <a:off x="8124332" y="4826638"/>
                <a:ext cx="61560" cy="52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B71556-FD8E-B316-1790-8607C059DD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15692" y="4817638"/>
                  <a:ext cx="79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F3D0C9-01A0-3562-4F0F-0DC6A2B22FB4}"/>
                    </a:ext>
                  </a:extLst>
                </p14:cNvPr>
                <p14:cNvContentPartPr/>
                <p14:nvPr/>
              </p14:nvContentPartPr>
              <p14:xfrm>
                <a:off x="8903372" y="4796398"/>
                <a:ext cx="68400" cy="58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F3D0C9-01A0-3562-4F0F-0DC6A2B22F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94732" y="4787758"/>
                  <a:ext cx="860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1606F8-DC13-5151-D285-97BB87114F19}"/>
                    </a:ext>
                  </a:extLst>
                </p14:cNvPr>
                <p14:cNvContentPartPr/>
                <p14:nvPr/>
              </p14:nvContentPartPr>
              <p14:xfrm>
                <a:off x="9083732" y="5051278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1606F8-DC13-5151-D285-97BB87114F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74732" y="50426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18EBC8-D174-DD4F-A809-EA3B4B9F57A5}"/>
                    </a:ext>
                  </a:extLst>
                </p14:cNvPr>
                <p14:cNvContentPartPr/>
                <p14:nvPr/>
              </p14:nvContentPartPr>
              <p14:xfrm>
                <a:off x="9158612" y="5036158"/>
                <a:ext cx="2484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18EBC8-D174-DD4F-A809-EA3B4B9F57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49612" y="5027158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72774F-7CD6-7004-245F-BF25E5576CE7}"/>
                    </a:ext>
                  </a:extLst>
                </p14:cNvPr>
                <p14:cNvContentPartPr/>
                <p14:nvPr/>
              </p14:nvContentPartPr>
              <p14:xfrm>
                <a:off x="9308732" y="5036158"/>
                <a:ext cx="288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72774F-7CD6-7004-245F-BF25E5576C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99732" y="5027158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986F19-6CF3-EC52-B8D2-B58D737A9302}"/>
                    </a:ext>
                  </a:extLst>
                </p14:cNvPr>
                <p14:cNvContentPartPr/>
                <p14:nvPr/>
              </p14:nvContentPartPr>
              <p14:xfrm>
                <a:off x="9487652" y="4796398"/>
                <a:ext cx="16200" cy="796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986F19-6CF3-EC52-B8D2-B58D737A93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8652" y="4787758"/>
                  <a:ext cx="338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887A48-E9AA-61AD-5D06-DA7560A6ADF1}"/>
                    </a:ext>
                  </a:extLst>
                </p14:cNvPr>
                <p14:cNvContentPartPr/>
                <p14:nvPr/>
              </p14:nvContentPartPr>
              <p14:xfrm>
                <a:off x="7794572" y="4970638"/>
                <a:ext cx="122400" cy="10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887A48-E9AA-61AD-5D06-DA7560A6AD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85932" y="4961998"/>
                  <a:ext cx="140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881C61-BDAE-9F15-E17C-554B0A8B6A3B}"/>
                    </a:ext>
                  </a:extLst>
                </p14:cNvPr>
                <p14:cNvContentPartPr/>
                <p14:nvPr/>
              </p14:nvContentPartPr>
              <p14:xfrm>
                <a:off x="8348972" y="4902238"/>
                <a:ext cx="332640" cy="34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881C61-BDAE-9F15-E17C-554B0A8B6A3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39972" y="4893238"/>
                  <a:ext cx="350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E59941-1834-F3BD-2D75-CE39C6CE69DF}"/>
                    </a:ext>
                  </a:extLst>
                </p14:cNvPr>
                <p14:cNvContentPartPr/>
                <p14:nvPr/>
              </p14:nvContentPartPr>
              <p14:xfrm>
                <a:off x="9652892" y="4886398"/>
                <a:ext cx="214200" cy="268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E59941-1834-F3BD-2D75-CE39C6CE69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44252" y="4877758"/>
                  <a:ext cx="23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10BA9A-291F-6720-B50D-903305B86754}"/>
                    </a:ext>
                  </a:extLst>
                </p14:cNvPr>
                <p14:cNvContentPartPr/>
                <p14:nvPr/>
              </p14:nvContentPartPr>
              <p14:xfrm>
                <a:off x="524012" y="4811158"/>
                <a:ext cx="16200" cy="73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10BA9A-291F-6720-B50D-903305B867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5372" y="4802518"/>
                  <a:ext cx="3384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4526B6-38ED-F8DA-5CE0-0F67FEAFBEDD}"/>
                    </a:ext>
                  </a:extLst>
                </p14:cNvPr>
                <p14:cNvContentPartPr/>
                <p14:nvPr/>
              </p14:nvContentPartPr>
              <p14:xfrm>
                <a:off x="269132" y="4721518"/>
                <a:ext cx="772920" cy="9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4526B6-38ED-F8DA-5CE0-0F67FEAFBE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0492" y="4712878"/>
                  <a:ext cx="790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4CE43F-C5C1-5FC0-413A-9F0F68916610}"/>
                    </a:ext>
                  </a:extLst>
                </p14:cNvPr>
                <p14:cNvContentPartPr/>
                <p14:nvPr/>
              </p14:nvContentPartPr>
              <p14:xfrm>
                <a:off x="792212" y="4800358"/>
                <a:ext cx="561600" cy="53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4CE43F-C5C1-5FC0-413A-9F0F6891661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3212" y="4791718"/>
                  <a:ext cx="5792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87ADD9-2651-2EBC-5767-CFC945CD155A}"/>
                    </a:ext>
                  </a:extLst>
                </p14:cNvPr>
                <p14:cNvContentPartPr/>
                <p14:nvPr/>
              </p14:nvContentPartPr>
              <p14:xfrm>
                <a:off x="1064012" y="5051278"/>
                <a:ext cx="392400" cy="668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87ADD9-2651-2EBC-5767-CFC945CD155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372" y="5042638"/>
                  <a:ext cx="4100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0C9A4E-53B3-D5C1-2D49-0954A6ECB543}"/>
                    </a:ext>
                  </a:extLst>
                </p14:cNvPr>
                <p14:cNvContentPartPr/>
                <p14:nvPr/>
              </p14:nvContentPartPr>
              <p14:xfrm>
                <a:off x="1498532" y="4976038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0C9A4E-53B3-D5C1-2D49-0954A6ECB5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9892" y="496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89890B-3119-7DF0-8815-47222C39CA75}"/>
                    </a:ext>
                  </a:extLst>
                </p14:cNvPr>
                <p14:cNvContentPartPr/>
                <p14:nvPr/>
              </p14:nvContentPartPr>
              <p14:xfrm>
                <a:off x="1453892" y="5246398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89890B-3119-7DF0-8815-47222C39CA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4892" y="5237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E676052-87F1-2622-F4CB-B47866F555E9}"/>
                  </a:ext>
                </a:extLst>
              </p14:cNvPr>
              <p14:cNvContentPartPr/>
              <p14:nvPr/>
            </p14:nvContentPartPr>
            <p14:xfrm>
              <a:off x="2443172" y="457318"/>
              <a:ext cx="510840" cy="627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E676052-87F1-2622-F4CB-B47866F555E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34172" y="448678"/>
                <a:ext cx="52848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85DAED9-EB6E-670F-383E-39E96054CE73}"/>
                  </a:ext>
                </a:extLst>
              </p14:cNvPr>
              <p14:cNvContentPartPr/>
              <p14:nvPr/>
            </p14:nvContentPartPr>
            <p14:xfrm>
              <a:off x="5187812" y="764398"/>
              <a:ext cx="894240" cy="783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85DAED9-EB6E-670F-383E-39E96054CE7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78812" y="755398"/>
                <a:ext cx="9118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472E617-3A6F-A476-2BD1-94580FBE9494}"/>
                  </a:ext>
                </a:extLst>
              </p14:cNvPr>
              <p14:cNvContentPartPr/>
              <p14:nvPr/>
            </p14:nvContentPartPr>
            <p14:xfrm>
              <a:off x="1858172" y="3869758"/>
              <a:ext cx="600840" cy="1184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472E617-3A6F-A476-2BD1-94580FBE949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849532" y="3861118"/>
                <a:ext cx="618480" cy="12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21123AC-AB3C-2F7C-FF0A-DECEE82CD436}"/>
                  </a:ext>
                </a:extLst>
              </p14:cNvPr>
              <p14:cNvContentPartPr/>
              <p14:nvPr/>
            </p14:nvContentPartPr>
            <p14:xfrm>
              <a:off x="2982452" y="3807118"/>
              <a:ext cx="16200" cy="624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21123AC-AB3C-2F7C-FF0A-DECEE82CD43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973452" y="3798478"/>
                <a:ext cx="338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8C96D67-D2D0-DDCF-81F4-EE478A2123FD}"/>
                  </a:ext>
                </a:extLst>
              </p14:cNvPr>
              <p14:cNvContentPartPr/>
              <p14:nvPr/>
            </p14:nvContentPartPr>
            <p14:xfrm>
              <a:off x="2802812" y="4076398"/>
              <a:ext cx="426240" cy="15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8C96D67-D2D0-DDCF-81F4-EE478A2123F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93812" y="4067398"/>
                <a:ext cx="443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CDAB01D-80CB-2545-D00F-F888392F5783}"/>
                  </a:ext>
                </a:extLst>
              </p14:cNvPr>
              <p14:cNvContentPartPr/>
              <p14:nvPr/>
            </p14:nvContentPartPr>
            <p14:xfrm>
              <a:off x="3687692" y="3495718"/>
              <a:ext cx="490680" cy="989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CDAB01D-80CB-2545-D00F-F888392F578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678692" y="3487078"/>
                <a:ext cx="5083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4EB4130-B583-9D8C-7EED-0F625192ADEF}"/>
                  </a:ext>
                </a:extLst>
              </p14:cNvPr>
              <p14:cNvContentPartPr/>
              <p14:nvPr/>
            </p14:nvContentPartPr>
            <p14:xfrm>
              <a:off x="7622492" y="2568718"/>
              <a:ext cx="313920" cy="610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4EB4130-B583-9D8C-7EED-0F625192ADE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613492" y="2559718"/>
                <a:ext cx="33156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C55E128-356D-583E-8608-172B51B04A70}"/>
                  </a:ext>
                </a:extLst>
              </p14:cNvPr>
              <p14:cNvContentPartPr/>
              <p14:nvPr/>
            </p14:nvContentPartPr>
            <p14:xfrm>
              <a:off x="8121092" y="2413198"/>
              <a:ext cx="283680" cy="549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C55E128-356D-583E-8608-172B51B04A7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12092" y="2404558"/>
                <a:ext cx="30132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796917A-3AF8-8775-F479-71F5D0775752}"/>
                  </a:ext>
                </a:extLst>
              </p14:cNvPr>
              <p14:cNvContentPartPr/>
              <p14:nvPr/>
            </p14:nvContentPartPr>
            <p14:xfrm>
              <a:off x="8454092" y="2526238"/>
              <a:ext cx="118080" cy="213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796917A-3AF8-8775-F479-71F5D077575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45452" y="2517238"/>
                <a:ext cx="135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5FF6E44-E033-C035-B058-1C6804F1383E}"/>
                  </a:ext>
                </a:extLst>
              </p14:cNvPr>
              <p14:cNvContentPartPr/>
              <p14:nvPr/>
            </p14:nvContentPartPr>
            <p14:xfrm>
              <a:off x="8774852" y="2652598"/>
              <a:ext cx="24840" cy="253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5FF6E44-E033-C035-B058-1C6804F1383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66212" y="2643958"/>
                <a:ext cx="424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A0E8F4B-A3BB-7619-9AB2-5171AD897EB2}"/>
                  </a:ext>
                </a:extLst>
              </p14:cNvPr>
              <p14:cNvContentPartPr/>
              <p14:nvPr/>
            </p14:nvContentPartPr>
            <p14:xfrm>
              <a:off x="8978972" y="2457838"/>
              <a:ext cx="228960" cy="319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A0E8F4B-A3BB-7619-9AB2-5171AD897EB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969972" y="2449198"/>
                <a:ext cx="246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243A181-5C5F-A640-4758-1C34BD09A9FB}"/>
                  </a:ext>
                </a:extLst>
              </p14:cNvPr>
              <p14:cNvContentPartPr/>
              <p14:nvPr/>
            </p14:nvContentPartPr>
            <p14:xfrm>
              <a:off x="9188492" y="2402758"/>
              <a:ext cx="106920" cy="496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243A181-5C5F-A640-4758-1C34BD09A9F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179492" y="2394118"/>
                <a:ext cx="1245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70EDFCC-942B-4C09-2EC6-1D94B8C49DF3}"/>
                  </a:ext>
                </a:extLst>
              </p14:cNvPr>
              <p14:cNvContentPartPr/>
              <p14:nvPr/>
            </p14:nvContentPartPr>
            <p14:xfrm>
              <a:off x="7269692" y="2174878"/>
              <a:ext cx="2797200" cy="1277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70EDFCC-942B-4C09-2EC6-1D94B8C49D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260692" y="2165878"/>
                <a:ext cx="281484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0154E3C-4324-B204-599D-4C63846B4F5E}"/>
                  </a:ext>
                </a:extLst>
              </p14:cNvPr>
              <p14:cNvContentPartPr/>
              <p14:nvPr/>
            </p14:nvContentPartPr>
            <p14:xfrm>
              <a:off x="8093012" y="455518"/>
              <a:ext cx="620640" cy="1109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0154E3C-4324-B204-599D-4C63846B4F5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84372" y="446518"/>
                <a:ext cx="63828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A465B0-DA17-9B8F-C6E0-8FBE61E2EA65}"/>
                  </a:ext>
                </a:extLst>
              </p14:cNvPr>
              <p14:cNvContentPartPr/>
              <p14:nvPr/>
            </p14:nvContentPartPr>
            <p14:xfrm>
              <a:off x="2368292" y="522838"/>
              <a:ext cx="2295000" cy="558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A465B0-DA17-9B8F-C6E0-8FBE61E2EA6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359292" y="514198"/>
                <a:ext cx="23126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6A0FC1C-0D20-2899-5EC0-7F682F0DC0FE}"/>
                  </a:ext>
                </a:extLst>
              </p14:cNvPr>
              <p14:cNvContentPartPr/>
              <p14:nvPr/>
            </p14:nvContentPartPr>
            <p14:xfrm>
              <a:off x="3551612" y="159238"/>
              <a:ext cx="137880" cy="629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6A0FC1C-0D20-2899-5EC0-7F682F0DC0F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542972" y="150238"/>
                <a:ext cx="1555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DB7FF1C-0424-3911-B7E5-E9860E5836E9}"/>
                  </a:ext>
                </a:extLst>
              </p14:cNvPr>
              <p14:cNvContentPartPr/>
              <p14:nvPr/>
            </p14:nvContentPartPr>
            <p14:xfrm>
              <a:off x="4691732" y="520678"/>
              <a:ext cx="1229760" cy="421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DB7FF1C-0424-3911-B7E5-E9860E5836E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682732" y="511678"/>
                <a:ext cx="12474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7DFFAAF-5E56-E847-C681-4C795C94E198}"/>
                  </a:ext>
                </a:extLst>
              </p14:cNvPr>
              <p14:cNvContentPartPr/>
              <p14:nvPr/>
            </p14:nvContentPartPr>
            <p14:xfrm>
              <a:off x="5318132" y="150598"/>
              <a:ext cx="686520" cy="564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7DFFAAF-5E56-E847-C681-4C795C94E19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09132" y="141598"/>
                <a:ext cx="7041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DF4E1D-1085-4BE7-1940-19FF7F86C566}"/>
                  </a:ext>
                </a:extLst>
              </p14:cNvPr>
              <p14:cNvContentPartPr/>
              <p14:nvPr/>
            </p14:nvContentPartPr>
            <p14:xfrm>
              <a:off x="2443172" y="535438"/>
              <a:ext cx="991440" cy="588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DF4E1D-1085-4BE7-1940-19FF7F86C56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434172" y="526798"/>
                <a:ext cx="10090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C62DB4-6AD8-5253-5CFB-232A8BCB5AE7}"/>
                  </a:ext>
                </a:extLst>
              </p14:cNvPr>
              <p14:cNvContentPartPr/>
              <p14:nvPr/>
            </p14:nvContentPartPr>
            <p14:xfrm>
              <a:off x="3561332" y="637678"/>
              <a:ext cx="2479680" cy="856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C62DB4-6AD8-5253-5CFB-232A8BCB5AE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52332" y="629038"/>
                <a:ext cx="249732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DCC0F5-3057-A5C9-FED2-E7664A3DDA39}"/>
                  </a:ext>
                </a:extLst>
              </p14:cNvPr>
              <p14:cNvContentPartPr/>
              <p14:nvPr/>
            </p14:nvContentPartPr>
            <p14:xfrm>
              <a:off x="2402492" y="411238"/>
              <a:ext cx="1076400" cy="547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DCC0F5-3057-A5C9-FED2-E7664A3DDA3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393492" y="402238"/>
                <a:ext cx="10940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C52B3C3-1132-DA7F-43F9-C5DA0E4E3106}"/>
                  </a:ext>
                </a:extLst>
              </p14:cNvPr>
              <p14:cNvContentPartPr/>
              <p14:nvPr/>
            </p14:nvContentPartPr>
            <p14:xfrm>
              <a:off x="3493292" y="114958"/>
              <a:ext cx="2521800" cy="971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C52B3C3-1132-DA7F-43F9-C5DA0E4E310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484292" y="105958"/>
                <a:ext cx="253944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63084D0-5D17-78CF-0B25-2F2DC873E541}"/>
                  </a:ext>
                </a:extLst>
              </p14:cNvPr>
              <p14:cNvContentPartPr/>
              <p14:nvPr/>
            </p14:nvContentPartPr>
            <p14:xfrm>
              <a:off x="5349812" y="321958"/>
              <a:ext cx="272160" cy="594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63084D0-5D17-78CF-0B25-2F2DC873E54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340812" y="313318"/>
                <a:ext cx="28980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E7FD4CB-C763-9829-F3E7-430041CA040A}"/>
                  </a:ext>
                </a:extLst>
              </p14:cNvPr>
              <p14:cNvContentPartPr/>
              <p14:nvPr/>
            </p14:nvContentPartPr>
            <p14:xfrm>
              <a:off x="3072452" y="60238"/>
              <a:ext cx="2054520" cy="853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E7FD4CB-C763-9829-F3E7-430041CA040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063812" y="51598"/>
                <a:ext cx="20721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159F830-D4DF-300B-7C60-8F03636E3CE0}"/>
                  </a:ext>
                </a:extLst>
              </p14:cNvPr>
              <p14:cNvContentPartPr/>
              <p14:nvPr/>
            </p14:nvContentPartPr>
            <p14:xfrm>
              <a:off x="4567892" y="759718"/>
              <a:ext cx="888120" cy="696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159F830-D4DF-300B-7C60-8F03636E3CE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558892" y="750718"/>
                <a:ext cx="9057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B08E19-9B9C-DF1C-B121-EDFBA1AFD970}"/>
                  </a:ext>
                </a:extLst>
              </p14:cNvPr>
              <p14:cNvContentPartPr/>
              <p14:nvPr/>
            </p14:nvContentPartPr>
            <p14:xfrm>
              <a:off x="10638212" y="2783278"/>
              <a:ext cx="497520" cy="80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B08E19-9B9C-DF1C-B121-EDFBA1AFD97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629212" y="2774278"/>
                <a:ext cx="515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39FB2A3-D672-F1CB-627B-C22CE4C24A46}"/>
                  </a:ext>
                </a:extLst>
              </p14:cNvPr>
              <p14:cNvContentPartPr/>
              <p14:nvPr/>
            </p14:nvContentPartPr>
            <p14:xfrm>
              <a:off x="1833692" y="1563958"/>
              <a:ext cx="714600" cy="856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39FB2A3-D672-F1CB-627B-C22CE4C24A4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824692" y="1555318"/>
                <a:ext cx="73224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34994A0-4AC8-3D72-5566-E5ED4B7E26FF}"/>
                  </a:ext>
                </a:extLst>
              </p14:cNvPr>
              <p14:cNvContentPartPr/>
              <p14:nvPr/>
            </p14:nvContentPartPr>
            <p14:xfrm>
              <a:off x="1497812" y="2403478"/>
              <a:ext cx="184680" cy="449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34994A0-4AC8-3D72-5566-E5ED4B7E26F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489172" y="2394478"/>
                <a:ext cx="2023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B2517E-E7C5-1F95-6D0A-D0A90468D7F8}"/>
                  </a:ext>
                </a:extLst>
              </p14:cNvPr>
              <p14:cNvContentPartPr/>
              <p14:nvPr/>
            </p14:nvContentPartPr>
            <p14:xfrm>
              <a:off x="2173172" y="1498438"/>
              <a:ext cx="319680" cy="496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B2517E-E7C5-1F95-6D0A-D0A90468D7F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64532" y="1489798"/>
                <a:ext cx="3373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5D14390-C51C-745C-A4F8-FCBD7BA9F1A5}"/>
                  </a:ext>
                </a:extLst>
              </p14:cNvPr>
              <p14:cNvContentPartPr/>
              <p14:nvPr/>
            </p14:nvContentPartPr>
            <p14:xfrm>
              <a:off x="3297452" y="2341198"/>
              <a:ext cx="3190320" cy="12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5D14390-C51C-745C-A4F8-FCBD7BA9F1A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288452" y="2332198"/>
                <a:ext cx="3207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D3E7E40-D322-2761-5861-DBFDD224A4E8}"/>
                  </a:ext>
                </a:extLst>
              </p14:cNvPr>
              <p14:cNvContentPartPr/>
              <p14:nvPr/>
            </p14:nvContentPartPr>
            <p14:xfrm>
              <a:off x="5771012" y="2009638"/>
              <a:ext cx="466920" cy="680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D3E7E40-D322-2761-5861-DBFDD224A4E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762012" y="2000998"/>
                <a:ext cx="4845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7F6F721-B7EA-36B9-4DC2-5CB352ED80BC}"/>
                  </a:ext>
                </a:extLst>
              </p14:cNvPr>
              <p14:cNvContentPartPr/>
              <p14:nvPr/>
            </p14:nvContentPartPr>
            <p14:xfrm>
              <a:off x="1749452" y="5321278"/>
              <a:ext cx="411120" cy="963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7F6F721-B7EA-36B9-4DC2-5CB352ED80B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740452" y="5312278"/>
                <a:ext cx="42876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E827A89-163D-0C79-BDA9-7A8DFD6C256A}"/>
                  </a:ext>
                </a:extLst>
              </p14:cNvPr>
              <p14:cNvContentPartPr/>
              <p14:nvPr/>
            </p14:nvContentPartPr>
            <p14:xfrm>
              <a:off x="2847452" y="5246398"/>
              <a:ext cx="77760" cy="315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E827A89-163D-0C79-BDA9-7A8DFD6C256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838812" y="5237398"/>
                <a:ext cx="95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2133F91-B747-E7F3-62B4-E54559BC80E9}"/>
                  </a:ext>
                </a:extLst>
              </p14:cNvPr>
              <p14:cNvContentPartPr/>
              <p14:nvPr/>
            </p14:nvContentPartPr>
            <p14:xfrm>
              <a:off x="2667812" y="5381038"/>
              <a:ext cx="451080" cy="82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2133F91-B747-E7F3-62B4-E54559BC80E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59172" y="5372398"/>
                <a:ext cx="468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C8EF31B-A7DE-529F-5BCA-D5605FE8D0D5}"/>
                  </a:ext>
                </a:extLst>
              </p14:cNvPr>
              <p14:cNvContentPartPr/>
              <p14:nvPr/>
            </p14:nvContentPartPr>
            <p14:xfrm>
              <a:off x="3882092" y="4956958"/>
              <a:ext cx="198720" cy="981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C8EF31B-A7DE-529F-5BCA-D5605FE8D0D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873092" y="4948318"/>
                <a:ext cx="21636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2AD333-DB26-A21E-4092-B8E5BD9F9D57}"/>
                  </a:ext>
                </a:extLst>
              </p14:cNvPr>
              <p14:cNvContentPartPr/>
              <p14:nvPr/>
            </p14:nvContentPartPr>
            <p14:xfrm>
              <a:off x="1159412" y="4536478"/>
              <a:ext cx="6397920" cy="1793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2AD333-DB26-A21E-4092-B8E5BD9F9D5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50412" y="4527838"/>
                <a:ext cx="6415560" cy="18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9E20D5-3DBD-26E6-0B59-42CA2262B808}"/>
              </a:ext>
            </a:extLst>
          </p:cNvPr>
          <p:cNvGrpSpPr/>
          <p:nvPr/>
        </p:nvGrpSpPr>
        <p:grpSpPr>
          <a:xfrm>
            <a:off x="10161932" y="1903078"/>
            <a:ext cx="1725840" cy="4044600"/>
            <a:chOff x="10161932" y="1903078"/>
            <a:chExt cx="1725840" cy="40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4D43DA-1E0F-DFDF-63B6-AE495B29BACC}"/>
                    </a:ext>
                  </a:extLst>
                </p14:cNvPr>
                <p14:cNvContentPartPr/>
                <p14:nvPr/>
              </p14:nvContentPartPr>
              <p14:xfrm>
                <a:off x="10837292" y="2311318"/>
                <a:ext cx="324720" cy="593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4D43DA-1E0F-DFDF-63B6-AE495B29BAC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828292" y="2302678"/>
                  <a:ext cx="3423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7A1345-2540-0BD3-2051-023D309981ED}"/>
                    </a:ext>
                  </a:extLst>
                </p14:cNvPr>
                <p14:cNvContentPartPr/>
                <p14:nvPr/>
              </p14:nvContentPartPr>
              <p14:xfrm>
                <a:off x="11286932" y="2712718"/>
                <a:ext cx="63000" cy="34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7A1345-2540-0BD3-2051-023D309981E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278292" y="2703718"/>
                  <a:ext cx="80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651386-96EB-A97E-481B-9C0AAF51719A}"/>
                    </a:ext>
                  </a:extLst>
                </p14:cNvPr>
                <p14:cNvContentPartPr/>
                <p14:nvPr/>
              </p14:nvContentPartPr>
              <p14:xfrm>
                <a:off x="11467292" y="2156518"/>
                <a:ext cx="225000" cy="693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651386-96EB-A97E-481B-9C0AAF5171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58292" y="2147518"/>
                  <a:ext cx="2426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35F8A9-730D-8AE4-83E6-1A3C6AFE0D39}"/>
                    </a:ext>
                  </a:extLst>
                </p14:cNvPr>
                <p14:cNvContentPartPr/>
                <p14:nvPr/>
              </p14:nvContentPartPr>
              <p14:xfrm>
                <a:off x="11583932" y="2008558"/>
                <a:ext cx="303840" cy="1055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35F8A9-730D-8AE4-83E6-1A3C6AFE0D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74932" y="1999558"/>
                  <a:ext cx="321480" cy="10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957DDB-264C-FA8C-E371-CDA1E4EFBEC2}"/>
                    </a:ext>
                  </a:extLst>
                </p14:cNvPr>
                <p14:cNvContentPartPr/>
                <p14:nvPr/>
              </p14:nvContentPartPr>
              <p14:xfrm>
                <a:off x="10161932" y="1903078"/>
                <a:ext cx="676080" cy="1472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957DDB-264C-FA8C-E371-CDA1E4EFBEC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52932" y="1894078"/>
                  <a:ext cx="693720" cy="14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070493-A4B7-3A91-371B-9388535F78C8}"/>
                    </a:ext>
                  </a:extLst>
                </p14:cNvPr>
                <p14:cNvContentPartPr/>
                <p14:nvPr/>
              </p14:nvContentPartPr>
              <p14:xfrm>
                <a:off x="11071292" y="3057598"/>
                <a:ext cx="21240" cy="860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070493-A4B7-3A91-371B-9388535F78C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62652" y="3048958"/>
                  <a:ext cx="3888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0E905D-BC53-223E-1BEF-990CDAB448F9}"/>
                    </a:ext>
                  </a:extLst>
                </p14:cNvPr>
                <p14:cNvContentPartPr/>
                <p14:nvPr/>
              </p14:nvContentPartPr>
              <p14:xfrm>
                <a:off x="11002172" y="3057598"/>
                <a:ext cx="1548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0E905D-BC53-223E-1BEF-990CDAB448F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93532" y="3048958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07075D1-C910-6358-32E0-AF1966F27F6C}"/>
                    </a:ext>
                  </a:extLst>
                </p14:cNvPr>
                <p14:cNvContentPartPr/>
                <p14:nvPr/>
              </p14:nvContentPartPr>
              <p14:xfrm>
                <a:off x="10912532" y="2978758"/>
                <a:ext cx="421920" cy="570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07075D1-C910-6358-32E0-AF1966F27F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903532" y="2970118"/>
                  <a:ext cx="4395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42BACFE-DAAB-409C-89A0-464BD5BC77E2}"/>
                    </a:ext>
                  </a:extLst>
                </p14:cNvPr>
                <p14:cNvContentPartPr/>
                <p14:nvPr/>
              </p14:nvContentPartPr>
              <p14:xfrm>
                <a:off x="10518692" y="4056958"/>
                <a:ext cx="325440" cy="770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42BACFE-DAAB-409C-89A0-464BD5BC77E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09692" y="4047958"/>
                  <a:ext cx="3430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FBC82E-1213-66EB-8DA5-662EAFD2805F}"/>
                    </a:ext>
                  </a:extLst>
                </p14:cNvPr>
                <p14:cNvContentPartPr/>
                <p14:nvPr/>
              </p14:nvContentPartPr>
              <p14:xfrm>
                <a:off x="10808492" y="4430638"/>
                <a:ext cx="720720" cy="414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FBC82E-1213-66EB-8DA5-662EAFD280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99852" y="4421638"/>
                  <a:ext cx="7383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8CEEB6-1BFD-4E54-C63A-FB5CB7FC5A19}"/>
                    </a:ext>
                  </a:extLst>
                </p14:cNvPr>
                <p14:cNvContentPartPr/>
                <p14:nvPr/>
              </p14:nvContentPartPr>
              <p14:xfrm>
                <a:off x="10970132" y="4622878"/>
                <a:ext cx="692640" cy="1324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8CEEB6-1BFD-4E54-C63A-FB5CB7FC5A1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61132" y="4614238"/>
                  <a:ext cx="710280" cy="13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F0FFA69-BB57-8305-C602-B821E44199A8}"/>
              </a:ext>
            </a:extLst>
          </p:cNvPr>
          <p:cNvGrpSpPr/>
          <p:nvPr/>
        </p:nvGrpSpPr>
        <p:grpSpPr>
          <a:xfrm>
            <a:off x="4601732" y="3766438"/>
            <a:ext cx="3507840" cy="2427480"/>
            <a:chOff x="4601732" y="3766438"/>
            <a:chExt cx="3507840" cy="24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8B9AA9-1648-BD1B-A457-201528DC0073}"/>
                    </a:ext>
                  </a:extLst>
                </p14:cNvPr>
                <p14:cNvContentPartPr/>
                <p14:nvPr/>
              </p14:nvContentPartPr>
              <p14:xfrm>
                <a:off x="4914932" y="3912238"/>
                <a:ext cx="31320" cy="362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8B9AA9-1648-BD1B-A457-201528DC007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06292" y="3903238"/>
                  <a:ext cx="48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439FDD-3891-2B1F-D9C3-4EE8621EC402}"/>
                    </a:ext>
                  </a:extLst>
                </p14:cNvPr>
                <p14:cNvContentPartPr/>
                <p14:nvPr/>
              </p14:nvContentPartPr>
              <p14:xfrm>
                <a:off x="4766612" y="4091158"/>
                <a:ext cx="382320" cy="1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439FDD-3891-2B1F-D9C3-4EE8621EC40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57612" y="4082158"/>
                  <a:ext cx="399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7778FC-09E2-133A-DEEA-F4BFF93C3D46}"/>
                    </a:ext>
                  </a:extLst>
                </p14:cNvPr>
                <p14:cNvContentPartPr/>
                <p14:nvPr/>
              </p14:nvContentPartPr>
              <p14:xfrm>
                <a:off x="5650772" y="3766438"/>
                <a:ext cx="765000" cy="632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7778FC-09E2-133A-DEEA-F4BFF93C3D4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41772" y="3757438"/>
                  <a:ext cx="78264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555DD7-0816-15C2-C25D-4CAA14A7C730}"/>
                    </a:ext>
                  </a:extLst>
                </p14:cNvPr>
                <p14:cNvContentPartPr/>
                <p14:nvPr/>
              </p14:nvContentPartPr>
              <p14:xfrm>
                <a:off x="5045252" y="5066038"/>
                <a:ext cx="21240" cy="61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555DD7-0816-15C2-C25D-4CAA14A7C7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36612" y="5057398"/>
                  <a:ext cx="3888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3996E0-A90F-534A-E8A4-F61865A104D3}"/>
                    </a:ext>
                  </a:extLst>
                </p14:cNvPr>
                <p14:cNvContentPartPr/>
                <p14:nvPr/>
              </p14:nvContentPartPr>
              <p14:xfrm>
                <a:off x="4601732" y="5289238"/>
                <a:ext cx="651240" cy="62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3996E0-A90F-534A-E8A4-F61865A104D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92732" y="5280238"/>
                  <a:ext cx="668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49F585-F81B-6575-D06D-27D0D2490797}"/>
                    </a:ext>
                  </a:extLst>
                </p14:cNvPr>
                <p14:cNvContentPartPr/>
                <p14:nvPr/>
              </p14:nvContentPartPr>
              <p14:xfrm>
                <a:off x="5605412" y="4940758"/>
                <a:ext cx="273960" cy="71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49F585-F81B-6575-D06D-27D0D249079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96412" y="4931758"/>
                  <a:ext cx="2916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E593992-0C8C-C4A6-588F-DD2248C4FDBF}"/>
                    </a:ext>
                  </a:extLst>
                </p14:cNvPr>
                <p14:cNvContentPartPr/>
                <p14:nvPr/>
              </p14:nvContentPartPr>
              <p14:xfrm>
                <a:off x="6265652" y="4916638"/>
                <a:ext cx="240840" cy="265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E593992-0C8C-C4A6-588F-DD2248C4FDB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56652" y="4907638"/>
                  <a:ext cx="258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5DCDBED-F3F9-30CB-E031-E1E9D3ED9CC8}"/>
                    </a:ext>
                  </a:extLst>
                </p14:cNvPr>
                <p14:cNvContentPartPr/>
                <p14:nvPr/>
              </p14:nvContentPartPr>
              <p14:xfrm>
                <a:off x="6203732" y="4931398"/>
                <a:ext cx="392040" cy="234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5DCDBED-F3F9-30CB-E031-E1E9D3ED9C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194732" y="4922398"/>
                  <a:ext cx="409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69B00D-F7B2-65BC-FFB0-76B147921ECA}"/>
                    </a:ext>
                  </a:extLst>
                </p14:cNvPr>
                <p14:cNvContentPartPr/>
                <p14:nvPr/>
              </p14:nvContentPartPr>
              <p14:xfrm>
                <a:off x="6310292" y="4751038"/>
                <a:ext cx="360" cy="320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69B00D-F7B2-65BC-FFB0-76B147921EC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01652" y="4742398"/>
                  <a:ext cx="18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9B3FD9-BA0A-5B89-DDD1-601B7E2E7F8C}"/>
                    </a:ext>
                  </a:extLst>
                </p14:cNvPr>
                <p14:cNvContentPartPr/>
                <p14:nvPr/>
              </p14:nvContentPartPr>
              <p14:xfrm>
                <a:off x="6235412" y="4992598"/>
                <a:ext cx="116280" cy="1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9B3FD9-BA0A-5B89-DDD1-601B7E2E7F8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26772" y="4983958"/>
                  <a:ext cx="133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020C0E1-4169-8C84-392F-AA1FA59DCA0B}"/>
                    </a:ext>
                  </a:extLst>
                </p14:cNvPr>
                <p14:cNvContentPartPr/>
                <p14:nvPr/>
              </p14:nvContentPartPr>
              <p14:xfrm>
                <a:off x="7029932" y="5066038"/>
                <a:ext cx="6480" cy="55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020C0E1-4169-8C84-392F-AA1FA59DCA0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20932" y="5057398"/>
                  <a:ext cx="241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0A5B010-FB10-7B0F-8FD8-C3712B5484A8}"/>
                    </a:ext>
                  </a:extLst>
                </p14:cNvPr>
                <p14:cNvContentPartPr/>
                <p14:nvPr/>
              </p14:nvContentPartPr>
              <p14:xfrm>
                <a:off x="7045052" y="4751038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0A5B010-FB10-7B0F-8FD8-C3712B548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36412" y="4742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D637A6-27C0-2D43-A65C-5B8126C6EC71}"/>
                    </a:ext>
                  </a:extLst>
                </p14:cNvPr>
                <p14:cNvContentPartPr/>
                <p14:nvPr/>
              </p14:nvContentPartPr>
              <p14:xfrm>
                <a:off x="6775052" y="4209238"/>
                <a:ext cx="1029960" cy="1899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D637A6-27C0-2D43-A65C-5B8126C6EC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66052" y="4200598"/>
                  <a:ext cx="1047600" cy="19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F0B41C1-7E06-7C3C-1E29-EB68234361D5}"/>
                    </a:ext>
                  </a:extLst>
                </p14:cNvPr>
                <p14:cNvContentPartPr/>
                <p14:nvPr/>
              </p14:nvContentPartPr>
              <p14:xfrm>
                <a:off x="7524572" y="5830318"/>
                <a:ext cx="77040" cy="36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F0B41C1-7E06-7C3C-1E29-EB68234361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15572" y="5821678"/>
                  <a:ext cx="94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4791DF5-5B1F-5E47-2247-E40AA98E6220}"/>
                    </a:ext>
                  </a:extLst>
                </p14:cNvPr>
                <p14:cNvContentPartPr/>
                <p14:nvPr/>
              </p14:nvContentPartPr>
              <p14:xfrm>
                <a:off x="8109212" y="5365918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4791DF5-5B1F-5E47-2247-E40AA98E62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00212" y="53569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8063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7B88B4-0C55-6680-97A8-84E754AE08F7}"/>
              </a:ext>
            </a:extLst>
          </p:cNvPr>
          <p:cNvGrpSpPr/>
          <p:nvPr/>
        </p:nvGrpSpPr>
        <p:grpSpPr>
          <a:xfrm>
            <a:off x="941252" y="2338318"/>
            <a:ext cx="587880" cy="853560"/>
            <a:chOff x="941252" y="2338318"/>
            <a:chExt cx="587880" cy="85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531E7B-3AC9-7B71-1588-92AF3BE7B15E}"/>
                    </a:ext>
                  </a:extLst>
                </p14:cNvPr>
                <p14:cNvContentPartPr/>
                <p14:nvPr/>
              </p14:nvContentPartPr>
              <p14:xfrm>
                <a:off x="941252" y="2386918"/>
                <a:ext cx="202320" cy="80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531E7B-3AC9-7B71-1588-92AF3BE7B1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252" y="2378278"/>
                  <a:ext cx="21996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D81057-3357-3960-AF99-A3000AC9C7EA}"/>
                    </a:ext>
                  </a:extLst>
                </p14:cNvPr>
                <p14:cNvContentPartPr/>
                <p14:nvPr/>
              </p14:nvContentPartPr>
              <p14:xfrm>
                <a:off x="1406372" y="2338318"/>
                <a:ext cx="59400" cy="29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D81057-3357-3960-AF99-A3000AC9C7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7372" y="2329318"/>
                  <a:ext cx="77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B8615E-9D8B-6EC2-5E7F-875D2E80AB6A}"/>
                    </a:ext>
                  </a:extLst>
                </p14:cNvPr>
                <p14:cNvContentPartPr/>
                <p14:nvPr/>
              </p14:nvContentPartPr>
              <p14:xfrm>
                <a:off x="1303772" y="2562598"/>
                <a:ext cx="22536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B8615E-9D8B-6EC2-5E7F-875D2E80AB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4772" y="2553598"/>
                  <a:ext cx="2430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46809BB-1795-D047-E62F-630A060757EE}"/>
              </a:ext>
            </a:extLst>
          </p:cNvPr>
          <p:cNvGrpSpPr/>
          <p:nvPr/>
        </p:nvGrpSpPr>
        <p:grpSpPr>
          <a:xfrm>
            <a:off x="2157692" y="288997"/>
            <a:ext cx="9252360" cy="6528081"/>
            <a:chOff x="2157692" y="288997"/>
            <a:chExt cx="9252360" cy="652808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E6E3CE-8AA2-32E3-D9AB-D2F38EE0FE8D}"/>
                    </a:ext>
                  </a:extLst>
                </p14:cNvPr>
                <p14:cNvContentPartPr/>
                <p14:nvPr/>
              </p14:nvContentPartPr>
              <p14:xfrm>
                <a:off x="5261252" y="288997"/>
                <a:ext cx="360" cy="1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E6E3CE-8AA2-32E3-D9AB-D2F38EE0F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2252" y="280357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0BC5E-B4F5-9DF0-99C0-E117AF47775C}"/>
                    </a:ext>
                  </a:extLst>
                </p14:cNvPr>
                <p14:cNvContentPartPr/>
                <p14:nvPr/>
              </p14:nvContentPartPr>
              <p14:xfrm>
                <a:off x="5305892" y="29927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0BC5E-B4F5-9DF0-99C0-E117AF4777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6892" y="290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E9B212-712C-3164-DD1D-152C2B961503}"/>
                    </a:ext>
                  </a:extLst>
                </p14:cNvPr>
                <p14:cNvContentPartPr/>
                <p14:nvPr/>
              </p14:nvContentPartPr>
              <p14:xfrm>
                <a:off x="2157692" y="2118718"/>
                <a:ext cx="456840" cy="41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E9B212-712C-3164-DD1D-152C2B9615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9052" y="2110078"/>
                  <a:ext cx="47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0BD34C-9CAF-DAB8-9560-A06F6A53BBFF}"/>
                    </a:ext>
                  </a:extLst>
                </p14:cNvPr>
                <p14:cNvContentPartPr/>
                <p14:nvPr/>
              </p14:nvContentPartPr>
              <p14:xfrm>
                <a:off x="2877692" y="2203318"/>
                <a:ext cx="79560" cy="18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0BD34C-9CAF-DAB8-9560-A06F6A53BB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8692" y="2194678"/>
                  <a:ext cx="97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A7EB5C-C352-7B4C-C846-C2491EE7F84F}"/>
                    </a:ext>
                  </a:extLst>
                </p14:cNvPr>
                <p14:cNvContentPartPr/>
                <p14:nvPr/>
              </p14:nvContentPartPr>
              <p14:xfrm>
                <a:off x="2812892" y="2053198"/>
                <a:ext cx="125280" cy="23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A7EB5C-C352-7B4C-C846-C2491EE7F8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3892" y="2044558"/>
                  <a:ext cx="142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F384C3-6D28-DE22-4E26-15A38C3B0F35}"/>
                    </a:ext>
                  </a:extLst>
                </p14:cNvPr>
                <p14:cNvContentPartPr/>
                <p14:nvPr/>
              </p14:nvContentPartPr>
              <p14:xfrm>
                <a:off x="2772932" y="2248318"/>
                <a:ext cx="276840" cy="2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F384C3-6D28-DE22-4E26-15A38C3B0F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3932" y="2239318"/>
                  <a:ext cx="294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779E5D-B624-B0E3-11AC-C2D5B0686E96}"/>
                    </a:ext>
                  </a:extLst>
                </p14:cNvPr>
                <p14:cNvContentPartPr/>
                <p14:nvPr/>
              </p14:nvContentPartPr>
              <p14:xfrm>
                <a:off x="3371972" y="2301238"/>
                <a:ext cx="16560" cy="33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779E5D-B624-B0E3-11AC-C2D5B0686E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2972" y="2292238"/>
                  <a:ext cx="34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9AD1-FAA6-B889-353A-D0888DC835B7}"/>
                    </a:ext>
                  </a:extLst>
                </p14:cNvPr>
                <p14:cNvContentPartPr/>
                <p14:nvPr/>
              </p14:nvContentPartPr>
              <p14:xfrm>
                <a:off x="3327332" y="2157958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9AD1-FAA6-B889-353A-D0888DC835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18692" y="21493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22EF8A-8B73-1AF0-4719-1563019CF894}"/>
                    </a:ext>
                  </a:extLst>
                </p14:cNvPr>
                <p14:cNvContentPartPr/>
                <p14:nvPr/>
              </p14:nvContentPartPr>
              <p14:xfrm>
                <a:off x="3917732" y="2262718"/>
                <a:ext cx="24840" cy="286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22EF8A-8B73-1AF0-4719-1563019CF8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8732" y="2254078"/>
                  <a:ext cx="42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3222CB-764F-720D-808B-2C5BC636BAF5}"/>
                    </a:ext>
                  </a:extLst>
                </p14:cNvPr>
                <p14:cNvContentPartPr/>
                <p14:nvPr/>
              </p14:nvContentPartPr>
              <p14:xfrm>
                <a:off x="3777332" y="2444518"/>
                <a:ext cx="355680" cy="3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3222CB-764F-720D-808B-2C5BC636BA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68332" y="2435518"/>
                  <a:ext cx="37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E9E8ED-B929-565F-BA1A-F12A350A9CBC}"/>
                    </a:ext>
                  </a:extLst>
                </p14:cNvPr>
                <p14:cNvContentPartPr/>
                <p14:nvPr/>
              </p14:nvContentPartPr>
              <p14:xfrm>
                <a:off x="4374572" y="2292958"/>
                <a:ext cx="182160" cy="440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E9E8ED-B929-565F-BA1A-F12A350A9C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65932" y="2283958"/>
                  <a:ext cx="199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04433F-F49A-8091-D7B0-3AD0E03E8150}"/>
                    </a:ext>
                  </a:extLst>
                </p14:cNvPr>
                <p14:cNvContentPartPr/>
                <p14:nvPr/>
              </p14:nvContentPartPr>
              <p14:xfrm>
                <a:off x="4406612" y="19181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04433F-F49A-8091-D7B0-3AD0E03E8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97972" y="1909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5701CE-E1E0-560E-D497-C151ED72232A}"/>
                    </a:ext>
                  </a:extLst>
                </p14:cNvPr>
                <p14:cNvContentPartPr/>
                <p14:nvPr/>
              </p14:nvContentPartPr>
              <p14:xfrm>
                <a:off x="3431732" y="2742598"/>
                <a:ext cx="16200" cy="112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5701CE-E1E0-560E-D497-C151ED7223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2732" y="2733958"/>
                  <a:ext cx="3384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906DC1-C901-65DF-A813-CA643FA2242D}"/>
                    </a:ext>
                  </a:extLst>
                </p14:cNvPr>
                <p14:cNvContentPartPr/>
                <p14:nvPr/>
              </p14:nvContentPartPr>
              <p14:xfrm>
                <a:off x="3207452" y="2786878"/>
                <a:ext cx="362880" cy="46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906DC1-C901-65DF-A813-CA643FA224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8452" y="2778238"/>
                  <a:ext cx="380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20C937-100D-5B97-E682-7A5616F8C730}"/>
                    </a:ext>
                  </a:extLst>
                </p14:cNvPr>
                <p14:cNvContentPartPr/>
                <p14:nvPr/>
              </p14:nvContentPartPr>
              <p14:xfrm>
                <a:off x="2996132" y="4211758"/>
                <a:ext cx="122760" cy="38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20C937-100D-5B97-E682-7A5616F8C7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7132" y="4202758"/>
                  <a:ext cx="140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69EFC7-4964-FA9E-9B73-584A0A0DAAD2}"/>
                    </a:ext>
                  </a:extLst>
                </p14:cNvPr>
                <p14:cNvContentPartPr/>
                <p14:nvPr/>
              </p14:nvContentPartPr>
              <p14:xfrm>
                <a:off x="3152012" y="4405078"/>
                <a:ext cx="370800" cy="334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69EFC7-4964-FA9E-9B73-584A0A0DAA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3012" y="4396078"/>
                  <a:ext cx="388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1EE2FC-51C5-AF8B-46D2-DFEE052A01EB}"/>
                    </a:ext>
                  </a:extLst>
                </p14:cNvPr>
                <p14:cNvContentPartPr/>
                <p14:nvPr/>
              </p14:nvContentPartPr>
              <p14:xfrm>
                <a:off x="3717212" y="4002238"/>
                <a:ext cx="167040" cy="72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EE2FC-51C5-AF8B-46D2-DFEE052A01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8572" y="3993238"/>
                  <a:ext cx="1846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894C70-F2EB-0E89-6B3C-34F7AD5EF0F3}"/>
                    </a:ext>
                  </a:extLst>
                </p14:cNvPr>
                <p14:cNvContentPartPr/>
                <p14:nvPr/>
              </p14:nvContentPartPr>
              <p14:xfrm>
                <a:off x="4001972" y="4361878"/>
                <a:ext cx="609120" cy="38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894C70-F2EB-0E89-6B3C-34F7AD5EF0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92972" y="4353238"/>
                  <a:ext cx="626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E2F010-83EB-8C20-A6E2-F287C65864F7}"/>
                    </a:ext>
                  </a:extLst>
                </p14:cNvPr>
                <p14:cNvContentPartPr/>
                <p14:nvPr/>
              </p14:nvContentPartPr>
              <p14:xfrm>
                <a:off x="4464572" y="4301758"/>
                <a:ext cx="244440" cy="10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E2F010-83EB-8C20-A6E2-F287C65864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5572" y="4293118"/>
                  <a:ext cx="26208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0F8E16-872C-8AFB-3AFD-C77DE910FC42}"/>
                    </a:ext>
                  </a:extLst>
                </p14:cNvPr>
                <p14:cNvContentPartPr/>
                <p14:nvPr/>
              </p14:nvContentPartPr>
              <p14:xfrm>
                <a:off x="4046972" y="3816118"/>
                <a:ext cx="620640" cy="20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0F8E16-872C-8AFB-3AFD-C77DE910FC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7972" y="3807478"/>
                  <a:ext cx="638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CD9B85-983B-B13F-B781-B665657578C0}"/>
                    </a:ext>
                  </a:extLst>
                </p14:cNvPr>
                <p14:cNvContentPartPr/>
                <p14:nvPr/>
              </p14:nvContentPartPr>
              <p14:xfrm>
                <a:off x="4826372" y="2860318"/>
                <a:ext cx="1167120" cy="652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CD9B85-983B-B13F-B781-B665657578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17732" y="2851318"/>
                  <a:ext cx="11847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8A6D6E-DA4C-1F68-1290-727FCBE25F0C}"/>
                    </a:ext>
                  </a:extLst>
                </p14:cNvPr>
                <p14:cNvContentPartPr/>
                <p14:nvPr/>
              </p14:nvContentPartPr>
              <p14:xfrm>
                <a:off x="4604972" y="2727838"/>
                <a:ext cx="477360" cy="56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8A6D6E-DA4C-1F68-1290-727FCBE25F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6332" y="2718838"/>
                  <a:ext cx="4950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6D26CE-18B5-F764-E0BE-DC384E456B06}"/>
                    </a:ext>
                  </a:extLst>
                </p14:cNvPr>
                <p14:cNvContentPartPr/>
                <p14:nvPr/>
              </p14:nvContentPartPr>
              <p14:xfrm>
                <a:off x="6231452" y="3644038"/>
                <a:ext cx="348840" cy="60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6D26CE-18B5-F764-E0BE-DC384E456B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2812" y="3635038"/>
                  <a:ext cx="3664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176A81-6A2B-C913-09ED-39348E9113A0}"/>
                    </a:ext>
                  </a:extLst>
                </p14:cNvPr>
                <p14:cNvContentPartPr/>
                <p14:nvPr/>
              </p14:nvContentPartPr>
              <p14:xfrm>
                <a:off x="6451052" y="3978118"/>
                <a:ext cx="9900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176A81-6A2B-C913-09ED-39348E9113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2412" y="3969118"/>
                  <a:ext cx="11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97302A-9CCB-B52C-C3B7-11B354F21D42}"/>
                    </a:ext>
                  </a:extLst>
                </p14:cNvPr>
                <p14:cNvContentPartPr/>
                <p14:nvPr/>
              </p14:nvContentPartPr>
              <p14:xfrm>
                <a:off x="6490652" y="3837358"/>
                <a:ext cx="1224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97302A-9CCB-B52C-C3B7-11B354F21D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1652" y="3828358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79FD0A-66E2-AD85-993D-415E873001C9}"/>
                    </a:ext>
                  </a:extLst>
                </p14:cNvPr>
                <p14:cNvContentPartPr/>
                <p14:nvPr/>
              </p14:nvContentPartPr>
              <p14:xfrm>
                <a:off x="6475172" y="3765358"/>
                <a:ext cx="123840" cy="61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79FD0A-66E2-AD85-993D-415E873001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66532" y="3756718"/>
                  <a:ext cx="141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A88952-5AAD-A6AB-26BA-24D748BDAD04}"/>
                    </a:ext>
                  </a:extLst>
                </p14:cNvPr>
                <p14:cNvContentPartPr/>
                <p14:nvPr/>
              </p14:nvContentPartPr>
              <p14:xfrm>
                <a:off x="6715292" y="3447478"/>
                <a:ext cx="70920" cy="66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A88952-5AAD-A6AB-26BA-24D748BDAD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6652" y="3438838"/>
                  <a:ext cx="8856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87892D-4DFD-D71F-724D-5BDAC8F44ADC}"/>
                    </a:ext>
                  </a:extLst>
                </p14:cNvPr>
                <p14:cNvContentPartPr/>
                <p14:nvPr/>
              </p14:nvContentPartPr>
              <p14:xfrm>
                <a:off x="6700172" y="3941398"/>
                <a:ext cx="276120" cy="1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87892D-4DFD-D71F-724D-5BDAC8F44A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91172" y="3932758"/>
                  <a:ext cx="293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9DF825-3BD2-8AF6-3644-2482A0BE24F9}"/>
                    </a:ext>
                  </a:extLst>
                </p14:cNvPr>
                <p14:cNvContentPartPr/>
                <p14:nvPr/>
              </p14:nvContentPartPr>
              <p14:xfrm>
                <a:off x="6505412" y="4481398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9DF825-3BD2-8AF6-3644-2482A0BE24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6412" y="4472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7E3055-460A-22AE-41FA-F5D9EF746668}"/>
                    </a:ext>
                  </a:extLst>
                </p14:cNvPr>
                <p14:cNvContentPartPr/>
                <p14:nvPr/>
              </p14:nvContentPartPr>
              <p14:xfrm>
                <a:off x="3777332" y="1415998"/>
                <a:ext cx="2107080" cy="38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7E3055-460A-22AE-41FA-F5D9EF7466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68332" y="1407358"/>
                  <a:ext cx="2124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F607D4-6747-1288-F550-E8167D9A7131}"/>
                    </a:ext>
                  </a:extLst>
                </p14:cNvPr>
                <p14:cNvContentPartPr/>
                <p14:nvPr/>
              </p14:nvContentPartPr>
              <p14:xfrm>
                <a:off x="3796772" y="1303678"/>
                <a:ext cx="318960" cy="51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F607D4-6747-1288-F550-E8167D9A713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88132" y="1294678"/>
                  <a:ext cx="336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3A7287-E9BA-23D1-22F6-DF47BEC2DDCC}"/>
                    </a:ext>
                  </a:extLst>
                </p14:cNvPr>
                <p14:cNvContentPartPr/>
                <p14:nvPr/>
              </p14:nvContentPartPr>
              <p14:xfrm>
                <a:off x="6062612" y="934678"/>
                <a:ext cx="533160" cy="65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3A7287-E9BA-23D1-22F6-DF47BEC2DD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53972" y="926038"/>
                  <a:ext cx="55080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14CF3E-C27A-190A-E995-954A2AB39F62}"/>
                    </a:ext>
                  </a:extLst>
                </p14:cNvPr>
                <p14:cNvContentPartPr/>
                <p14:nvPr/>
              </p14:nvContentPartPr>
              <p14:xfrm>
                <a:off x="6360332" y="1289638"/>
                <a:ext cx="344880" cy="39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14CF3E-C27A-190A-E995-954A2AB39F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51332" y="1280638"/>
                  <a:ext cx="3625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02431E-D540-FCB3-9E51-195FA548EE29}"/>
                    </a:ext>
                  </a:extLst>
                </p14:cNvPr>
                <p14:cNvContentPartPr/>
                <p14:nvPr/>
              </p14:nvContentPartPr>
              <p14:xfrm>
                <a:off x="7262852" y="1243558"/>
                <a:ext cx="262080" cy="35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02431E-D540-FCB3-9E51-195FA548EE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53852" y="1234558"/>
                  <a:ext cx="279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695F17-C341-983D-5250-DD88ED8613AD}"/>
                    </a:ext>
                  </a:extLst>
                </p14:cNvPr>
                <p14:cNvContentPartPr/>
                <p14:nvPr/>
              </p14:nvContentPartPr>
              <p14:xfrm>
                <a:off x="7706372" y="1233118"/>
                <a:ext cx="91800" cy="26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695F17-C341-983D-5250-DD88ED8613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97372" y="1224478"/>
                  <a:ext cx="109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7815E4-9318-AEF4-7866-98D06E19075E}"/>
                    </a:ext>
                  </a:extLst>
                </p14:cNvPr>
                <p14:cNvContentPartPr/>
                <p14:nvPr/>
              </p14:nvContentPartPr>
              <p14:xfrm>
                <a:off x="7779452" y="1054558"/>
                <a:ext cx="163800" cy="49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67815E4-9318-AEF4-7866-98D06E1907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70452" y="1045918"/>
                  <a:ext cx="181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BA075AD-88CC-1670-61CE-D18DC7AEFD75}"/>
                    </a:ext>
                  </a:extLst>
                </p14:cNvPr>
                <p14:cNvContentPartPr/>
                <p14:nvPr/>
              </p14:nvContentPartPr>
              <p14:xfrm>
                <a:off x="7962332" y="879598"/>
                <a:ext cx="117360" cy="60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BA075AD-88CC-1670-61CE-D18DC7AEFD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53692" y="870598"/>
                  <a:ext cx="13500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DD2591-008D-D36A-FE1E-296E6F284DCD}"/>
                    </a:ext>
                  </a:extLst>
                </p14:cNvPr>
                <p14:cNvContentPartPr/>
                <p14:nvPr/>
              </p14:nvContentPartPr>
              <p14:xfrm>
                <a:off x="7674692" y="1227718"/>
                <a:ext cx="395640" cy="69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DD2591-008D-D36A-FE1E-296E6F284DC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65692" y="1218718"/>
                  <a:ext cx="41328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B1A903-34A7-EB2A-32B1-83E967B08D90}"/>
                    </a:ext>
                  </a:extLst>
                </p14:cNvPr>
                <p14:cNvContentPartPr/>
                <p14:nvPr/>
              </p14:nvContentPartPr>
              <p14:xfrm>
                <a:off x="5126252" y="2318518"/>
                <a:ext cx="3172320" cy="13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B1A903-34A7-EB2A-32B1-83E967B08D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17252" y="2309878"/>
                  <a:ext cx="318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BA1A05-2332-03F2-8ACF-2282F8371FCD}"/>
                    </a:ext>
                  </a:extLst>
                </p14:cNvPr>
                <p14:cNvContentPartPr/>
                <p14:nvPr/>
              </p14:nvContentPartPr>
              <p14:xfrm>
                <a:off x="5138852" y="2128078"/>
                <a:ext cx="1117080" cy="586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BA1A05-2332-03F2-8ACF-2282F8371F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29852" y="2119078"/>
                  <a:ext cx="11347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8AFFAE-E2BE-5B2F-36B7-49555A69298C}"/>
                    </a:ext>
                  </a:extLst>
                </p14:cNvPr>
                <p14:cNvContentPartPr/>
                <p14:nvPr/>
              </p14:nvContentPartPr>
              <p14:xfrm>
                <a:off x="8564972" y="1887958"/>
                <a:ext cx="504000" cy="58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8AFFAE-E2BE-5B2F-36B7-49555A6929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55972" y="1878958"/>
                  <a:ext cx="5216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08DBC7-A7BF-D5BB-0250-5914FFFCBD4A}"/>
                    </a:ext>
                  </a:extLst>
                </p14:cNvPr>
                <p14:cNvContentPartPr/>
                <p14:nvPr/>
              </p14:nvContentPartPr>
              <p14:xfrm>
                <a:off x="8737052" y="2173078"/>
                <a:ext cx="200880" cy="400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08DBC7-A7BF-D5BB-0250-5914FFFCBD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28052" y="2164438"/>
                  <a:ext cx="2185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A16603-2348-FB3A-97F7-EA3B87F86A9F}"/>
                    </a:ext>
                  </a:extLst>
                </p14:cNvPr>
                <p14:cNvContentPartPr/>
                <p14:nvPr/>
              </p14:nvContentPartPr>
              <p14:xfrm>
                <a:off x="9203252" y="1753678"/>
                <a:ext cx="319680" cy="78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A16603-2348-FB3A-97F7-EA3B87F86A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94252" y="1744678"/>
                  <a:ext cx="33732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A956B9-E4BF-5735-C5D8-500D390452D0}"/>
                    </a:ext>
                  </a:extLst>
                </p14:cNvPr>
                <p14:cNvContentPartPr/>
                <p14:nvPr/>
              </p14:nvContentPartPr>
              <p14:xfrm>
                <a:off x="9470732" y="2013598"/>
                <a:ext cx="947160" cy="35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A956B9-E4BF-5735-C5D8-500D390452D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461732" y="2004958"/>
                  <a:ext cx="964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B35B94-5C3C-B5E3-925C-19D005B02698}"/>
                    </a:ext>
                  </a:extLst>
                </p14:cNvPr>
                <p14:cNvContentPartPr/>
                <p14:nvPr/>
              </p14:nvContentPartPr>
              <p14:xfrm>
                <a:off x="9909932" y="1958878"/>
                <a:ext cx="572040" cy="1144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B35B94-5C3C-B5E3-925C-19D005B026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00932" y="1949878"/>
                  <a:ext cx="589680" cy="11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B3E03D-47BB-D816-96F6-91D82192E883}"/>
                    </a:ext>
                  </a:extLst>
                </p14:cNvPr>
                <p14:cNvContentPartPr/>
                <p14:nvPr/>
              </p14:nvContentPartPr>
              <p14:xfrm>
                <a:off x="9098492" y="1168678"/>
                <a:ext cx="1435320" cy="856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B3E03D-47BB-D816-96F6-91D82192E8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89492" y="1160038"/>
                  <a:ext cx="14529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E81389B-E3EA-304A-8FBB-F94B6CE6B010}"/>
                    </a:ext>
                  </a:extLst>
                </p14:cNvPr>
                <p14:cNvContentPartPr/>
                <p14:nvPr/>
              </p14:nvContentPartPr>
              <p14:xfrm>
                <a:off x="2364332" y="3333718"/>
                <a:ext cx="4862880" cy="198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E81389B-E3EA-304A-8FBB-F94B6CE6B0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55692" y="3325078"/>
                  <a:ext cx="4880520" cy="20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92D338-1905-7667-EE92-2FADA9C525D2}"/>
                    </a:ext>
                  </a:extLst>
                </p14:cNvPr>
                <p14:cNvContentPartPr/>
                <p14:nvPr/>
              </p14:nvContentPartPr>
              <p14:xfrm>
                <a:off x="4119692" y="5455918"/>
                <a:ext cx="1006920" cy="96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92D338-1905-7667-EE92-2FADA9C525D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10692" y="5447278"/>
                  <a:ext cx="102456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C9FBAB-7C66-48E4-EE54-FFBBD5B70EE1}"/>
                    </a:ext>
                  </a:extLst>
                </p14:cNvPr>
                <p14:cNvContentPartPr/>
                <p14:nvPr/>
              </p14:nvContentPartPr>
              <p14:xfrm>
                <a:off x="4136972" y="5920678"/>
                <a:ext cx="554760" cy="74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C9FBAB-7C66-48E4-EE54-FFBBD5B70E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28332" y="5911678"/>
                  <a:ext cx="5724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61BF8B-3A6D-F9E5-3F90-C8B0DAAE8149}"/>
                    </a:ext>
                  </a:extLst>
                </p14:cNvPr>
                <p14:cNvContentPartPr/>
                <p14:nvPr/>
              </p14:nvContentPartPr>
              <p14:xfrm>
                <a:off x="2398172" y="6010678"/>
                <a:ext cx="397440" cy="78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61BF8B-3A6D-F9E5-3F90-C8B0DAAE814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89532" y="6001678"/>
                  <a:ext cx="41508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EA4BF4-5F5D-7C49-3FEB-F3B998039E9D}"/>
                    </a:ext>
                  </a:extLst>
                </p14:cNvPr>
                <p14:cNvContentPartPr/>
                <p14:nvPr/>
              </p14:nvContentPartPr>
              <p14:xfrm>
                <a:off x="2802812" y="6400558"/>
                <a:ext cx="472320" cy="4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EA4BF4-5F5D-7C49-3FEB-F3B998039E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93812" y="6391558"/>
                  <a:ext cx="489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FDC2687-0F6D-66CB-FEE0-2A596F5876B7}"/>
                    </a:ext>
                  </a:extLst>
                </p14:cNvPr>
                <p14:cNvContentPartPr/>
                <p14:nvPr/>
              </p14:nvContentPartPr>
              <p14:xfrm>
                <a:off x="3095852" y="6205438"/>
                <a:ext cx="266760" cy="429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FDC2687-0F6D-66CB-FEE0-2A596F5876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86852" y="6196798"/>
                  <a:ext cx="284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483F4A-92E7-3020-0062-7A2C911342A7}"/>
                    </a:ext>
                  </a:extLst>
                </p14:cNvPr>
                <p14:cNvContentPartPr/>
                <p14:nvPr/>
              </p14:nvContentPartPr>
              <p14:xfrm>
                <a:off x="3711812" y="6368878"/>
                <a:ext cx="200520" cy="448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483F4A-92E7-3020-0062-7A2C911342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02812" y="6360238"/>
                  <a:ext cx="2181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1904AC-D326-9381-D5AD-8E0CB2E38F8A}"/>
                    </a:ext>
                  </a:extLst>
                </p14:cNvPr>
                <p14:cNvContentPartPr/>
                <p14:nvPr/>
              </p14:nvContentPartPr>
              <p14:xfrm>
                <a:off x="5683172" y="554158"/>
                <a:ext cx="5407920" cy="2714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1904AC-D326-9381-D5AD-8E0CB2E38F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74532" y="545158"/>
                  <a:ext cx="5425560" cy="27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4385B4-A1D1-B9EA-75E2-B7533E16225D}"/>
                    </a:ext>
                  </a:extLst>
                </p14:cNvPr>
                <p14:cNvContentPartPr/>
                <p14:nvPr/>
              </p14:nvContentPartPr>
              <p14:xfrm>
                <a:off x="10672772" y="3297358"/>
                <a:ext cx="108360" cy="111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4385B4-A1D1-B9EA-75E2-B7533E16225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64132" y="3288718"/>
                  <a:ext cx="12600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034E37-5011-8EC8-35F8-2226979026BA}"/>
                    </a:ext>
                  </a:extLst>
                </p14:cNvPr>
                <p14:cNvContentPartPr/>
                <p14:nvPr/>
              </p14:nvContentPartPr>
              <p14:xfrm>
                <a:off x="10507172" y="3129598"/>
                <a:ext cx="481320" cy="569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034E37-5011-8EC8-35F8-2226979026B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98172" y="3120958"/>
                  <a:ext cx="4989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472B81-731C-D07E-078E-558926DDC31B}"/>
                    </a:ext>
                  </a:extLst>
                </p14:cNvPr>
                <p14:cNvContentPartPr/>
                <p14:nvPr/>
              </p14:nvContentPartPr>
              <p14:xfrm>
                <a:off x="10114412" y="4691638"/>
                <a:ext cx="183600" cy="448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472B81-731C-D07E-078E-558926DDC3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05772" y="4682998"/>
                  <a:ext cx="201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613544-8701-4642-FE08-1C44DA08B52E}"/>
                    </a:ext>
                  </a:extLst>
                </p14:cNvPr>
                <p14:cNvContentPartPr/>
                <p14:nvPr/>
              </p14:nvContentPartPr>
              <p14:xfrm>
                <a:off x="10417892" y="4868758"/>
                <a:ext cx="576000" cy="77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613544-8701-4642-FE08-1C44DA08B52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09252" y="4859758"/>
                  <a:ext cx="593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B86698-35E0-5AE1-252B-72317246C9EE}"/>
                    </a:ext>
                  </a:extLst>
                </p14:cNvPr>
                <p14:cNvContentPartPr/>
                <p14:nvPr/>
              </p14:nvContentPartPr>
              <p14:xfrm>
                <a:off x="10717772" y="4676518"/>
                <a:ext cx="168120" cy="35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B86698-35E0-5AE1-252B-72317246C9E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08772" y="4667518"/>
                  <a:ext cx="185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937EE2-9F94-AB70-8232-FF5923A419B9}"/>
                    </a:ext>
                  </a:extLst>
                </p14:cNvPr>
                <p14:cNvContentPartPr/>
                <p14:nvPr/>
              </p14:nvContentPartPr>
              <p14:xfrm>
                <a:off x="11122052" y="4391398"/>
                <a:ext cx="288000" cy="842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937EE2-9F94-AB70-8232-FF5923A419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13052" y="4382398"/>
                  <a:ext cx="305640" cy="86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6346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B6D65D-FA7B-744A-7E8F-86ECDC674675}"/>
                  </a:ext>
                </a:extLst>
              </p14:cNvPr>
              <p14:cNvContentPartPr/>
              <p14:nvPr/>
            </p14:nvContentPartPr>
            <p14:xfrm>
              <a:off x="4436852" y="26903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B6D65D-FA7B-744A-7E8F-86ECDC674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7852" y="26039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87FA5A-8E14-28A6-F8AF-833165F31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5125"/>
              </p:ext>
            </p:extLst>
          </p:nvPr>
        </p:nvGraphicFramePr>
        <p:xfrm>
          <a:off x="3950743" y="1903889"/>
          <a:ext cx="348438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60">
                  <a:extLst>
                    <a:ext uri="{9D8B030D-6E8A-4147-A177-3AD203B41FA5}">
                      <a16:colId xmlns:a16="http://schemas.microsoft.com/office/drawing/2014/main" val="316702381"/>
                    </a:ext>
                  </a:extLst>
                </a:gridCol>
                <a:gridCol w="1161460">
                  <a:extLst>
                    <a:ext uri="{9D8B030D-6E8A-4147-A177-3AD203B41FA5}">
                      <a16:colId xmlns:a16="http://schemas.microsoft.com/office/drawing/2014/main" val="4027128591"/>
                    </a:ext>
                  </a:extLst>
                </a:gridCol>
                <a:gridCol w="1161460">
                  <a:extLst>
                    <a:ext uri="{9D8B030D-6E8A-4147-A177-3AD203B41FA5}">
                      <a16:colId xmlns:a16="http://schemas.microsoft.com/office/drawing/2014/main" val="124984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506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758A1EC-C3FF-AB42-9F1A-D9A275DF98CF}"/>
              </a:ext>
            </a:extLst>
          </p:cNvPr>
          <p:cNvGrpSpPr/>
          <p:nvPr/>
        </p:nvGrpSpPr>
        <p:grpSpPr>
          <a:xfrm>
            <a:off x="2847452" y="1618678"/>
            <a:ext cx="5925240" cy="2331000"/>
            <a:chOff x="2847452" y="1618678"/>
            <a:chExt cx="5925240" cy="23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913583-560C-EB53-8377-134294F570D9}"/>
                    </a:ext>
                  </a:extLst>
                </p14:cNvPr>
                <p14:cNvContentPartPr/>
                <p14:nvPr/>
              </p14:nvContentPartPr>
              <p14:xfrm>
                <a:off x="2847452" y="2238238"/>
                <a:ext cx="656280" cy="24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913583-560C-EB53-8377-134294F570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8812" y="2229238"/>
                  <a:ext cx="673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A87599-11C4-27B2-6075-821BFA962A36}"/>
                    </a:ext>
                  </a:extLst>
                </p14:cNvPr>
                <p14:cNvContentPartPr/>
                <p14:nvPr/>
              </p14:nvContentPartPr>
              <p14:xfrm>
                <a:off x="3477452" y="2097838"/>
                <a:ext cx="119520" cy="20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A87599-11C4-27B2-6075-821BFA962A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8812" y="2089198"/>
                  <a:ext cx="137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6EBBC8-DCAC-DE1D-30CF-BF989FC4D671}"/>
                    </a:ext>
                  </a:extLst>
                </p14:cNvPr>
                <p14:cNvContentPartPr/>
                <p14:nvPr/>
              </p14:nvContentPartPr>
              <p14:xfrm>
                <a:off x="2847452" y="2876518"/>
                <a:ext cx="776880" cy="3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6EBBC8-DCAC-DE1D-30CF-BF989FC4D6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8812" y="2867518"/>
                  <a:ext cx="794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F33C12-AC15-6612-322F-4465ED1AA1B1}"/>
                    </a:ext>
                  </a:extLst>
                </p14:cNvPr>
                <p14:cNvContentPartPr/>
                <p14:nvPr/>
              </p14:nvContentPartPr>
              <p14:xfrm>
                <a:off x="3552332" y="2682838"/>
                <a:ext cx="182880" cy="36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F33C12-AC15-6612-322F-4465ED1AA1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3692" y="2673838"/>
                  <a:ext cx="20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F64F48-0E3E-A959-39CB-55FB593481FE}"/>
                    </a:ext>
                  </a:extLst>
                </p14:cNvPr>
                <p14:cNvContentPartPr/>
                <p14:nvPr/>
              </p14:nvContentPartPr>
              <p14:xfrm>
                <a:off x="3613892" y="1618678"/>
                <a:ext cx="4501440" cy="111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F64F48-0E3E-A959-39CB-55FB593481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4892" y="1609678"/>
                  <a:ext cx="451908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E5D0DB-8EA5-75C4-A303-9554EC07A573}"/>
                    </a:ext>
                  </a:extLst>
                </p14:cNvPr>
                <p14:cNvContentPartPr/>
                <p14:nvPr/>
              </p14:nvContentPartPr>
              <p14:xfrm>
                <a:off x="3774092" y="2607958"/>
                <a:ext cx="4230720" cy="90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E5D0DB-8EA5-75C4-A303-9554EC07A5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5092" y="2598958"/>
                  <a:ext cx="424836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1DA395-2B8D-915E-A0A7-1BFFB54DA7B8}"/>
                    </a:ext>
                  </a:extLst>
                </p14:cNvPr>
                <p14:cNvContentPartPr/>
                <p14:nvPr/>
              </p14:nvContentPartPr>
              <p14:xfrm>
                <a:off x="8394332" y="2170918"/>
                <a:ext cx="378360" cy="45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1DA395-2B8D-915E-A0A7-1BFFB54DA7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85332" y="2162278"/>
                  <a:ext cx="396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E71B75-A11B-F95A-6309-F468E6DCAAF2}"/>
                    </a:ext>
                  </a:extLst>
                </p14:cNvPr>
                <p14:cNvContentPartPr/>
                <p14:nvPr/>
              </p14:nvContentPartPr>
              <p14:xfrm>
                <a:off x="8199212" y="2901718"/>
                <a:ext cx="512640" cy="104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E71B75-A11B-F95A-6309-F468E6DCAA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0572" y="2893078"/>
                  <a:ext cx="530280" cy="10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34889-852A-C5BC-B3A3-17B830CA2F43}"/>
              </a:ext>
            </a:extLst>
          </p:cNvPr>
          <p:cNvGrpSpPr/>
          <p:nvPr/>
        </p:nvGrpSpPr>
        <p:grpSpPr>
          <a:xfrm>
            <a:off x="380732" y="1078678"/>
            <a:ext cx="1043280" cy="3130200"/>
            <a:chOff x="380732" y="1078678"/>
            <a:chExt cx="1043280" cy="31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8A0179-C4B8-D9F2-905A-5924093864B2}"/>
                    </a:ext>
                  </a:extLst>
                </p14:cNvPr>
                <p14:cNvContentPartPr/>
                <p14:nvPr/>
              </p14:nvContentPartPr>
              <p14:xfrm>
                <a:off x="1117652" y="1078678"/>
                <a:ext cx="306360" cy="313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8A0179-C4B8-D9F2-905A-5924093864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8652" y="1070038"/>
                  <a:ext cx="324000" cy="31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259381-A6F8-E03A-94AB-B1360EEFCBA5}"/>
                    </a:ext>
                  </a:extLst>
                </p14:cNvPr>
                <p14:cNvContentPartPr/>
                <p14:nvPr/>
              </p14:nvContentPartPr>
              <p14:xfrm>
                <a:off x="380732" y="1935838"/>
                <a:ext cx="413640" cy="78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259381-A6F8-E03A-94AB-B1360EEFCB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2092" y="1927198"/>
                  <a:ext cx="431280" cy="79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A39339-68B2-F36C-8E92-4C9DE96404DE}"/>
              </a:ext>
            </a:extLst>
          </p:cNvPr>
          <p:cNvGrpSpPr/>
          <p:nvPr/>
        </p:nvGrpSpPr>
        <p:grpSpPr>
          <a:xfrm>
            <a:off x="1944572" y="1944838"/>
            <a:ext cx="511920" cy="1462680"/>
            <a:chOff x="1944572" y="1944838"/>
            <a:chExt cx="511920" cy="14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7B24B7-E761-A63D-16E7-D0027B3723A3}"/>
                    </a:ext>
                  </a:extLst>
                </p14:cNvPr>
                <p14:cNvContentPartPr/>
                <p14:nvPr/>
              </p14:nvContentPartPr>
              <p14:xfrm>
                <a:off x="2202692" y="1944838"/>
                <a:ext cx="79560" cy="38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7B24B7-E761-A63D-16E7-D0027B3723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94052" y="1935838"/>
                  <a:ext cx="97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8208AE-C748-0E6D-7D22-131897E649C4}"/>
                    </a:ext>
                  </a:extLst>
                </p14:cNvPr>
                <p14:cNvContentPartPr/>
                <p14:nvPr/>
              </p14:nvContentPartPr>
              <p14:xfrm>
                <a:off x="1944572" y="2712718"/>
                <a:ext cx="260640" cy="62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8208AE-C748-0E6D-7D22-131897E64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5932" y="2703718"/>
                  <a:ext cx="2782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290477-4B2F-AB36-8EED-636DC263252C}"/>
                    </a:ext>
                  </a:extLst>
                </p14:cNvPr>
                <p14:cNvContentPartPr/>
                <p14:nvPr/>
              </p14:nvContentPartPr>
              <p14:xfrm>
                <a:off x="2338052" y="2175958"/>
                <a:ext cx="118440" cy="38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290477-4B2F-AB36-8EED-636DC26325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9412" y="2167318"/>
                  <a:ext cx="136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8576EE-87D3-A4E7-D6F4-C9DA6E39127E}"/>
                    </a:ext>
                  </a:extLst>
                </p14:cNvPr>
                <p14:cNvContentPartPr/>
                <p14:nvPr/>
              </p14:nvContentPartPr>
              <p14:xfrm>
                <a:off x="2113412" y="3089278"/>
                <a:ext cx="318960" cy="31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8576EE-87D3-A4E7-D6F4-C9DA6E3912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4412" y="3080278"/>
                  <a:ext cx="33660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5DD30C-F1BA-921B-DF22-01802E7A784E}"/>
              </a:ext>
            </a:extLst>
          </p:cNvPr>
          <p:cNvGrpSpPr/>
          <p:nvPr/>
        </p:nvGrpSpPr>
        <p:grpSpPr>
          <a:xfrm>
            <a:off x="2682572" y="4441078"/>
            <a:ext cx="2117520" cy="1153440"/>
            <a:chOff x="2682572" y="4441078"/>
            <a:chExt cx="2117520" cy="11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515C5-BCD7-CC38-C173-104F7994241D}"/>
                    </a:ext>
                  </a:extLst>
                </p14:cNvPr>
                <p14:cNvContentPartPr/>
                <p14:nvPr/>
              </p14:nvContentPartPr>
              <p14:xfrm>
                <a:off x="2682572" y="4736998"/>
                <a:ext cx="227520" cy="85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515C5-BCD7-CC38-C173-104F799424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73932" y="4728358"/>
                  <a:ext cx="24516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AB02B-88C0-F357-CA21-A80D258C0333}"/>
                    </a:ext>
                  </a:extLst>
                </p14:cNvPr>
                <p14:cNvContentPartPr/>
                <p14:nvPr/>
              </p14:nvContentPartPr>
              <p14:xfrm>
                <a:off x="2978132" y="4482478"/>
                <a:ext cx="199440" cy="89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AB02B-88C0-F357-CA21-A80D258C03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9132" y="4473838"/>
                  <a:ext cx="21708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77F697-C976-7C76-0A6E-9B53F27B9856}"/>
                    </a:ext>
                  </a:extLst>
                </p14:cNvPr>
                <p14:cNvContentPartPr/>
                <p14:nvPr/>
              </p14:nvContentPartPr>
              <p14:xfrm>
                <a:off x="3474932" y="4441078"/>
                <a:ext cx="340200" cy="92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77F697-C976-7C76-0A6E-9B53F27B98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66292" y="4432078"/>
                  <a:ext cx="3578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728796-1D29-CC45-326A-200180497D4B}"/>
                    </a:ext>
                  </a:extLst>
                </p14:cNvPr>
                <p14:cNvContentPartPr/>
                <p14:nvPr/>
              </p14:nvContentPartPr>
              <p14:xfrm>
                <a:off x="3891812" y="4448998"/>
                <a:ext cx="369000" cy="861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728796-1D29-CC45-326A-200180497D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2812" y="4439998"/>
                  <a:ext cx="3866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668403-36AE-B9D8-80C1-4860FEC54BC8}"/>
                    </a:ext>
                  </a:extLst>
                </p14:cNvPr>
                <p14:cNvContentPartPr/>
                <p14:nvPr/>
              </p14:nvContentPartPr>
              <p14:xfrm>
                <a:off x="4523972" y="4447198"/>
                <a:ext cx="276120" cy="83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668403-36AE-B9D8-80C1-4860FEC54B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4972" y="4438558"/>
                  <a:ext cx="29376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5B2B37-9901-2664-F8FE-FE8A191A29E3}"/>
                    </a:ext>
                  </a:extLst>
                </p14:cNvPr>
                <p14:cNvContentPartPr/>
                <p14:nvPr/>
              </p14:nvContentPartPr>
              <p14:xfrm>
                <a:off x="3357572" y="4766518"/>
                <a:ext cx="360" cy="40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5B2B37-9901-2664-F8FE-FE8A191A29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8572" y="4757518"/>
                  <a:ext cx="180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CFEFF1-2953-3826-A888-4C85672558EA}"/>
                    </a:ext>
                  </a:extLst>
                </p14:cNvPr>
                <p14:cNvContentPartPr/>
                <p14:nvPr/>
              </p14:nvContentPartPr>
              <p14:xfrm>
                <a:off x="3402212" y="4631518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CFEFF1-2953-3826-A888-4C85672558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3212" y="46228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E13578-609E-FF68-A400-D2E73148A6CD}"/>
                    </a:ext>
                  </a:extLst>
                </p14:cNvPr>
                <p14:cNvContentPartPr/>
                <p14:nvPr/>
              </p14:nvContentPartPr>
              <p14:xfrm>
                <a:off x="4291412" y="4706398"/>
                <a:ext cx="41040" cy="51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E13578-609E-FF68-A400-D2E73148A6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82412" y="4697758"/>
                  <a:ext cx="586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449F19-E579-EBAE-BD6B-3C557F3A946D}"/>
                    </a:ext>
                  </a:extLst>
                </p14:cNvPr>
                <p14:cNvContentPartPr/>
                <p14:nvPr/>
              </p14:nvContentPartPr>
              <p14:xfrm>
                <a:off x="4332092" y="4586158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449F19-E579-EBAE-BD6B-3C557F3A94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3092" y="4577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E3B02D-E735-BCEE-B075-3EA5D0896D33}"/>
                    </a:ext>
                  </a:extLst>
                </p14:cNvPr>
                <p14:cNvContentPartPr/>
                <p14:nvPr/>
              </p14:nvContentPartPr>
              <p14:xfrm>
                <a:off x="4106012" y="5081518"/>
                <a:ext cx="240840" cy="39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E3B02D-E735-BCEE-B075-3EA5D0896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7372" y="5072518"/>
                  <a:ext cx="258480" cy="41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9590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905011-EC71-7A31-C464-DA1E40542F51}"/>
                  </a:ext>
                </a:extLst>
              </p14:cNvPr>
              <p14:cNvContentPartPr/>
              <p14:nvPr/>
            </p14:nvContentPartPr>
            <p14:xfrm>
              <a:off x="1066892" y="222238"/>
              <a:ext cx="1886760" cy="4520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905011-EC71-7A31-C464-DA1E40542F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252" y="213598"/>
                <a:ext cx="1904400" cy="45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FAAE39-7600-9B26-460C-0E05A7692AAE}"/>
                  </a:ext>
                </a:extLst>
              </p14:cNvPr>
              <p14:cNvContentPartPr/>
              <p14:nvPr/>
            </p14:nvContentPartPr>
            <p14:xfrm>
              <a:off x="4368812" y="4414798"/>
              <a:ext cx="925560" cy="1650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FAAE39-7600-9B26-460C-0E05A7692A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9812" y="4406158"/>
                <a:ext cx="9432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776DF3B-D91F-1EE1-1ECA-7BA59A3E3C9B}"/>
                  </a:ext>
                </a:extLst>
              </p14:cNvPr>
              <p14:cNvContentPartPr/>
              <p14:nvPr/>
            </p14:nvContentPartPr>
            <p14:xfrm>
              <a:off x="8334212" y="6376798"/>
              <a:ext cx="678240" cy="658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776DF3B-D91F-1EE1-1ECA-7BA59A3E3C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5212" y="6367798"/>
                <a:ext cx="6958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3EB4913-010A-B3DC-FB5F-B62FB79D8662}"/>
                  </a:ext>
                </a:extLst>
              </p14:cNvPr>
              <p14:cNvContentPartPr/>
              <p14:nvPr/>
            </p14:nvContentPartPr>
            <p14:xfrm>
              <a:off x="354452" y="5111239"/>
              <a:ext cx="2074680" cy="14245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3EB4913-010A-B3DC-FB5F-B62FB79D86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812" y="5102599"/>
                <a:ext cx="2092320" cy="14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70040F2-3172-A91A-311C-D9F81D46DB97}"/>
                  </a:ext>
                </a:extLst>
              </p14:cNvPr>
              <p14:cNvContentPartPr/>
              <p14:nvPr/>
            </p14:nvContentPartPr>
            <p14:xfrm>
              <a:off x="3581132" y="254479"/>
              <a:ext cx="5925600" cy="1217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70040F2-3172-A91A-311C-D9F81D46DB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2492" y="245479"/>
                <a:ext cx="5943240" cy="1234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CFA1284-29ED-9D9A-3A8B-28B9F4B150E4}"/>
              </a:ext>
            </a:extLst>
          </p:cNvPr>
          <p:cNvCxnSpPr/>
          <p:nvPr/>
        </p:nvCxnSpPr>
        <p:spPr>
          <a:xfrm flipV="1">
            <a:off x="2673932" y="5624038"/>
            <a:ext cx="4793040" cy="54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ECFCED-783F-D534-6F11-E5FD9E426757}"/>
              </a:ext>
            </a:extLst>
          </p:cNvPr>
          <p:cNvGrpSpPr/>
          <p:nvPr/>
        </p:nvGrpSpPr>
        <p:grpSpPr>
          <a:xfrm>
            <a:off x="328172" y="284518"/>
            <a:ext cx="10917720" cy="6453000"/>
            <a:chOff x="328172" y="284518"/>
            <a:chExt cx="10917720" cy="64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5A7233-9E2D-236B-8C53-FC3A126A0AFC}"/>
                    </a:ext>
                  </a:extLst>
                </p14:cNvPr>
                <p14:cNvContentPartPr/>
                <p14:nvPr/>
              </p14:nvContentPartPr>
              <p14:xfrm>
                <a:off x="328172" y="2109358"/>
                <a:ext cx="348120" cy="47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5A7233-9E2D-236B-8C53-FC3A126A0A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532" y="2100358"/>
                  <a:ext cx="3657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D59E8F-46CE-4C0A-AF60-ACC7100A6EC6}"/>
                    </a:ext>
                  </a:extLst>
                </p14:cNvPr>
                <p14:cNvContentPartPr/>
                <p14:nvPr/>
              </p14:nvContentPartPr>
              <p14:xfrm>
                <a:off x="1375412" y="688798"/>
                <a:ext cx="406800" cy="3050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D59E8F-46CE-4C0A-AF60-ACC7100A6E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6412" y="680158"/>
                  <a:ext cx="424440" cy="30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8FA851-F829-2D2E-0ABE-B1AD211B484B}"/>
                    </a:ext>
                  </a:extLst>
                </p14:cNvPr>
                <p14:cNvContentPartPr/>
                <p14:nvPr/>
              </p14:nvContentPartPr>
              <p14:xfrm>
                <a:off x="4871012" y="5679838"/>
                <a:ext cx="5564880" cy="650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8FA851-F829-2D2E-0ABE-B1AD211B48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2012" y="5671198"/>
                  <a:ext cx="55825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8E1F732-2991-CBAE-550C-B0BAC5D1E47D}"/>
                    </a:ext>
                  </a:extLst>
                </p14:cNvPr>
                <p14:cNvContentPartPr/>
                <p14:nvPr/>
              </p14:nvContentPartPr>
              <p14:xfrm>
                <a:off x="8334212" y="6398038"/>
                <a:ext cx="637200" cy="339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8E1F732-2991-CBAE-550C-B0BAC5D1E4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25212" y="6389398"/>
                  <a:ext cx="6548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E7B533-42D7-8EB5-7A70-A2890DED0061}"/>
                    </a:ext>
                  </a:extLst>
                </p14:cNvPr>
                <p14:cNvContentPartPr/>
                <p14:nvPr/>
              </p14:nvContentPartPr>
              <p14:xfrm>
                <a:off x="2443172" y="4646278"/>
                <a:ext cx="2208600" cy="513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E7B533-42D7-8EB5-7A70-A2890DED00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34172" y="4637638"/>
                  <a:ext cx="22262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BEF125-B78D-D51B-E940-B8FD9AF5DEBA}"/>
                    </a:ext>
                  </a:extLst>
                </p14:cNvPr>
                <p14:cNvContentPartPr/>
                <p14:nvPr/>
              </p14:nvContentPartPr>
              <p14:xfrm>
                <a:off x="2386652" y="4301758"/>
                <a:ext cx="896400" cy="959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BEF125-B78D-D51B-E940-B8FD9AF5DE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78012" y="4293118"/>
                  <a:ext cx="91404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DBC82C-19FE-C064-DA6A-2F5EAD43BD1E}"/>
                    </a:ext>
                  </a:extLst>
                </p14:cNvPr>
                <p14:cNvContentPartPr/>
                <p14:nvPr/>
              </p14:nvContentPartPr>
              <p14:xfrm>
                <a:off x="4526852" y="4721518"/>
                <a:ext cx="108000" cy="1306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DBC82C-19FE-C064-DA6A-2F5EAD43BD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7852" y="4712878"/>
                  <a:ext cx="125640" cy="13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9B5250-2572-7150-43A0-6D9EFC0077E2}"/>
                    </a:ext>
                  </a:extLst>
                </p14:cNvPr>
                <p14:cNvContentPartPr/>
                <p14:nvPr/>
              </p14:nvContentPartPr>
              <p14:xfrm>
                <a:off x="4376732" y="4882078"/>
                <a:ext cx="6247080" cy="87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9B5250-2572-7150-43A0-6D9EFC0077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7732" y="4873438"/>
                  <a:ext cx="626472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7B1EDD-F238-FC61-570F-2AE8373451C9}"/>
                    </a:ext>
                  </a:extLst>
                </p14:cNvPr>
                <p14:cNvContentPartPr/>
                <p14:nvPr/>
              </p14:nvContentPartPr>
              <p14:xfrm>
                <a:off x="5276372" y="5051278"/>
                <a:ext cx="36720" cy="774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7B1EDD-F238-FC61-570F-2AE8373451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7732" y="5042638"/>
                  <a:ext cx="5436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674EB3-C87A-BC91-36F0-7020D8CE7942}"/>
                    </a:ext>
                  </a:extLst>
                </p14:cNvPr>
                <p14:cNvContentPartPr/>
                <p14:nvPr/>
              </p14:nvContentPartPr>
              <p14:xfrm>
                <a:off x="5741132" y="5134438"/>
                <a:ext cx="343800" cy="103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674EB3-C87A-BC91-36F0-7020D8CE7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32132" y="5125798"/>
                  <a:ext cx="36144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56CA731-57A8-0982-AECB-0BADDCF35770}"/>
                    </a:ext>
                  </a:extLst>
                </p14:cNvPr>
                <p14:cNvContentPartPr/>
                <p14:nvPr/>
              </p14:nvContentPartPr>
              <p14:xfrm>
                <a:off x="6550052" y="4991518"/>
                <a:ext cx="327240" cy="763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56CA731-57A8-0982-AECB-0BADDCF357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41052" y="4982518"/>
                  <a:ext cx="3448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7E717D-9DE6-A4B5-A1F5-AD9F6F8B5A98}"/>
                    </a:ext>
                  </a:extLst>
                </p14:cNvPr>
                <p14:cNvContentPartPr/>
                <p14:nvPr/>
              </p14:nvContentPartPr>
              <p14:xfrm>
                <a:off x="7689452" y="4916638"/>
                <a:ext cx="176400" cy="753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7E717D-9DE6-A4B5-A1F5-AD9F6F8B5A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80452" y="4907638"/>
                  <a:ext cx="19404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A2B421D-46C4-82EC-D2A2-9FDC69833F53}"/>
                    </a:ext>
                  </a:extLst>
                </p14:cNvPr>
                <p14:cNvContentPartPr/>
                <p14:nvPr/>
              </p14:nvContentPartPr>
              <p14:xfrm>
                <a:off x="8229452" y="5401558"/>
                <a:ext cx="360" cy="2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A2B421D-46C4-82EC-D2A2-9FDC69833F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20452" y="5392918"/>
                  <a:ext cx="18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40BA6D-8016-422C-75F7-7638B6402447}"/>
                    </a:ext>
                  </a:extLst>
                </p14:cNvPr>
                <p14:cNvContentPartPr/>
                <p14:nvPr/>
              </p14:nvContentPartPr>
              <p14:xfrm>
                <a:off x="8514212" y="5291038"/>
                <a:ext cx="27000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40BA6D-8016-422C-75F7-7638B64024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05572" y="5282398"/>
                  <a:ext cx="287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A438F9-12E5-8A6C-5171-77BB29655CA9}"/>
                    </a:ext>
                  </a:extLst>
                </p14:cNvPr>
                <p14:cNvContentPartPr/>
                <p14:nvPr/>
              </p14:nvContentPartPr>
              <p14:xfrm>
                <a:off x="9278492" y="4811158"/>
                <a:ext cx="38520" cy="959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A438F9-12E5-8A6C-5171-77BB29655C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69852" y="4802518"/>
                  <a:ext cx="5616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AB0390D-09A8-23A5-AD9D-629A272C5B34}"/>
                    </a:ext>
                  </a:extLst>
                </p14:cNvPr>
                <p14:cNvContentPartPr/>
                <p14:nvPr/>
              </p14:nvContentPartPr>
              <p14:xfrm>
                <a:off x="4786772" y="4996198"/>
                <a:ext cx="238320" cy="47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AB0390D-09A8-23A5-AD9D-629A272C5B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7772" y="4987558"/>
                  <a:ext cx="2559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99D5E9B-CBFF-C7D1-F757-B3F56CC3E90D}"/>
                    </a:ext>
                  </a:extLst>
                </p14:cNvPr>
                <p14:cNvContentPartPr/>
                <p14:nvPr/>
              </p14:nvContentPartPr>
              <p14:xfrm>
                <a:off x="4916732" y="5325958"/>
                <a:ext cx="77400" cy="330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99D5E9B-CBFF-C7D1-F757-B3F56CC3E9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07732" y="5316958"/>
                  <a:ext cx="95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C3FC89-F0D0-5FE3-EB83-83AA993D98FE}"/>
                    </a:ext>
                  </a:extLst>
                </p14:cNvPr>
                <p14:cNvContentPartPr/>
                <p14:nvPr/>
              </p14:nvContentPartPr>
              <p14:xfrm>
                <a:off x="5470412" y="5041558"/>
                <a:ext cx="194400" cy="434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C3FC89-F0D0-5FE3-EB83-83AA993D98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61412" y="5032918"/>
                  <a:ext cx="212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358D83-5EA3-C92B-C9C6-925A64A3102B}"/>
                    </a:ext>
                  </a:extLst>
                </p14:cNvPr>
                <p14:cNvContentPartPr/>
                <p14:nvPr/>
              </p14:nvContentPartPr>
              <p14:xfrm>
                <a:off x="5560772" y="5156398"/>
                <a:ext cx="296280" cy="46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358D83-5EA3-C92B-C9C6-925A64A310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2132" y="5147398"/>
                  <a:ext cx="3139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CB7B61-BD21-03DE-2978-017CA6802951}"/>
                    </a:ext>
                  </a:extLst>
                </p14:cNvPr>
                <p14:cNvContentPartPr/>
                <p14:nvPr/>
              </p14:nvContentPartPr>
              <p14:xfrm>
                <a:off x="6205892" y="5031118"/>
                <a:ext cx="78480" cy="50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CB7B61-BD21-03DE-2978-017CA68029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97252" y="5022478"/>
                  <a:ext cx="961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95FB34-4C1A-8BAF-9B38-4FD2B959B0C3}"/>
                    </a:ext>
                  </a:extLst>
                </p14:cNvPr>
                <p14:cNvContentPartPr/>
                <p14:nvPr/>
              </p14:nvContentPartPr>
              <p14:xfrm>
                <a:off x="6226412" y="5305798"/>
                <a:ext cx="607320" cy="691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95FB34-4C1A-8BAF-9B38-4FD2B959B0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17412" y="5296798"/>
                  <a:ext cx="6249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BACFC1-FD81-2853-E08B-2AA759BC3727}"/>
                    </a:ext>
                  </a:extLst>
                </p14:cNvPr>
                <p14:cNvContentPartPr/>
                <p14:nvPr/>
              </p14:nvContentPartPr>
              <p14:xfrm>
                <a:off x="7254932" y="5305798"/>
                <a:ext cx="244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BACFC1-FD81-2853-E08B-2AA759BC37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45932" y="5297158"/>
                  <a:ext cx="4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D1259D-4FF4-8D29-F8DF-2C0DBAECE63E}"/>
                    </a:ext>
                  </a:extLst>
                </p14:cNvPr>
                <p14:cNvContentPartPr/>
                <p14:nvPr/>
              </p14:nvContentPartPr>
              <p14:xfrm>
                <a:off x="7899692" y="5216158"/>
                <a:ext cx="635400" cy="90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D1259D-4FF4-8D29-F8DF-2C0DBAECE6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0692" y="5207518"/>
                  <a:ext cx="653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4094878-B067-2E2D-F79E-9B6FF8723E2D}"/>
                    </a:ext>
                  </a:extLst>
                </p14:cNvPr>
                <p14:cNvContentPartPr/>
                <p14:nvPr/>
              </p14:nvContentPartPr>
              <p14:xfrm>
                <a:off x="9814172" y="4916638"/>
                <a:ext cx="187920" cy="36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4094878-B067-2E2D-F79E-9B6FF8723E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5172" y="4907638"/>
                  <a:ext cx="205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A839DD-696F-3C93-CBBE-70667A8ECE7A}"/>
                    </a:ext>
                  </a:extLst>
                </p14:cNvPr>
                <p14:cNvContentPartPr/>
                <p14:nvPr/>
              </p14:nvContentPartPr>
              <p14:xfrm>
                <a:off x="9937652" y="5175118"/>
                <a:ext cx="410400" cy="388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A839DD-696F-3C93-CBBE-70667A8ECE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28652" y="5166118"/>
                  <a:ext cx="428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CC34EC-26BE-D5ED-1161-5D9FA898A206}"/>
                    </a:ext>
                  </a:extLst>
                </p14:cNvPr>
                <p14:cNvContentPartPr/>
                <p14:nvPr/>
              </p14:nvContentPartPr>
              <p14:xfrm>
                <a:off x="2322932" y="1183438"/>
                <a:ext cx="8028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CC34EC-26BE-D5ED-1161-5D9FA898A2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13932" y="1174798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D0CCBC-BDD2-6DA3-5593-00A203AFD46D}"/>
                    </a:ext>
                  </a:extLst>
                </p14:cNvPr>
                <p14:cNvContentPartPr/>
                <p14:nvPr/>
              </p14:nvContentPartPr>
              <p14:xfrm>
                <a:off x="3653132" y="1653598"/>
                <a:ext cx="5599080" cy="807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D0CCBC-BDD2-6DA3-5593-00A203AFD4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4492" y="1644958"/>
                  <a:ext cx="56167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33C4F5-437C-A7BC-918A-2EA03AFA06AB}"/>
                    </a:ext>
                  </a:extLst>
                </p14:cNvPr>
                <p14:cNvContentPartPr/>
                <p14:nvPr/>
              </p14:nvContentPartPr>
              <p14:xfrm>
                <a:off x="4556372" y="1738198"/>
                <a:ext cx="41040" cy="38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33C4F5-437C-A7BC-918A-2EA03AFA06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47372" y="1729558"/>
                  <a:ext cx="586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B1D01E-481E-DD6E-5AA7-487290E59EB6}"/>
                    </a:ext>
                  </a:extLst>
                </p14:cNvPr>
                <p14:cNvContentPartPr/>
                <p14:nvPr/>
              </p14:nvContentPartPr>
              <p14:xfrm>
                <a:off x="5201132" y="1813438"/>
                <a:ext cx="254520" cy="49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B1D01E-481E-DD6E-5AA7-487290E59E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92132" y="1804798"/>
                  <a:ext cx="2721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A80ABA-2FA7-BD90-E7A8-8195961A98E8}"/>
                    </a:ext>
                  </a:extLst>
                </p14:cNvPr>
                <p14:cNvContentPartPr/>
                <p14:nvPr/>
              </p14:nvContentPartPr>
              <p14:xfrm>
                <a:off x="6220292" y="1678798"/>
                <a:ext cx="270360" cy="52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A80ABA-2FA7-BD90-E7A8-8195961A98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11292" y="1669798"/>
                  <a:ext cx="2880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C586CB-B571-4912-FE27-4A0CA2AEFE5A}"/>
                    </a:ext>
                  </a:extLst>
                </p14:cNvPr>
                <p14:cNvContentPartPr/>
                <p14:nvPr/>
              </p14:nvContentPartPr>
              <p14:xfrm>
                <a:off x="6804932" y="2035558"/>
                <a:ext cx="93240" cy="1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C586CB-B571-4912-FE27-4A0CA2AEFE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6292" y="2026918"/>
                  <a:ext cx="110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25E2F1-158C-69B9-2A44-4B5CC9CC45A3}"/>
                    </a:ext>
                  </a:extLst>
                </p14:cNvPr>
                <p14:cNvContentPartPr/>
                <p14:nvPr/>
              </p14:nvContentPartPr>
              <p14:xfrm>
                <a:off x="7854332" y="1978318"/>
                <a:ext cx="247680" cy="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25E2F1-158C-69B9-2A44-4B5CC9CC45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45332" y="1969678"/>
                  <a:ext cx="265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E07EA5-230B-8C91-F36F-1BC63F2B4448}"/>
                    </a:ext>
                  </a:extLst>
                </p14:cNvPr>
                <p14:cNvContentPartPr/>
                <p14:nvPr/>
              </p14:nvContentPartPr>
              <p14:xfrm>
                <a:off x="8408732" y="1768078"/>
                <a:ext cx="31320" cy="72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E07EA5-230B-8C91-F36F-1BC63F2B4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00092" y="1759438"/>
                  <a:ext cx="4896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E566A2-9656-7F81-CFA7-89D1349D26B5}"/>
                    </a:ext>
                  </a:extLst>
                </p14:cNvPr>
                <p14:cNvContentPartPr/>
                <p14:nvPr/>
              </p14:nvContentPartPr>
              <p14:xfrm>
                <a:off x="9593492" y="1765918"/>
                <a:ext cx="405720" cy="72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E566A2-9656-7F81-CFA7-89D1349D26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84852" y="1757278"/>
                  <a:ext cx="4233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B6F580-DD14-AA89-FAAC-27E77A122087}"/>
                    </a:ext>
                  </a:extLst>
                </p14:cNvPr>
                <p14:cNvContentPartPr/>
                <p14:nvPr/>
              </p14:nvContentPartPr>
              <p14:xfrm>
                <a:off x="3729452" y="734158"/>
                <a:ext cx="63000" cy="73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B6F580-DD14-AA89-FAAC-27E77A1220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20452" y="725518"/>
                  <a:ext cx="8064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36AA82-7EB4-969A-5349-C384D8176AD5}"/>
                    </a:ext>
                  </a:extLst>
                </p14:cNvPr>
                <p14:cNvContentPartPr/>
                <p14:nvPr/>
              </p14:nvContentPartPr>
              <p14:xfrm>
                <a:off x="3717212" y="807958"/>
                <a:ext cx="5647320" cy="67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36AA82-7EB4-969A-5349-C384D8176A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8572" y="799318"/>
                  <a:ext cx="56649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033DF4-476A-45A7-45C1-74CAD5AB108F}"/>
                    </a:ext>
                  </a:extLst>
                </p14:cNvPr>
                <p14:cNvContentPartPr/>
                <p14:nvPr/>
              </p14:nvContentPartPr>
              <p14:xfrm>
                <a:off x="4391492" y="838918"/>
                <a:ext cx="37080" cy="26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033DF4-476A-45A7-45C1-74CAD5AB10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82492" y="830278"/>
                  <a:ext cx="54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EE5718-F298-C57B-AC2D-35630E93C19C}"/>
                    </a:ext>
                  </a:extLst>
                </p14:cNvPr>
                <p14:cNvContentPartPr/>
                <p14:nvPr/>
              </p14:nvContentPartPr>
              <p14:xfrm>
                <a:off x="4706492" y="818038"/>
                <a:ext cx="147240" cy="35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EE5718-F298-C57B-AC2D-35630E93C1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7492" y="809038"/>
                  <a:ext cx="164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163B25-3625-5992-641B-B5F088429777}"/>
                    </a:ext>
                  </a:extLst>
                </p14:cNvPr>
                <p14:cNvContentPartPr/>
                <p14:nvPr/>
              </p14:nvContentPartPr>
              <p14:xfrm>
                <a:off x="5170892" y="869158"/>
                <a:ext cx="77760" cy="34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163B25-3625-5992-641B-B5F0884297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2252" y="860158"/>
                  <a:ext cx="95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694347-B7DF-F579-D39A-F15880860A53}"/>
                    </a:ext>
                  </a:extLst>
                </p14:cNvPr>
                <p14:cNvContentPartPr/>
                <p14:nvPr/>
              </p14:nvContentPartPr>
              <p14:xfrm>
                <a:off x="5636012" y="823798"/>
                <a:ext cx="9360" cy="39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694347-B7DF-F579-D39A-F15880860A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7372" y="814798"/>
                  <a:ext cx="27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542ABF-5A51-5991-0421-228FAC162DCE}"/>
                    </a:ext>
                  </a:extLst>
                </p14:cNvPr>
                <p14:cNvContentPartPr/>
                <p14:nvPr/>
              </p14:nvContentPartPr>
              <p14:xfrm>
                <a:off x="6160892" y="748918"/>
                <a:ext cx="107280" cy="51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542ABF-5A51-5991-0421-228FAC162D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51892" y="740278"/>
                  <a:ext cx="1249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23CE7F-FD1F-C5CA-4EC1-5727D386B54A}"/>
                    </a:ext>
                  </a:extLst>
                </p14:cNvPr>
                <p14:cNvContentPartPr/>
                <p14:nvPr/>
              </p14:nvContentPartPr>
              <p14:xfrm>
                <a:off x="6999692" y="100379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23CE7F-FD1F-C5CA-4EC1-5727D386B5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052" y="9951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61A955-810D-FEB2-5887-4B1E23CAF50D}"/>
                    </a:ext>
                  </a:extLst>
                </p14:cNvPr>
                <p14:cNvContentPartPr/>
                <p14:nvPr/>
              </p14:nvContentPartPr>
              <p14:xfrm>
                <a:off x="7374812" y="869158"/>
                <a:ext cx="422640" cy="7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61A955-810D-FEB2-5887-4B1E23CAF5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66172" y="860158"/>
                  <a:ext cx="440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7DAB77-4A57-364B-9175-D851EBE2AD84}"/>
                    </a:ext>
                  </a:extLst>
                </p14:cNvPr>
                <p14:cNvContentPartPr/>
                <p14:nvPr/>
              </p14:nvContentPartPr>
              <p14:xfrm>
                <a:off x="8424212" y="793918"/>
                <a:ext cx="360" cy="52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7DAB77-4A57-364B-9175-D851EBE2AD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15212" y="784918"/>
                  <a:ext cx="180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1D4ABC-3C9B-8FBB-AD4F-3AE0BA2D7E70}"/>
                    </a:ext>
                  </a:extLst>
                </p14:cNvPr>
                <p14:cNvContentPartPr/>
                <p14:nvPr/>
              </p14:nvContentPartPr>
              <p14:xfrm>
                <a:off x="9548132" y="925678"/>
                <a:ext cx="271800" cy="28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1D4ABC-3C9B-8FBB-AD4F-3AE0BA2D7E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39492" y="917038"/>
                  <a:ext cx="289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F59055-D7E2-E47B-35E5-44DAC61F5546}"/>
                    </a:ext>
                  </a:extLst>
                </p14:cNvPr>
                <p14:cNvContentPartPr/>
                <p14:nvPr/>
              </p14:nvContentPartPr>
              <p14:xfrm>
                <a:off x="2787332" y="1081198"/>
                <a:ext cx="1247040" cy="59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F59055-D7E2-E47B-35E5-44DAC61F55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78692" y="1072198"/>
                  <a:ext cx="1264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47B03E-D2C1-F1C0-66C5-47A423D71E5F}"/>
                    </a:ext>
                  </a:extLst>
                </p14:cNvPr>
                <p14:cNvContentPartPr/>
                <p14:nvPr/>
              </p14:nvContentPartPr>
              <p14:xfrm>
                <a:off x="2916572" y="929278"/>
                <a:ext cx="918720" cy="28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47B03E-D2C1-F1C0-66C5-47A423D71E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07572" y="920278"/>
                  <a:ext cx="936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03058-40ED-201D-39C9-6E62BA01EF54}"/>
                    </a:ext>
                  </a:extLst>
                </p14:cNvPr>
                <p14:cNvContentPartPr/>
                <p14:nvPr/>
              </p14:nvContentPartPr>
              <p14:xfrm>
                <a:off x="2892812" y="1843678"/>
                <a:ext cx="521280" cy="4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03058-40ED-201D-39C9-6E62BA01EF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4172" y="1834678"/>
                  <a:ext cx="538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2473CB-77E6-4861-92B5-4AB98D8CA4C5}"/>
                    </a:ext>
                  </a:extLst>
                </p14:cNvPr>
                <p14:cNvContentPartPr/>
                <p14:nvPr/>
              </p14:nvContentPartPr>
              <p14:xfrm>
                <a:off x="3252812" y="1813438"/>
                <a:ext cx="273240" cy="1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2473CB-77E6-4861-92B5-4AB98D8CA4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43812" y="1804798"/>
                  <a:ext cx="290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F101CC-FEC9-947D-49BC-8622C50A20BB}"/>
                    </a:ext>
                  </a:extLst>
                </p14:cNvPr>
                <p14:cNvContentPartPr/>
                <p14:nvPr/>
              </p14:nvContentPartPr>
              <p14:xfrm>
                <a:off x="3506972" y="1708318"/>
                <a:ext cx="137880" cy="352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F101CC-FEC9-947D-49BC-8622C50A20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98332" y="1699318"/>
                  <a:ext cx="155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073F70-DC48-F59E-46DF-DFD84D1F1332}"/>
                    </a:ext>
                  </a:extLst>
                </p14:cNvPr>
                <p14:cNvContentPartPr/>
                <p14:nvPr/>
              </p14:nvContentPartPr>
              <p14:xfrm>
                <a:off x="2203412" y="676558"/>
                <a:ext cx="255240" cy="62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073F70-DC48-F59E-46DF-DFD84D1F13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94412" y="667918"/>
                  <a:ext cx="2728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72B5F6-AE15-A280-2663-3612A726A9AB}"/>
                    </a:ext>
                  </a:extLst>
                </p14:cNvPr>
                <p14:cNvContentPartPr/>
                <p14:nvPr/>
              </p14:nvContentPartPr>
              <p14:xfrm>
                <a:off x="2308172" y="1175878"/>
                <a:ext cx="117000" cy="600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72B5F6-AE15-A280-2663-3612A726A9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99532" y="1166878"/>
                  <a:ext cx="1346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4E1411-4015-5F17-6112-4008F8D5CBC6}"/>
                    </a:ext>
                  </a:extLst>
                </p14:cNvPr>
                <p14:cNvContentPartPr/>
                <p14:nvPr/>
              </p14:nvContentPartPr>
              <p14:xfrm>
                <a:off x="2248052" y="1639198"/>
                <a:ext cx="245520" cy="57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4E1411-4015-5F17-6112-4008F8D5CB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9412" y="1630198"/>
                  <a:ext cx="2631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B8508D1-571A-2E84-3815-635F3BC1F921}"/>
                    </a:ext>
                  </a:extLst>
                </p14:cNvPr>
                <p14:cNvContentPartPr/>
                <p14:nvPr/>
              </p14:nvContentPartPr>
              <p14:xfrm>
                <a:off x="2473052" y="2008558"/>
                <a:ext cx="200880" cy="615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B8508D1-571A-2E84-3815-635F3BC1F9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64052" y="1999558"/>
                  <a:ext cx="2185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13B3B9-5C0F-3070-66AE-9A9312B026A0}"/>
                    </a:ext>
                  </a:extLst>
                </p14:cNvPr>
                <p14:cNvContentPartPr/>
                <p14:nvPr/>
              </p14:nvContentPartPr>
              <p14:xfrm>
                <a:off x="1794452" y="1439758"/>
                <a:ext cx="1024920" cy="145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13B3B9-5C0F-3070-66AE-9A9312B026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85452" y="1431118"/>
                  <a:ext cx="1042560" cy="14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BF77B9-CDF5-EC70-DBA3-36D43422CB52}"/>
                    </a:ext>
                  </a:extLst>
                </p14:cNvPr>
                <p14:cNvContentPartPr/>
                <p14:nvPr/>
              </p14:nvContentPartPr>
              <p14:xfrm>
                <a:off x="4992692" y="1611478"/>
                <a:ext cx="1514520" cy="775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BF77B9-CDF5-EC70-DBA3-36D43422CB5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84052" y="1602838"/>
                  <a:ext cx="153216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A3D037-E70C-3190-BEA2-E6E62D972F25}"/>
                    </a:ext>
                  </a:extLst>
                </p14:cNvPr>
                <p14:cNvContentPartPr/>
                <p14:nvPr/>
              </p14:nvContentPartPr>
              <p14:xfrm>
                <a:off x="5485892" y="2952478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A3D037-E70C-3190-BEA2-E6E62D972F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77252" y="29434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A26BA5-824C-CA46-3FEE-F10AC4C15AAD}"/>
                    </a:ext>
                  </a:extLst>
                </p14:cNvPr>
                <p14:cNvContentPartPr/>
                <p14:nvPr/>
              </p14:nvContentPartPr>
              <p14:xfrm>
                <a:off x="6190412" y="2907478"/>
                <a:ext cx="4104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A26BA5-824C-CA46-3FEE-F10AC4C15AA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81412" y="2898838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58C057-6FA5-9DC4-11C5-FF45B8229A19}"/>
                    </a:ext>
                  </a:extLst>
                </p14:cNvPr>
                <p14:cNvContentPartPr/>
                <p14:nvPr/>
              </p14:nvContentPartPr>
              <p14:xfrm>
                <a:off x="6744812" y="2907478"/>
                <a:ext cx="90000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58C057-6FA5-9DC4-11C5-FF45B8229A1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36172" y="2898838"/>
                  <a:ext cx="917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168D43-B805-FC7A-FF78-3D6046442E33}"/>
                    </a:ext>
                  </a:extLst>
                </p14:cNvPr>
                <p14:cNvContentPartPr/>
                <p14:nvPr/>
              </p14:nvContentPartPr>
              <p14:xfrm>
                <a:off x="3220052" y="2961478"/>
                <a:ext cx="6079320" cy="95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168D43-B805-FC7A-FF78-3D6046442E3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11052" y="2952838"/>
                  <a:ext cx="609696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A9E248-7E32-613C-3762-F09619145E39}"/>
                    </a:ext>
                  </a:extLst>
                </p14:cNvPr>
                <p14:cNvContentPartPr/>
                <p14:nvPr/>
              </p14:nvContentPartPr>
              <p14:xfrm>
                <a:off x="9894812" y="3276838"/>
                <a:ext cx="271440" cy="33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A9E248-7E32-613C-3762-F09619145E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86172" y="3267838"/>
                  <a:ext cx="289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516608-9538-5675-C06E-61D919662489}"/>
                    </a:ext>
                  </a:extLst>
                </p14:cNvPr>
                <p14:cNvContentPartPr/>
                <p14:nvPr/>
              </p14:nvContentPartPr>
              <p14:xfrm>
                <a:off x="10118372" y="3104758"/>
                <a:ext cx="420840" cy="44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516608-9538-5675-C06E-61D9196624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09372" y="3096118"/>
                  <a:ext cx="438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02828D-CAC8-306B-4050-84BA97E470CA}"/>
                    </a:ext>
                  </a:extLst>
                </p14:cNvPr>
                <p14:cNvContentPartPr/>
                <p14:nvPr/>
              </p14:nvContentPartPr>
              <p14:xfrm>
                <a:off x="4661492" y="3428758"/>
                <a:ext cx="52200" cy="26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02828D-CAC8-306B-4050-84BA97E470C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52852" y="3420118"/>
                  <a:ext cx="69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029D99-23C3-9734-E7BC-752F716B08DA}"/>
                    </a:ext>
                  </a:extLst>
                </p14:cNvPr>
                <p14:cNvContentPartPr/>
                <p14:nvPr/>
              </p14:nvContentPartPr>
              <p14:xfrm>
                <a:off x="5441252" y="3357478"/>
                <a:ext cx="35280" cy="44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029D99-23C3-9734-E7BC-752F716B08D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32252" y="3348478"/>
                  <a:ext cx="529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9C6BF5-42D6-BD24-077F-9EAB08EFFF96}"/>
                    </a:ext>
                  </a:extLst>
                </p14:cNvPr>
                <p14:cNvContentPartPr/>
                <p14:nvPr/>
              </p14:nvContentPartPr>
              <p14:xfrm>
                <a:off x="6265652" y="3387358"/>
                <a:ext cx="121680" cy="81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9C6BF5-42D6-BD24-077F-9EAB08EFFF9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56652" y="3378718"/>
                  <a:ext cx="13932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2288EF-0559-F3AA-BAB1-B4BAA5964394}"/>
                    </a:ext>
                  </a:extLst>
                </p14:cNvPr>
                <p14:cNvContentPartPr/>
                <p14:nvPr/>
              </p14:nvContentPartPr>
              <p14:xfrm>
                <a:off x="6670292" y="3656998"/>
                <a:ext cx="390240" cy="15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2288EF-0559-F3AA-BAB1-B4BAA59643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61292" y="3648358"/>
                  <a:ext cx="407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264A07-9AAB-8FED-5CD4-B09325CA60CA}"/>
                    </a:ext>
                  </a:extLst>
                </p14:cNvPr>
                <p14:cNvContentPartPr/>
                <p14:nvPr/>
              </p14:nvContentPartPr>
              <p14:xfrm>
                <a:off x="7254932" y="3612358"/>
                <a:ext cx="21204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264A07-9AAB-8FED-5CD4-B09325CA60C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45932" y="3603718"/>
                  <a:ext cx="22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7A0CDC-9671-E895-6757-5A974A30D232}"/>
                    </a:ext>
                  </a:extLst>
                </p14:cNvPr>
                <p14:cNvContentPartPr/>
                <p14:nvPr/>
              </p14:nvContentPartPr>
              <p14:xfrm>
                <a:off x="8454092" y="3012238"/>
                <a:ext cx="360" cy="753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7A0CDC-9671-E895-6757-5A974A30D2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45452" y="3003598"/>
                  <a:ext cx="1800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80663B-3CB1-7EEC-2269-139FF4BD5BFB}"/>
                    </a:ext>
                  </a:extLst>
                </p14:cNvPr>
                <p14:cNvContentPartPr/>
                <p14:nvPr/>
              </p14:nvContentPartPr>
              <p14:xfrm>
                <a:off x="2877692" y="3582118"/>
                <a:ext cx="1065600" cy="3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80663B-3CB1-7EEC-2269-139FF4BD5BF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68692" y="3573118"/>
                  <a:ext cx="1083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F9F5CD-969A-60CD-5FFE-AFE9E04EC724}"/>
                    </a:ext>
                  </a:extLst>
                </p14:cNvPr>
                <p14:cNvContentPartPr/>
                <p14:nvPr/>
              </p14:nvContentPartPr>
              <p14:xfrm>
                <a:off x="3098372" y="3357478"/>
                <a:ext cx="902520" cy="539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F9F5CD-969A-60CD-5FFE-AFE9E04EC7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89732" y="3348478"/>
                  <a:ext cx="9201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235DA2-5D5C-3B39-9440-0103C701E371}"/>
                    </a:ext>
                  </a:extLst>
                </p14:cNvPr>
                <p14:cNvContentPartPr/>
                <p14:nvPr/>
              </p14:nvContentPartPr>
              <p14:xfrm>
                <a:off x="2207732" y="3492118"/>
                <a:ext cx="180360" cy="637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235DA2-5D5C-3B39-9440-0103C701E37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99092" y="3483478"/>
                  <a:ext cx="1980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234CF9-AF65-753C-9E53-92D28F810323}"/>
                    </a:ext>
                  </a:extLst>
                </p14:cNvPr>
                <p14:cNvContentPartPr/>
                <p14:nvPr/>
              </p14:nvContentPartPr>
              <p14:xfrm>
                <a:off x="2275772" y="3926998"/>
                <a:ext cx="141120" cy="28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234CF9-AF65-753C-9E53-92D28F81032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66772" y="3917998"/>
                  <a:ext cx="158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58808E-BC4D-D352-F57D-F80AB59BD345}"/>
                    </a:ext>
                  </a:extLst>
                </p14:cNvPr>
                <p14:cNvContentPartPr/>
                <p14:nvPr/>
              </p14:nvContentPartPr>
              <p14:xfrm>
                <a:off x="2727932" y="4226518"/>
                <a:ext cx="360" cy="1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58808E-BC4D-D352-F57D-F80AB59BD34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719292" y="4217878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E2B8A4-12CB-FD2F-B6E4-6C6F42CFBA00}"/>
                    </a:ext>
                  </a:extLst>
                </p14:cNvPr>
                <p14:cNvContentPartPr/>
                <p14:nvPr/>
              </p14:nvContentPartPr>
              <p14:xfrm>
                <a:off x="3581132" y="284518"/>
                <a:ext cx="830160" cy="1065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E2B8A4-12CB-FD2F-B6E4-6C6F42CFBA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72132" y="275518"/>
                  <a:ext cx="84780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B58E05-15A0-1B6B-7123-5DC00FA8F319}"/>
                    </a:ext>
                  </a:extLst>
                </p14:cNvPr>
                <p14:cNvContentPartPr/>
                <p14:nvPr/>
              </p14:nvContentPartPr>
              <p14:xfrm>
                <a:off x="3776972" y="1513198"/>
                <a:ext cx="782280" cy="954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B58E05-15A0-1B6B-7123-5DC00FA8F3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67972" y="1504558"/>
                  <a:ext cx="79992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CFCA9F-1C1D-93EE-A613-7238B329DC3C}"/>
                    </a:ext>
                  </a:extLst>
                </p14:cNvPr>
                <p14:cNvContentPartPr/>
                <p14:nvPr/>
              </p14:nvContentPartPr>
              <p14:xfrm>
                <a:off x="3895412" y="2947438"/>
                <a:ext cx="982440" cy="943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CFCA9F-1C1D-93EE-A613-7238B329DC3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86772" y="2938798"/>
                  <a:ext cx="100008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BFA4DF-A6B2-8911-8CC9-9A7AE64C7AE6}"/>
                    </a:ext>
                  </a:extLst>
                </p14:cNvPr>
                <p14:cNvContentPartPr/>
                <p14:nvPr/>
              </p14:nvContentPartPr>
              <p14:xfrm>
                <a:off x="4856612" y="4121758"/>
                <a:ext cx="491760" cy="772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BFA4DF-A6B2-8911-8CC9-9A7AE64C7AE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47612" y="4112758"/>
                  <a:ext cx="50940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ED9004-C36E-DD8C-16E2-273CE68EB97C}"/>
                    </a:ext>
                  </a:extLst>
                </p14:cNvPr>
                <p14:cNvContentPartPr/>
                <p14:nvPr/>
              </p14:nvContentPartPr>
              <p14:xfrm>
                <a:off x="4901252" y="4646278"/>
                <a:ext cx="522360" cy="42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ED9004-C36E-DD8C-16E2-273CE68EB97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92612" y="4637638"/>
                  <a:ext cx="540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AF63CF-194E-5630-F717-D745F99DD75D}"/>
                    </a:ext>
                  </a:extLst>
                </p14:cNvPr>
                <p14:cNvContentPartPr/>
                <p14:nvPr/>
              </p14:nvContentPartPr>
              <p14:xfrm>
                <a:off x="4721612" y="2457838"/>
                <a:ext cx="1401840" cy="2458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AF63CF-194E-5630-F717-D745F99DD75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12972" y="2448838"/>
                  <a:ext cx="1419480" cy="24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7EAC718-6F1D-D56F-EC01-44D6A3AC3A80}"/>
                    </a:ext>
                  </a:extLst>
                </p14:cNvPr>
                <p14:cNvContentPartPr/>
                <p14:nvPr/>
              </p14:nvContentPartPr>
              <p14:xfrm>
                <a:off x="5935892" y="4631518"/>
                <a:ext cx="362880" cy="29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7EAC718-6F1D-D56F-EC01-44D6A3AC3A8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26892" y="4622878"/>
                  <a:ext cx="380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5FE02E9-6F14-BBDA-F342-166C0A110749}"/>
                    </a:ext>
                  </a:extLst>
                </p14:cNvPr>
                <p14:cNvContentPartPr/>
                <p14:nvPr/>
              </p14:nvContentPartPr>
              <p14:xfrm>
                <a:off x="4376732" y="2338318"/>
                <a:ext cx="779400" cy="260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5FE02E9-6F14-BBDA-F342-166C0A11074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67732" y="2329318"/>
                  <a:ext cx="797040" cy="26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F80AF9-E539-3A88-1513-CCBE8F382A8C}"/>
                    </a:ext>
                  </a:extLst>
                </p14:cNvPr>
                <p14:cNvContentPartPr/>
                <p14:nvPr/>
              </p14:nvContentPartPr>
              <p14:xfrm>
                <a:off x="4991252" y="4586158"/>
                <a:ext cx="496440" cy="37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F80AF9-E539-3A88-1513-CCBE8F382A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82612" y="4577518"/>
                  <a:ext cx="5140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0B7769-B689-9315-7B1B-3931AEEA6645}"/>
                    </a:ext>
                  </a:extLst>
                </p14:cNvPr>
                <p14:cNvContentPartPr/>
                <p14:nvPr/>
              </p14:nvContentPartPr>
              <p14:xfrm>
                <a:off x="4361972" y="3701998"/>
                <a:ext cx="1831680" cy="1270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0B7769-B689-9315-7B1B-3931AEEA66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52972" y="3692998"/>
                  <a:ext cx="184932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52D64C-62FE-011D-0605-87B63F3F5D5C}"/>
                    </a:ext>
                  </a:extLst>
                </p14:cNvPr>
                <p14:cNvContentPartPr/>
                <p14:nvPr/>
              </p14:nvContentPartPr>
              <p14:xfrm>
                <a:off x="6100412" y="4721518"/>
                <a:ext cx="493920" cy="452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52D64C-62FE-011D-0605-87B63F3F5D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91412" y="4712878"/>
                  <a:ext cx="511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A83DA3-D3BE-B19F-F39B-B5ADDC67EEC6}"/>
                    </a:ext>
                  </a:extLst>
                </p14:cNvPr>
                <p14:cNvContentPartPr/>
                <p14:nvPr/>
              </p14:nvContentPartPr>
              <p14:xfrm>
                <a:off x="4226612" y="3762118"/>
                <a:ext cx="5525640" cy="976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A83DA3-D3BE-B19F-F39B-B5ADDC67EEC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17612" y="3753118"/>
                  <a:ext cx="554328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3FC8A6-2A84-EBCA-731B-6B127F2788F7}"/>
                    </a:ext>
                  </a:extLst>
                </p14:cNvPr>
                <p14:cNvContentPartPr/>
                <p14:nvPr/>
              </p14:nvContentPartPr>
              <p14:xfrm>
                <a:off x="9468932" y="4481398"/>
                <a:ext cx="607320" cy="523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3FC8A6-2A84-EBCA-731B-6B127F2788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59932" y="4472758"/>
                  <a:ext cx="6249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4C7DED-1444-A982-B345-CE26664A0D02}"/>
                    </a:ext>
                  </a:extLst>
                </p14:cNvPr>
                <p14:cNvContentPartPr/>
                <p14:nvPr/>
              </p14:nvContentPartPr>
              <p14:xfrm>
                <a:off x="4122932" y="1198918"/>
                <a:ext cx="1080000" cy="4098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4C7DED-1444-A982-B345-CE26664A0D0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13932" y="1189918"/>
                  <a:ext cx="1097640" cy="41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FE293B-BC22-7791-1DA1-E800FADDD114}"/>
                    </a:ext>
                  </a:extLst>
                </p14:cNvPr>
                <p14:cNvContentPartPr/>
                <p14:nvPr/>
              </p14:nvContentPartPr>
              <p14:xfrm>
                <a:off x="4751132" y="4541518"/>
                <a:ext cx="471960" cy="401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FE293B-BC22-7791-1DA1-E800FADDD1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42492" y="4532878"/>
                  <a:ext cx="4896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07937D-9A65-67D3-A82B-AF3AA94EF67F}"/>
                    </a:ext>
                  </a:extLst>
                </p14:cNvPr>
                <p14:cNvContentPartPr/>
                <p14:nvPr/>
              </p14:nvContentPartPr>
              <p14:xfrm>
                <a:off x="2698052" y="5401399"/>
                <a:ext cx="2057400" cy="489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07937D-9A65-67D3-A82B-AF3AA94EF6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689052" y="5392759"/>
                  <a:ext cx="20750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7DE00BF-5A47-6618-62E1-A06F8ADCB07D}"/>
                    </a:ext>
                  </a:extLst>
                </p14:cNvPr>
                <p14:cNvContentPartPr/>
                <p14:nvPr/>
              </p14:nvContentPartPr>
              <p14:xfrm>
                <a:off x="4226612" y="5230759"/>
                <a:ext cx="799560" cy="445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7DE00BF-5A47-6618-62E1-A06F8ADCB0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17612" y="5222119"/>
                  <a:ext cx="8172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2A93EEE-86A1-AB4F-513B-3E829B17E94A}"/>
                    </a:ext>
                  </a:extLst>
                </p14:cNvPr>
                <p14:cNvContentPartPr/>
                <p14:nvPr/>
              </p14:nvContentPartPr>
              <p14:xfrm>
                <a:off x="1693292" y="5501119"/>
                <a:ext cx="46800" cy="856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2A93EEE-86A1-AB4F-513B-3E829B17E9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684652" y="5492479"/>
                  <a:ext cx="644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76360D-F8F0-386F-8647-6C02A013B4D1}"/>
                    </a:ext>
                  </a:extLst>
                </p14:cNvPr>
                <p14:cNvContentPartPr/>
                <p14:nvPr/>
              </p14:nvContentPartPr>
              <p14:xfrm>
                <a:off x="1783652" y="5347759"/>
                <a:ext cx="361440" cy="549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76360D-F8F0-386F-8647-6C02A013B4D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74652" y="5339119"/>
                  <a:ext cx="3790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5EDB37D-01DE-C658-F514-F15AE6342BA3}"/>
                    </a:ext>
                  </a:extLst>
                </p14:cNvPr>
                <p14:cNvContentPartPr/>
                <p14:nvPr/>
              </p14:nvContentPartPr>
              <p14:xfrm>
                <a:off x="1378292" y="6324799"/>
                <a:ext cx="664920" cy="1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5EDB37D-01DE-C658-F514-F15AE6342BA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69652" y="6316159"/>
                  <a:ext cx="682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0491F0-B8A4-B5B9-80CC-1CED30D5CF9C}"/>
                    </a:ext>
                  </a:extLst>
                </p14:cNvPr>
                <p14:cNvContentPartPr/>
                <p14:nvPr/>
              </p14:nvContentPartPr>
              <p14:xfrm>
                <a:off x="704372" y="5455759"/>
                <a:ext cx="190440" cy="230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0491F0-B8A4-B5B9-80CC-1CED30D5CF9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5372" y="5447119"/>
                  <a:ext cx="208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275089-5864-682A-66DC-3AEAFA790C23}"/>
                    </a:ext>
                  </a:extLst>
                </p14:cNvPr>
                <p14:cNvContentPartPr/>
                <p14:nvPr/>
              </p14:nvContentPartPr>
              <p14:xfrm>
                <a:off x="732812" y="5290879"/>
                <a:ext cx="166680" cy="30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275089-5864-682A-66DC-3AEAFA790C2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4172" y="5282239"/>
                  <a:ext cx="184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3310A4F-FF68-D9FC-66EC-1C17478FD3B9}"/>
                    </a:ext>
                  </a:extLst>
                </p14:cNvPr>
                <p14:cNvContentPartPr/>
                <p14:nvPr/>
              </p14:nvContentPartPr>
              <p14:xfrm>
                <a:off x="776732" y="5276119"/>
                <a:ext cx="32760" cy="281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3310A4F-FF68-D9FC-66EC-1C17478FD3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7732" y="5267479"/>
                  <a:ext cx="50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6854E9-45E6-9EA1-BA45-CFE5D7E13D5A}"/>
                    </a:ext>
                  </a:extLst>
                </p14:cNvPr>
                <p14:cNvContentPartPr/>
                <p14:nvPr/>
              </p14:nvContentPartPr>
              <p14:xfrm>
                <a:off x="614012" y="5477719"/>
                <a:ext cx="444240" cy="6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6854E9-45E6-9EA1-BA45-CFE5D7E13D5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5372" y="5468719"/>
                  <a:ext cx="4618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CAC53AB-D397-8BC4-CABF-F89ECC3570AA}"/>
                    </a:ext>
                  </a:extLst>
                </p14:cNvPr>
                <p14:cNvContentPartPr/>
                <p14:nvPr/>
              </p14:nvContentPartPr>
              <p14:xfrm>
                <a:off x="1078772" y="5156239"/>
                <a:ext cx="210240" cy="382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CAC53AB-D397-8BC4-CABF-F89ECC3570A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9772" y="5147239"/>
                  <a:ext cx="2278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D8C112-D47A-853A-F27A-B6A0D2D7D4E7}"/>
                    </a:ext>
                  </a:extLst>
                </p14:cNvPr>
                <p14:cNvContentPartPr/>
                <p14:nvPr/>
              </p14:nvContentPartPr>
              <p14:xfrm>
                <a:off x="1224572" y="5260999"/>
                <a:ext cx="79560" cy="241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D8C112-D47A-853A-F27A-B6A0D2D7D4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15932" y="5251999"/>
                  <a:ext cx="97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5B7E5D-482C-D4EA-F638-7CA32332A4B9}"/>
                    </a:ext>
                  </a:extLst>
                </p14:cNvPr>
                <p14:cNvContentPartPr/>
                <p14:nvPr/>
              </p14:nvContentPartPr>
              <p14:xfrm>
                <a:off x="1213772" y="5186119"/>
                <a:ext cx="15480" cy="416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5B7E5D-482C-D4EA-F638-7CA32332A4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04772" y="5177479"/>
                  <a:ext cx="331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2E3BC54-F267-34D1-C2FE-18114E17E337}"/>
                    </a:ext>
                  </a:extLst>
                </p14:cNvPr>
                <p14:cNvContentPartPr/>
                <p14:nvPr/>
              </p14:nvContentPartPr>
              <p14:xfrm>
                <a:off x="1108652" y="5485639"/>
                <a:ext cx="313200" cy="4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2E3BC54-F267-34D1-C2FE-18114E17E33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00012" y="5476639"/>
                  <a:ext cx="330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1C121E-98E1-5446-D487-3BD4CFF0A456}"/>
                    </a:ext>
                  </a:extLst>
                </p14:cNvPr>
                <p14:cNvContentPartPr/>
                <p14:nvPr/>
              </p14:nvContentPartPr>
              <p14:xfrm>
                <a:off x="4226612" y="6325519"/>
                <a:ext cx="15480" cy="72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1C121E-98E1-5446-D487-3BD4CFF0A45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17612" y="6316879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8CC96D-7D20-0AF6-3939-955BB4FCD632}"/>
                    </a:ext>
                  </a:extLst>
                </p14:cNvPr>
                <p14:cNvContentPartPr/>
                <p14:nvPr/>
              </p14:nvContentPartPr>
              <p14:xfrm>
                <a:off x="4180532" y="4569079"/>
                <a:ext cx="7065360" cy="1654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8CC96D-7D20-0AF6-3939-955BB4FCD63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1892" y="4560439"/>
                  <a:ext cx="7083000" cy="16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3F885ED-72B0-CC9F-E297-A29241CA6C02}"/>
                    </a:ext>
                  </a:extLst>
                </p14:cNvPr>
                <p14:cNvContentPartPr/>
                <p14:nvPr/>
              </p14:nvContentPartPr>
              <p14:xfrm>
                <a:off x="2053292" y="5796319"/>
                <a:ext cx="4072680" cy="87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3F885ED-72B0-CC9F-E297-A29241CA6C0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044292" y="5787679"/>
                  <a:ext cx="409032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C1273F-3600-D6E9-0D43-FA9213BE558A}"/>
                    </a:ext>
                  </a:extLst>
                </p14:cNvPr>
                <p14:cNvContentPartPr/>
                <p14:nvPr/>
              </p14:nvContentPartPr>
              <p14:xfrm>
                <a:off x="5710892" y="5776879"/>
                <a:ext cx="483480" cy="498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C1273F-3600-D6E9-0D43-FA9213BE558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02252" y="5768239"/>
                  <a:ext cx="501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17F386-BE3F-85BC-2CF2-2A53A64B890C}"/>
                    </a:ext>
                  </a:extLst>
                </p14:cNvPr>
                <p14:cNvContentPartPr/>
                <p14:nvPr/>
              </p14:nvContentPartPr>
              <p14:xfrm>
                <a:off x="3206012" y="1029199"/>
                <a:ext cx="3137760" cy="4020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17F386-BE3F-85BC-2CF2-2A53A64B890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97372" y="1020199"/>
                  <a:ext cx="3155400" cy="40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66BE41-D995-7DCE-7438-42C9F655FB79}"/>
                    </a:ext>
                  </a:extLst>
                </p14:cNvPr>
                <p14:cNvContentPartPr/>
                <p14:nvPr/>
              </p14:nvContentPartPr>
              <p14:xfrm>
                <a:off x="3072452" y="836239"/>
                <a:ext cx="481680" cy="788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66BE41-D995-7DCE-7438-42C9F655FB7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63812" y="827599"/>
                  <a:ext cx="49932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6E3ABDD-C27D-9179-363A-BC3EC5A9E76E}"/>
                    </a:ext>
                  </a:extLst>
                </p14:cNvPr>
                <p14:cNvContentPartPr/>
                <p14:nvPr/>
              </p14:nvContentPartPr>
              <p14:xfrm>
                <a:off x="3131132" y="2279839"/>
                <a:ext cx="3149640" cy="2681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6E3ABDD-C27D-9179-363A-BC3EC5A9E76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122132" y="2271199"/>
                  <a:ext cx="3167280" cy="26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54D3FB-0F4E-F06E-EDD2-43AFFF5E0714}"/>
                    </a:ext>
                  </a:extLst>
                </p14:cNvPr>
                <p14:cNvContentPartPr/>
                <p14:nvPr/>
              </p14:nvContentPartPr>
              <p14:xfrm>
                <a:off x="3477452" y="2098399"/>
                <a:ext cx="350280" cy="803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54D3FB-0F4E-F06E-EDD2-43AFFF5E07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468812" y="2089759"/>
                  <a:ext cx="36792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E2DE3DA-76B3-EB13-F7DB-6C65DB505B27}"/>
                    </a:ext>
                  </a:extLst>
                </p14:cNvPr>
                <p14:cNvContentPartPr/>
                <p14:nvPr/>
              </p14:nvContentPartPr>
              <p14:xfrm>
                <a:off x="3671852" y="2458039"/>
                <a:ext cx="133164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E2DE3DA-76B3-EB13-F7DB-6C65DB505B2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663212" y="2449399"/>
                  <a:ext cx="13492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7833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3A18DA-CD8A-90EC-22E4-F35B536C320B}"/>
              </a:ext>
            </a:extLst>
          </p:cNvPr>
          <p:cNvSpPr txBox="1"/>
          <p:nvPr/>
        </p:nvSpPr>
        <p:spPr>
          <a:xfrm>
            <a:off x="1014334" y="1283334"/>
            <a:ext cx="1016333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Quản lý bằng 1 mảng 1 chiều:</a:t>
            </a:r>
          </a:p>
          <a:p>
            <a:pPr>
              <a:spcAft>
                <a:spcPts val="1800"/>
              </a:spcAft>
            </a:pPr>
            <a:r>
              <a:rPr lang="en-US" sz="2800" b="1"/>
              <a:t>Cấp phát một mảng gồm m * n phần tử. Truy xuất bằng công thức *(p + n * i + j);</a:t>
            </a:r>
          </a:p>
          <a:p>
            <a:r>
              <a:rPr lang="en-US" sz="2800" b="1"/>
              <a:t>Quản lý bằng m mảng 1 chiều:</a:t>
            </a:r>
          </a:p>
          <a:p>
            <a:r>
              <a:rPr lang="en-US" sz="2800" b="1"/>
              <a:t>B1: Cấp phát một mảng gồm m phần tử, mỗi phần tử là một con trỏ cấp 1.</a:t>
            </a:r>
          </a:p>
          <a:p>
            <a:r>
              <a:rPr lang="en-US" sz="2800" b="1"/>
              <a:t>B2: Cấp phát m mảng 1 chiều n phần tử, mỗi mảng được quản lý bởi 1 con trỏ cấp 1 ở mảng trên (B1).</a:t>
            </a:r>
          </a:p>
          <a:p>
            <a:r>
              <a:rPr lang="en-US" sz="2800" b="1"/>
              <a:t>Truy xuất sử dụng p[i][j] hoặc *(*(p + i) + j).</a:t>
            </a:r>
          </a:p>
        </p:txBody>
      </p:sp>
    </p:spTree>
    <p:extLst>
      <p:ext uri="{BB962C8B-B14F-4D97-AF65-F5344CB8AC3E}">
        <p14:creationId xmlns:p14="http://schemas.microsoft.com/office/powerpoint/2010/main" val="386434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7A851-3783-40B6-B7C4-63CF97DC8D40}"/>
              </a:ext>
            </a:extLst>
          </p:cNvPr>
          <p:cNvGrpSpPr/>
          <p:nvPr/>
        </p:nvGrpSpPr>
        <p:grpSpPr>
          <a:xfrm>
            <a:off x="536184" y="1760220"/>
            <a:ext cx="11119632" cy="1534585"/>
            <a:chOff x="207469" y="845820"/>
            <a:chExt cx="11119632" cy="1534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FA472A-A339-4B1E-9C9E-FF7BBB106C50}"/>
                </a:ext>
              </a:extLst>
            </p:cNvPr>
            <p:cNvGrpSpPr/>
            <p:nvPr/>
          </p:nvGrpSpPr>
          <p:grpSpPr>
            <a:xfrm>
              <a:off x="864899" y="845820"/>
              <a:ext cx="10462202" cy="800100"/>
              <a:chOff x="864899" y="4533400"/>
              <a:chExt cx="10462202" cy="8001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F04346D-AB26-EC56-D968-3E30F2E755A6}"/>
                  </a:ext>
                </a:extLst>
              </p:cNvPr>
              <p:cNvGrpSpPr/>
              <p:nvPr/>
            </p:nvGrpSpPr>
            <p:grpSpPr>
              <a:xfrm>
                <a:off x="1792922" y="4533400"/>
                <a:ext cx="8606156" cy="800100"/>
                <a:chOff x="2139043" y="4004786"/>
                <a:chExt cx="8606156" cy="800100"/>
              </a:xfrm>
              <a:solidFill>
                <a:srgbClr val="FF5A21"/>
              </a:solidFill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7D596E89-8280-750E-CD27-63E7AE3C723E}"/>
                    </a:ext>
                  </a:extLst>
                </p:cNvPr>
                <p:cNvSpPr/>
                <p:nvPr/>
              </p:nvSpPr>
              <p:spPr>
                <a:xfrm>
                  <a:off x="2139043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76E0E23-784F-9329-9DC6-C42190BF9638}"/>
                    </a:ext>
                  </a:extLst>
                </p:cNvPr>
                <p:cNvSpPr/>
                <p:nvPr/>
              </p:nvSpPr>
              <p:spPr>
                <a:xfrm>
                  <a:off x="3114800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9E0B714-4FD0-221A-EDC0-3223B0336356}"/>
                    </a:ext>
                  </a:extLst>
                </p:cNvPr>
                <p:cNvSpPr/>
                <p:nvPr/>
              </p:nvSpPr>
              <p:spPr>
                <a:xfrm>
                  <a:off x="4090557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9F19E4A-C1D0-11A2-7B3E-FD0769B6B620}"/>
                    </a:ext>
                  </a:extLst>
                </p:cNvPr>
                <p:cNvSpPr/>
                <p:nvPr/>
              </p:nvSpPr>
              <p:spPr>
                <a:xfrm>
                  <a:off x="5066314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DAED6C84-3C04-631F-DCD3-4E76801D02D9}"/>
                    </a:ext>
                  </a:extLst>
                </p:cNvPr>
                <p:cNvSpPr/>
                <p:nvPr/>
              </p:nvSpPr>
              <p:spPr>
                <a:xfrm>
                  <a:off x="6042071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DC556C0-2728-8CC2-A09B-F845456AB674}"/>
                    </a:ext>
                  </a:extLst>
                </p:cNvPr>
                <p:cNvSpPr/>
                <p:nvPr/>
              </p:nvSpPr>
              <p:spPr>
                <a:xfrm>
                  <a:off x="7017828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A7F35E6-62D3-76A0-BB75-7735594DD5CF}"/>
                    </a:ext>
                  </a:extLst>
                </p:cNvPr>
                <p:cNvSpPr/>
                <p:nvPr/>
              </p:nvSpPr>
              <p:spPr>
                <a:xfrm>
                  <a:off x="7993585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7E0F238-FE84-911D-27EA-F5525ACD28EC}"/>
                    </a:ext>
                  </a:extLst>
                </p:cNvPr>
                <p:cNvSpPr/>
                <p:nvPr/>
              </p:nvSpPr>
              <p:spPr>
                <a:xfrm>
                  <a:off x="8969342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611FCD39-F264-CD4F-6060-8CDD34E999EB}"/>
                    </a:ext>
                  </a:extLst>
                </p:cNvPr>
                <p:cNvSpPr/>
                <p:nvPr/>
              </p:nvSpPr>
              <p:spPr>
                <a:xfrm>
                  <a:off x="9945099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0539FDA-4B2A-28B5-1119-A9BE2073CD2C}"/>
                  </a:ext>
                </a:extLst>
              </p:cNvPr>
              <p:cNvSpPr/>
              <p:nvPr/>
            </p:nvSpPr>
            <p:spPr>
              <a:xfrm>
                <a:off x="86489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37DBB9-D0D6-B519-AA8A-42E67B2FF1B5}"/>
                  </a:ext>
                </a:extLst>
              </p:cNvPr>
              <p:cNvSpPr/>
              <p:nvPr/>
            </p:nvSpPr>
            <p:spPr>
              <a:xfrm>
                <a:off x="114081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3FC184-CEE8-F0D5-A50F-D96F7EF66137}"/>
                  </a:ext>
                </a:extLst>
              </p:cNvPr>
              <p:cNvSpPr/>
              <p:nvPr/>
            </p:nvSpPr>
            <p:spPr>
              <a:xfrm>
                <a:off x="141673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B8F52A-8E52-CF79-E667-3AFCEAE73E6C}"/>
                  </a:ext>
                </a:extLst>
              </p:cNvPr>
              <p:cNvSpPr/>
              <p:nvPr/>
            </p:nvSpPr>
            <p:spPr>
              <a:xfrm>
                <a:off x="1057473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BCC6AA9-6D2C-35EB-5AE0-1EED5FD6638F}"/>
                  </a:ext>
                </a:extLst>
              </p:cNvPr>
              <p:cNvSpPr/>
              <p:nvPr/>
            </p:nvSpPr>
            <p:spPr>
              <a:xfrm>
                <a:off x="1085065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2CEFFA4-CBAA-DA60-C0FE-F8AFB805E758}"/>
                  </a:ext>
                </a:extLst>
              </p:cNvPr>
              <p:cNvSpPr/>
              <p:nvPr/>
            </p:nvSpPr>
            <p:spPr>
              <a:xfrm>
                <a:off x="1112657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555E102-C646-029A-F701-81DA111EC9B1}"/>
                </a:ext>
              </a:extLst>
            </p:cNvPr>
            <p:cNvGrpSpPr/>
            <p:nvPr/>
          </p:nvGrpSpPr>
          <p:grpSpPr>
            <a:xfrm>
              <a:off x="207469" y="1918736"/>
              <a:ext cx="10178521" cy="461669"/>
              <a:chOff x="207469" y="1918736"/>
              <a:chExt cx="10178521" cy="4616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6EEA2E1-0A52-D39B-2062-072BC5162AEB}"/>
                  </a:ext>
                </a:extLst>
              </p:cNvPr>
              <p:cNvGrpSpPr/>
              <p:nvPr/>
            </p:nvGrpSpPr>
            <p:grpSpPr>
              <a:xfrm>
                <a:off x="1845761" y="1918736"/>
                <a:ext cx="8540229" cy="461669"/>
                <a:chOff x="1845761" y="1918736"/>
                <a:chExt cx="8540229" cy="461669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C719B76-51CD-0616-40BC-C8264C7B4335}"/>
                    </a:ext>
                  </a:extLst>
                </p:cNvPr>
                <p:cNvSpPr txBox="1"/>
                <p:nvPr/>
              </p:nvSpPr>
              <p:spPr>
                <a:xfrm>
                  <a:off x="1845761" y="1918740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101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094870-74A8-5809-9850-2DB5C8412C11}"/>
                    </a:ext>
                  </a:extLst>
                </p:cNvPr>
                <p:cNvSpPr txBox="1"/>
                <p:nvPr/>
              </p:nvSpPr>
              <p:spPr>
                <a:xfrm>
                  <a:off x="2835484" y="1918739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102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DF5667-54EC-023B-1015-5A0DC3FE9F11}"/>
                    </a:ext>
                  </a:extLst>
                </p:cNvPr>
                <p:cNvSpPr txBox="1"/>
                <p:nvPr/>
              </p:nvSpPr>
              <p:spPr>
                <a:xfrm>
                  <a:off x="3825207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103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899F0B9-A35A-4065-7343-32BDA04F82BD}"/>
                    </a:ext>
                  </a:extLst>
                </p:cNvPr>
                <p:cNvSpPr txBox="1"/>
                <p:nvPr/>
              </p:nvSpPr>
              <p:spPr>
                <a:xfrm>
                  <a:off x="477734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104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714664-AE79-40C3-2782-A091BB5F1B05}"/>
                    </a:ext>
                  </a:extLst>
                </p:cNvPr>
                <p:cNvSpPr txBox="1"/>
                <p:nvPr/>
              </p:nvSpPr>
              <p:spPr>
                <a:xfrm>
                  <a:off x="576706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1DF249-5A89-C2DF-51EF-0C501E406B7C}"/>
                    </a:ext>
                  </a:extLst>
                </p:cNvPr>
                <p:cNvSpPr txBox="1"/>
                <p:nvPr/>
              </p:nvSpPr>
              <p:spPr>
                <a:xfrm>
                  <a:off x="675678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106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DC9812A-0DA7-7739-6B8B-1F6FB2AB1C26}"/>
                    </a:ext>
                  </a:extLst>
                </p:cNvPr>
                <p:cNvSpPr txBox="1"/>
                <p:nvPr/>
              </p:nvSpPr>
              <p:spPr>
                <a:xfrm>
                  <a:off x="771212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107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E6E244-3557-F178-1F60-90DD050CEAAE}"/>
                    </a:ext>
                  </a:extLst>
                </p:cNvPr>
                <p:cNvSpPr txBox="1"/>
                <p:nvPr/>
              </p:nvSpPr>
              <p:spPr>
                <a:xfrm>
                  <a:off x="870184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108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855999-567E-EF2B-3F4B-685DD2DA454A}"/>
                    </a:ext>
                  </a:extLst>
                </p:cNvPr>
                <p:cNvSpPr txBox="1"/>
                <p:nvPr/>
              </p:nvSpPr>
              <p:spPr>
                <a:xfrm>
                  <a:off x="969156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109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825CCC-DBFD-40B6-5F9C-154B091D65A7}"/>
                  </a:ext>
                </a:extLst>
              </p:cNvPr>
              <p:cNvSpPr txBox="1"/>
              <p:nvPr/>
            </p:nvSpPr>
            <p:spPr>
              <a:xfrm>
                <a:off x="207469" y="1918736"/>
                <a:ext cx="1544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rgbClr val="FF5A21"/>
                    </a:solidFill>
                  </a:rPr>
                  <a:t>Address: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FD6F2F-6C81-FCF7-94B7-958ACC473922}"/>
              </a:ext>
            </a:extLst>
          </p:cNvPr>
          <p:cNvSpPr txBox="1"/>
          <p:nvPr/>
        </p:nvSpPr>
        <p:spPr>
          <a:xfrm>
            <a:off x="1193613" y="3867405"/>
            <a:ext cx="99857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/>
              <a:t>Từng ô nhớ được đánh địa chỉ xác định và phân biệt.</a:t>
            </a:r>
          </a:p>
          <a:p>
            <a:pPr algn="just">
              <a:spcAft>
                <a:spcPts val="1800"/>
              </a:spcAft>
            </a:pPr>
            <a:r>
              <a:rPr lang="en-US" sz="2800" b="1"/>
              <a:t>Địa chỉ giúp xác định vị trí lưu trữ cho dữ liệu.</a:t>
            </a:r>
          </a:p>
        </p:txBody>
      </p:sp>
    </p:spTree>
    <p:extLst>
      <p:ext uri="{BB962C8B-B14F-4D97-AF65-F5344CB8AC3E}">
        <p14:creationId xmlns:p14="http://schemas.microsoft.com/office/powerpoint/2010/main" val="37038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C0A27-BBE3-72C9-BD7C-5FD580399B1E}"/>
              </a:ext>
            </a:extLst>
          </p:cNvPr>
          <p:cNvSpPr txBox="1"/>
          <p:nvPr/>
        </p:nvSpPr>
        <p:spPr>
          <a:xfrm>
            <a:off x="956392" y="537841"/>
            <a:ext cx="10279215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 là tên một vùng bộ nhớ dùng để chứa dữ liệu trong RAM. </a:t>
            </a:r>
          </a:p>
          <a:p>
            <a:pPr algn="just">
              <a:spcAft>
                <a:spcPts val="1800"/>
              </a:spcAft>
            </a:pPr>
            <a:r>
              <a:rPr lang="en-US" sz="2800" b="1">
                <a:ea typeface="Calibri" panose="020F0502020204030204" pitchFamily="34" charset="0"/>
                <a:cs typeface="Times New Roman" panose="02020603050405020304" pitchFamily="18" charset="0"/>
              </a:rPr>
              <a:t>Tuỳ vào kiểu dữ liệu mà vùng bộ nhớ có thể là 1 ô hoặc nhiều ô liền kề.</a:t>
            </a:r>
            <a:endParaRPr lang="en-US" sz="28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4D125F-EC17-1FBB-C6B1-9FC9693DFD36}"/>
              </a:ext>
            </a:extLst>
          </p:cNvPr>
          <p:cNvGrpSpPr/>
          <p:nvPr/>
        </p:nvGrpSpPr>
        <p:grpSpPr>
          <a:xfrm>
            <a:off x="536183" y="2808577"/>
            <a:ext cx="11119632" cy="3074649"/>
            <a:chOff x="536183" y="2808577"/>
            <a:chExt cx="11119632" cy="30746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6B252A-E796-4BC5-87E3-A3907918D4BB}"/>
                </a:ext>
              </a:extLst>
            </p:cNvPr>
            <p:cNvSpPr txBox="1"/>
            <p:nvPr/>
          </p:nvSpPr>
          <p:spPr>
            <a:xfrm>
              <a:off x="873407" y="2808577"/>
              <a:ext cx="2496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 a = 19;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B8D974-AD2F-4B2D-633A-5B5A5010AB24}"/>
                </a:ext>
              </a:extLst>
            </p:cNvPr>
            <p:cNvGrpSpPr/>
            <p:nvPr/>
          </p:nvGrpSpPr>
          <p:grpSpPr>
            <a:xfrm>
              <a:off x="536183" y="4348641"/>
              <a:ext cx="11119632" cy="1534585"/>
              <a:chOff x="207469" y="845820"/>
              <a:chExt cx="11119632" cy="153458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150DB7-39A1-9F56-7ABE-A3919316B023}"/>
                  </a:ext>
                </a:extLst>
              </p:cNvPr>
              <p:cNvGrpSpPr/>
              <p:nvPr/>
            </p:nvGrpSpPr>
            <p:grpSpPr>
              <a:xfrm>
                <a:off x="864899" y="845820"/>
                <a:ext cx="10462202" cy="800100"/>
                <a:chOff x="864899" y="4533400"/>
                <a:chExt cx="10462202" cy="80010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2B4883F-9322-A3CA-7EF8-43E4F9A56C5D}"/>
                    </a:ext>
                  </a:extLst>
                </p:cNvPr>
                <p:cNvGrpSpPr/>
                <p:nvPr/>
              </p:nvGrpSpPr>
              <p:grpSpPr>
                <a:xfrm>
                  <a:off x="1792922" y="4533400"/>
                  <a:ext cx="8606156" cy="800100"/>
                  <a:chOff x="2139043" y="4004786"/>
                  <a:chExt cx="8606156" cy="800100"/>
                </a:xfrm>
                <a:solidFill>
                  <a:srgbClr val="FF5A21"/>
                </a:solidFill>
              </p:grpSpPr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C55FFF32-C281-813B-3EA3-F5336B2A982F}"/>
                      </a:ext>
                    </a:extLst>
                  </p:cNvPr>
                  <p:cNvSpPr/>
                  <p:nvPr/>
                </p:nvSpPr>
                <p:spPr>
                  <a:xfrm>
                    <a:off x="2139043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D1215E12-4065-3ED1-5938-71FAE0DA491D}"/>
                      </a:ext>
                    </a:extLst>
                  </p:cNvPr>
                  <p:cNvSpPr/>
                  <p:nvPr/>
                </p:nvSpPr>
                <p:spPr>
                  <a:xfrm>
                    <a:off x="3114800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758A6620-CCDF-D2FD-9BF7-ADA0EEBF7C4E}"/>
                      </a:ext>
                    </a:extLst>
                  </p:cNvPr>
                  <p:cNvSpPr/>
                  <p:nvPr/>
                </p:nvSpPr>
                <p:spPr>
                  <a:xfrm>
                    <a:off x="4090557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082E0106-57A4-F832-BAA5-D46A4DA2B27D}"/>
                      </a:ext>
                    </a:extLst>
                  </p:cNvPr>
                  <p:cNvSpPr/>
                  <p:nvPr/>
                </p:nvSpPr>
                <p:spPr>
                  <a:xfrm>
                    <a:off x="5066314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05FF3133-1E58-2118-B108-5C60D159B1C6}"/>
                      </a:ext>
                    </a:extLst>
                  </p:cNvPr>
                  <p:cNvSpPr/>
                  <p:nvPr/>
                </p:nvSpPr>
                <p:spPr>
                  <a:xfrm>
                    <a:off x="6042071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FE574F18-41D0-FA05-6AC1-E996C7E00491}"/>
                      </a:ext>
                    </a:extLst>
                  </p:cNvPr>
                  <p:cNvSpPr/>
                  <p:nvPr/>
                </p:nvSpPr>
                <p:spPr>
                  <a:xfrm>
                    <a:off x="7017828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652EB5B2-F0DB-C102-0C63-C42E24FE98BA}"/>
                      </a:ext>
                    </a:extLst>
                  </p:cNvPr>
                  <p:cNvSpPr/>
                  <p:nvPr/>
                </p:nvSpPr>
                <p:spPr>
                  <a:xfrm>
                    <a:off x="7993585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13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52716A55-DACA-E4F2-6ADA-76BCDEC120BE}"/>
                      </a:ext>
                    </a:extLst>
                  </p:cNvPr>
                  <p:cNvSpPr/>
                  <p:nvPr/>
                </p:nvSpPr>
                <p:spPr>
                  <a:xfrm>
                    <a:off x="8969342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67C29A10-C329-F5C9-9F79-F1F5067BB7BF}"/>
                      </a:ext>
                    </a:extLst>
                  </p:cNvPr>
                  <p:cNvSpPr/>
                  <p:nvPr/>
                </p:nvSpPr>
                <p:spPr>
                  <a:xfrm>
                    <a:off x="9945099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1D5CD9-641D-E9F0-70A9-315F1BA35B4F}"/>
                    </a:ext>
                  </a:extLst>
                </p:cNvPr>
                <p:cNvSpPr/>
                <p:nvPr/>
              </p:nvSpPr>
              <p:spPr>
                <a:xfrm>
                  <a:off x="86489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2E37C8E-7D75-118D-3698-F21D515243B1}"/>
                    </a:ext>
                  </a:extLst>
                </p:cNvPr>
                <p:cNvSpPr/>
                <p:nvPr/>
              </p:nvSpPr>
              <p:spPr>
                <a:xfrm>
                  <a:off x="114081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577ABF9-3931-D3FA-ADBE-EA365BB20193}"/>
                    </a:ext>
                  </a:extLst>
                </p:cNvPr>
                <p:cNvSpPr/>
                <p:nvPr/>
              </p:nvSpPr>
              <p:spPr>
                <a:xfrm>
                  <a:off x="141673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1E1D06C-1384-D89C-1B8B-BAF3A7B9FE1A}"/>
                    </a:ext>
                  </a:extLst>
                </p:cNvPr>
                <p:cNvSpPr/>
                <p:nvPr/>
              </p:nvSpPr>
              <p:spPr>
                <a:xfrm>
                  <a:off x="1057473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62447B8-AD34-DDF7-62CB-13109B4C50F9}"/>
                    </a:ext>
                  </a:extLst>
                </p:cNvPr>
                <p:cNvSpPr/>
                <p:nvPr/>
              </p:nvSpPr>
              <p:spPr>
                <a:xfrm>
                  <a:off x="1085065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511596-460E-E464-50E4-C48FB2F23CC2}"/>
                    </a:ext>
                  </a:extLst>
                </p:cNvPr>
                <p:cNvSpPr/>
                <p:nvPr/>
              </p:nvSpPr>
              <p:spPr>
                <a:xfrm>
                  <a:off x="1112657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7BE415-D224-CDD6-C384-8852298157D0}"/>
                  </a:ext>
                </a:extLst>
              </p:cNvPr>
              <p:cNvGrpSpPr/>
              <p:nvPr/>
            </p:nvGrpSpPr>
            <p:grpSpPr>
              <a:xfrm>
                <a:off x="207469" y="1918736"/>
                <a:ext cx="10178521" cy="461669"/>
                <a:chOff x="207469" y="1918736"/>
                <a:chExt cx="10178521" cy="46166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631EB10-8CCF-00AB-A07D-C1AE5520E8CD}"/>
                    </a:ext>
                  </a:extLst>
                </p:cNvPr>
                <p:cNvGrpSpPr/>
                <p:nvPr/>
              </p:nvGrpSpPr>
              <p:grpSpPr>
                <a:xfrm>
                  <a:off x="1845761" y="1918736"/>
                  <a:ext cx="8540229" cy="461669"/>
                  <a:chOff x="1845761" y="1918736"/>
                  <a:chExt cx="8540229" cy="461669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994A5F8-69D8-BC34-5FB9-6EBDA2341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845761" y="1918740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101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A677017-1A0F-D7E4-EC2D-2482FDF12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5484" y="1918739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102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A692632-2E26-CFDE-6ECB-0F56F0C471FC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07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103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A3B1893-B237-8013-EF81-FBD4BCC0D25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34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104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97531A-342B-2A0A-0EA5-36B6B98D8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06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105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0D73FDF-FAC4-74BF-5ED1-1B2C5E242051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78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106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67BA1D3-7B38-00F8-6676-62F0D0D5C8E7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12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107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2C5DF94-4365-4CBC-1EFD-B338A98A4B0B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84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108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59BAF77-A9E2-31E8-3711-5FD6C1C46858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6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109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0C627F-457B-B46B-F166-44E9D7225297}"/>
                    </a:ext>
                  </a:extLst>
                </p:cNvPr>
                <p:cNvSpPr txBox="1"/>
                <p:nvPr/>
              </p:nvSpPr>
              <p:spPr>
                <a:xfrm>
                  <a:off x="207469" y="1918736"/>
                  <a:ext cx="1544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Address:</a:t>
                  </a:r>
                </a:p>
              </p:txBody>
            </p:sp>
          </p:grpSp>
        </p:grpSp>
        <p:sp>
          <p:nvSpPr>
            <p:cNvPr id="41" name="Callout: Bent Line 40">
              <a:extLst>
                <a:ext uri="{FF2B5EF4-FFF2-40B4-BE49-F238E27FC236}">
                  <a16:creationId xmlns:a16="http://schemas.microsoft.com/office/drawing/2014/main" id="{09E7864A-B897-8DD2-D9DA-58B682F47A8F}"/>
                </a:ext>
              </a:extLst>
            </p:cNvPr>
            <p:cNvSpPr/>
            <p:nvPr/>
          </p:nvSpPr>
          <p:spPr>
            <a:xfrm>
              <a:off x="4961343" y="4212232"/>
              <a:ext cx="3904488" cy="1072916"/>
            </a:xfrm>
            <a:prstGeom prst="borderCallout2">
              <a:avLst>
                <a:gd name="adj1" fmla="val -189"/>
                <a:gd name="adj2" fmla="val 13599"/>
                <a:gd name="adj3" fmla="val -61064"/>
                <a:gd name="adj4" fmla="val 13444"/>
                <a:gd name="adj5" fmla="val -102593"/>
                <a:gd name="adj6" fmla="val -45180"/>
              </a:avLst>
            </a:prstGeom>
            <a:noFill/>
            <a:ln w="76200">
              <a:solidFill>
                <a:srgbClr val="079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8862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5324AAB-7308-21B2-AC23-FAB362F1C65F}"/>
              </a:ext>
            </a:extLst>
          </p:cNvPr>
          <p:cNvGrpSpPr/>
          <p:nvPr/>
        </p:nvGrpSpPr>
        <p:grpSpPr>
          <a:xfrm>
            <a:off x="536183" y="2808577"/>
            <a:ext cx="11119632" cy="3074649"/>
            <a:chOff x="536183" y="2808577"/>
            <a:chExt cx="11119632" cy="30746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8B414F-B17E-0377-5DA0-671997EF2B45}"/>
                </a:ext>
              </a:extLst>
            </p:cNvPr>
            <p:cNvSpPr txBox="1"/>
            <p:nvPr/>
          </p:nvSpPr>
          <p:spPr>
            <a:xfrm>
              <a:off x="873407" y="2808577"/>
              <a:ext cx="2496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 a = 19;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B8570AF-49A1-CFB8-5100-D882A842A11C}"/>
                </a:ext>
              </a:extLst>
            </p:cNvPr>
            <p:cNvGrpSpPr/>
            <p:nvPr/>
          </p:nvGrpSpPr>
          <p:grpSpPr>
            <a:xfrm>
              <a:off x="536183" y="4348641"/>
              <a:ext cx="11119632" cy="1534585"/>
              <a:chOff x="207469" y="845820"/>
              <a:chExt cx="11119632" cy="153458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D4BFE9-48E4-15D0-69EB-77679EC0BBCD}"/>
                  </a:ext>
                </a:extLst>
              </p:cNvPr>
              <p:cNvGrpSpPr/>
              <p:nvPr/>
            </p:nvGrpSpPr>
            <p:grpSpPr>
              <a:xfrm>
                <a:off x="864899" y="845820"/>
                <a:ext cx="10462202" cy="800100"/>
                <a:chOff x="864899" y="4533400"/>
                <a:chExt cx="10462202" cy="80010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EBE7193-0CDA-2C00-F4D1-4EBF1DD87C73}"/>
                    </a:ext>
                  </a:extLst>
                </p:cNvPr>
                <p:cNvGrpSpPr/>
                <p:nvPr/>
              </p:nvGrpSpPr>
              <p:grpSpPr>
                <a:xfrm>
                  <a:off x="1792922" y="4533400"/>
                  <a:ext cx="8606156" cy="800100"/>
                  <a:chOff x="2139043" y="4004786"/>
                  <a:chExt cx="8606156" cy="800100"/>
                </a:xfrm>
                <a:solidFill>
                  <a:srgbClr val="FF5A21"/>
                </a:solidFill>
              </p:grpSpPr>
              <p:sp>
                <p:nvSpPr>
                  <p:cNvPr id="87" name="Rectangle: Rounded Corners 86">
                    <a:extLst>
                      <a:ext uri="{FF2B5EF4-FFF2-40B4-BE49-F238E27FC236}">
                        <a16:creationId xmlns:a16="http://schemas.microsoft.com/office/drawing/2014/main" id="{B38D1B3C-FC3D-08E7-6E8D-F01B36992F27}"/>
                      </a:ext>
                    </a:extLst>
                  </p:cNvPr>
                  <p:cNvSpPr/>
                  <p:nvPr/>
                </p:nvSpPr>
                <p:spPr>
                  <a:xfrm>
                    <a:off x="2139043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51966ABA-FFD5-4EA5-391B-37B6AB4C382C}"/>
                      </a:ext>
                    </a:extLst>
                  </p:cNvPr>
                  <p:cNvSpPr/>
                  <p:nvPr/>
                </p:nvSpPr>
                <p:spPr>
                  <a:xfrm>
                    <a:off x="3114800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C7C37D54-7AE7-4954-33AC-CA34C5EB8DED}"/>
                      </a:ext>
                    </a:extLst>
                  </p:cNvPr>
                  <p:cNvSpPr/>
                  <p:nvPr/>
                </p:nvSpPr>
                <p:spPr>
                  <a:xfrm>
                    <a:off x="4090557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889F3888-EFE5-3995-559C-7E137F8EC2D9}"/>
                      </a:ext>
                    </a:extLst>
                  </p:cNvPr>
                  <p:cNvSpPr/>
                  <p:nvPr/>
                </p:nvSpPr>
                <p:spPr>
                  <a:xfrm>
                    <a:off x="5066314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EC6276BA-F2C8-56CC-A175-5CF03C2C2449}"/>
                      </a:ext>
                    </a:extLst>
                  </p:cNvPr>
                  <p:cNvSpPr/>
                  <p:nvPr/>
                </p:nvSpPr>
                <p:spPr>
                  <a:xfrm>
                    <a:off x="6042071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4AB8EB78-B6A4-FB5F-A37C-3A40AF51F314}"/>
                      </a:ext>
                    </a:extLst>
                  </p:cNvPr>
                  <p:cNvSpPr/>
                  <p:nvPr/>
                </p:nvSpPr>
                <p:spPr>
                  <a:xfrm>
                    <a:off x="7017828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16BF30A8-AF7C-2556-E3B5-192350A8D5CE}"/>
                      </a:ext>
                    </a:extLst>
                  </p:cNvPr>
                  <p:cNvSpPr/>
                  <p:nvPr/>
                </p:nvSpPr>
                <p:spPr>
                  <a:xfrm>
                    <a:off x="7993585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13</a:t>
                    </a: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B1A08B8-F088-CD3A-6740-4E148841F1B5}"/>
                      </a:ext>
                    </a:extLst>
                  </p:cNvPr>
                  <p:cNvSpPr/>
                  <p:nvPr/>
                </p:nvSpPr>
                <p:spPr>
                  <a:xfrm>
                    <a:off x="8969342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D86E5180-3371-B131-DAB6-13953BD3D6BC}"/>
                      </a:ext>
                    </a:extLst>
                  </p:cNvPr>
                  <p:cNvSpPr/>
                  <p:nvPr/>
                </p:nvSpPr>
                <p:spPr>
                  <a:xfrm>
                    <a:off x="9945099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06CCCE8-3DEB-E613-7C02-7100F3138603}"/>
                    </a:ext>
                  </a:extLst>
                </p:cNvPr>
                <p:cNvSpPr/>
                <p:nvPr/>
              </p:nvSpPr>
              <p:spPr>
                <a:xfrm>
                  <a:off x="86489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C85A4A0-736C-B2B2-E7DE-11C3F62B9901}"/>
                    </a:ext>
                  </a:extLst>
                </p:cNvPr>
                <p:cNvSpPr/>
                <p:nvPr/>
              </p:nvSpPr>
              <p:spPr>
                <a:xfrm>
                  <a:off x="114081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67F7FF1-7939-EEAC-04C3-FED29F2BDB9C}"/>
                    </a:ext>
                  </a:extLst>
                </p:cNvPr>
                <p:cNvSpPr/>
                <p:nvPr/>
              </p:nvSpPr>
              <p:spPr>
                <a:xfrm>
                  <a:off x="141673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3AD78F6-F0A2-AF6D-BA97-F2A04083946A}"/>
                    </a:ext>
                  </a:extLst>
                </p:cNvPr>
                <p:cNvSpPr/>
                <p:nvPr/>
              </p:nvSpPr>
              <p:spPr>
                <a:xfrm>
                  <a:off x="1057473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A7E39FC-3069-2F64-7DD5-435E43010F9E}"/>
                    </a:ext>
                  </a:extLst>
                </p:cNvPr>
                <p:cNvSpPr/>
                <p:nvPr/>
              </p:nvSpPr>
              <p:spPr>
                <a:xfrm>
                  <a:off x="1085065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7EF599F-347E-9D5C-4D05-0C0B41526640}"/>
                    </a:ext>
                  </a:extLst>
                </p:cNvPr>
                <p:cNvSpPr/>
                <p:nvPr/>
              </p:nvSpPr>
              <p:spPr>
                <a:xfrm>
                  <a:off x="1112657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CAFFFEF-0816-F8A4-80A8-7D5C7D386C40}"/>
                  </a:ext>
                </a:extLst>
              </p:cNvPr>
              <p:cNvGrpSpPr/>
              <p:nvPr/>
            </p:nvGrpSpPr>
            <p:grpSpPr>
              <a:xfrm>
                <a:off x="207469" y="1918736"/>
                <a:ext cx="10178521" cy="461669"/>
                <a:chOff x="207469" y="1918736"/>
                <a:chExt cx="10178521" cy="461669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21D4BB9E-5CF7-DD7C-48F6-FDA36988E553}"/>
                    </a:ext>
                  </a:extLst>
                </p:cNvPr>
                <p:cNvGrpSpPr/>
                <p:nvPr/>
              </p:nvGrpSpPr>
              <p:grpSpPr>
                <a:xfrm>
                  <a:off x="1845761" y="1918736"/>
                  <a:ext cx="8540229" cy="461669"/>
                  <a:chOff x="1845761" y="1918736"/>
                  <a:chExt cx="8540229" cy="461669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774AE54-2965-E4F6-DE94-0F5CD80B65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5761" y="1918740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101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D162942-8FE7-82F5-C412-05DF01575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5484" y="1918739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102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C8B1FFC-2698-613E-DACC-66793A92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07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103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D70E2CB-749D-55D1-0955-3BF3E431F8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34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104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85BF0DD-A2B1-4909-F6AF-C9850D7586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06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105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B7FBFF5-6A76-6409-4607-E9381AD4A66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78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106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067B16-16F5-9A97-FF37-C5AB93389629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12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107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5D535B6-53EC-E038-C251-35B4339AC635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84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108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16E899E-C07B-AE2B-0107-F91D81B62E28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6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109</a:t>
                    </a: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CD82A34-E357-AE0E-F5CF-C2D717A6F089}"/>
                    </a:ext>
                  </a:extLst>
                </p:cNvPr>
                <p:cNvSpPr txBox="1"/>
                <p:nvPr/>
              </p:nvSpPr>
              <p:spPr>
                <a:xfrm>
                  <a:off x="207469" y="1918736"/>
                  <a:ext cx="1544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Address:</a:t>
                  </a:r>
                </a:p>
              </p:txBody>
            </p:sp>
          </p:grpSp>
        </p:grpSp>
        <p:sp>
          <p:nvSpPr>
            <p:cNvPr id="66" name="Callout: Bent Line 65">
              <a:extLst>
                <a:ext uri="{FF2B5EF4-FFF2-40B4-BE49-F238E27FC236}">
                  <a16:creationId xmlns:a16="http://schemas.microsoft.com/office/drawing/2014/main" id="{568C2B2E-0004-7F4F-696E-BB3A4D0D9C5B}"/>
                </a:ext>
              </a:extLst>
            </p:cNvPr>
            <p:cNvSpPr/>
            <p:nvPr/>
          </p:nvSpPr>
          <p:spPr>
            <a:xfrm>
              <a:off x="4961343" y="4212232"/>
              <a:ext cx="3904488" cy="1072916"/>
            </a:xfrm>
            <a:prstGeom prst="borderCallout2">
              <a:avLst>
                <a:gd name="adj1" fmla="val -189"/>
                <a:gd name="adj2" fmla="val 13599"/>
                <a:gd name="adj3" fmla="val -61064"/>
                <a:gd name="adj4" fmla="val 13444"/>
                <a:gd name="adj5" fmla="val -102593"/>
                <a:gd name="adj6" fmla="val -45180"/>
              </a:avLst>
            </a:prstGeom>
            <a:noFill/>
            <a:ln w="76200">
              <a:solidFill>
                <a:srgbClr val="079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E359575-64B1-9FFD-CDCC-388B84A29CAF}"/>
              </a:ext>
            </a:extLst>
          </p:cNvPr>
          <p:cNvSpPr txBox="1"/>
          <p:nvPr/>
        </p:nvSpPr>
        <p:spPr>
          <a:xfrm>
            <a:off x="956172" y="593746"/>
            <a:ext cx="10279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 chỉ của biến chính là địa chỉ ô đầu tiên của vùng ô nhớ.</a:t>
            </a:r>
          </a:p>
          <a:p>
            <a:pPr algn="just">
              <a:spcAft>
                <a:spcPts val="1800"/>
              </a:spcAft>
            </a:pPr>
            <a:r>
              <a:rPr lang="en-US" sz="2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Ở ví dụ dưới, địa chỉ của biến a sẽ là 104.</a:t>
            </a:r>
            <a:endParaRPr lang="en-US" sz="40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8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F4E84-DAA2-764B-ED92-7C2F8ED0FE86}"/>
              </a:ext>
            </a:extLst>
          </p:cNvPr>
          <p:cNvSpPr txBox="1"/>
          <p:nvPr/>
        </p:nvSpPr>
        <p:spPr>
          <a:xfrm>
            <a:off x="5503538" y="582067"/>
            <a:ext cx="636424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>
                <a:solidFill>
                  <a:srgbClr val="00AA63"/>
                </a:solidFill>
              </a:rPr>
              <a:t>int main()</a:t>
            </a:r>
          </a:p>
          <a:p>
            <a:pPr algn="just"/>
            <a:r>
              <a:rPr lang="en-US" sz="2800" b="1">
                <a:solidFill>
                  <a:srgbClr val="00AA63"/>
                </a:solidFill>
              </a:rPr>
              <a:t>{</a:t>
            </a: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int a = 19;</a:t>
            </a:r>
          </a:p>
          <a:p>
            <a:pPr lvl="1" algn="just"/>
            <a:endParaRPr lang="en-US" sz="2800" b="1">
              <a:solidFill>
                <a:srgbClr val="00AA63"/>
              </a:solidFill>
            </a:endParaRP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// In ra địa chỉ của biến a</a:t>
            </a: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printf(“Address of a: %d\n”, </a:t>
            </a: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&amp;a);</a:t>
            </a:r>
          </a:p>
          <a:p>
            <a:pPr lvl="1" algn="just"/>
            <a:endParaRPr lang="en-US" sz="2800" b="1">
              <a:solidFill>
                <a:srgbClr val="00AA63"/>
              </a:solidFill>
            </a:endParaRP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return 0;</a:t>
            </a:r>
          </a:p>
          <a:p>
            <a:pPr algn="just"/>
            <a:r>
              <a:rPr lang="en-US" sz="2800" b="1">
                <a:solidFill>
                  <a:srgbClr val="00AA63"/>
                </a:solidFill>
              </a:rPr>
              <a:t>}</a:t>
            </a:r>
          </a:p>
          <a:p>
            <a:pPr algn="just"/>
            <a:endParaRPr lang="en-US" sz="2800" b="1">
              <a:solidFill>
                <a:srgbClr val="00AA63"/>
              </a:solidFill>
            </a:endParaRPr>
          </a:p>
          <a:p>
            <a:pPr algn="just"/>
            <a:r>
              <a:rPr lang="en-US" sz="2800" b="1">
                <a:solidFill>
                  <a:srgbClr val="00A5AB"/>
                </a:solidFill>
              </a:rPr>
              <a:t>Output:</a:t>
            </a:r>
          </a:p>
          <a:p>
            <a:pPr algn="just"/>
            <a:r>
              <a:rPr lang="en-US" sz="2800" b="1">
                <a:solidFill>
                  <a:srgbClr val="00A5AB"/>
                </a:solidFill>
              </a:rPr>
              <a:t>Address of a: 104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29F5-3FA2-9E0D-1481-B0C73F9A5670}"/>
              </a:ext>
            </a:extLst>
          </p:cNvPr>
          <p:cNvSpPr txBox="1"/>
          <p:nvPr/>
        </p:nvSpPr>
        <p:spPr>
          <a:xfrm>
            <a:off x="440334" y="2446216"/>
            <a:ext cx="4310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Sử dụng toán tử &amp; để truy xuất địa chỉ của biến.</a:t>
            </a:r>
          </a:p>
        </p:txBody>
      </p:sp>
    </p:spTree>
    <p:extLst>
      <p:ext uri="{BB962C8B-B14F-4D97-AF65-F5344CB8AC3E}">
        <p14:creationId xmlns:p14="http://schemas.microsoft.com/office/powerpoint/2010/main" val="390602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F4723C-DD35-FD86-5E42-5FDB127C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17" y="1615121"/>
            <a:ext cx="4092624" cy="4092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373BF-E5CF-3CBB-2BCF-8B5921670C60}"/>
              </a:ext>
            </a:extLst>
          </p:cNvPr>
          <p:cNvSpPr txBox="1"/>
          <p:nvPr/>
        </p:nvSpPr>
        <p:spPr>
          <a:xfrm>
            <a:off x="812799" y="2891992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Khái Niệm Con Trỏ</a:t>
            </a:r>
          </a:p>
        </p:txBody>
      </p:sp>
    </p:spTree>
    <p:extLst>
      <p:ext uri="{BB962C8B-B14F-4D97-AF65-F5344CB8AC3E}">
        <p14:creationId xmlns:p14="http://schemas.microsoft.com/office/powerpoint/2010/main" val="194846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DA0550D0-6035-17E9-9B9D-EF799DD3A155}"/>
              </a:ext>
            </a:extLst>
          </p:cNvPr>
          <p:cNvSpPr txBox="1"/>
          <p:nvPr/>
        </p:nvSpPr>
        <p:spPr>
          <a:xfrm>
            <a:off x="541242" y="358524"/>
            <a:ext cx="11109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là một biến đặc biệt lưu trữ địa chỉ của biến khác.</a:t>
            </a:r>
          </a:p>
          <a:p>
            <a:pPr algn="just"/>
            <a:r>
              <a:rPr lang="en-US" sz="2800" b="1"/>
              <a:t>Một con trỏ thường chiếm 2, 4 hoặc 8 ô (Tương ứng với 2, 4 hoặc 8 bytes)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09D8EE-3973-6DDD-6A75-CF1E3BC3BF6A}"/>
              </a:ext>
            </a:extLst>
          </p:cNvPr>
          <p:cNvGrpSpPr/>
          <p:nvPr/>
        </p:nvGrpSpPr>
        <p:grpSpPr>
          <a:xfrm>
            <a:off x="541242" y="2354126"/>
            <a:ext cx="11109516" cy="4304948"/>
            <a:chOff x="541242" y="2020524"/>
            <a:chExt cx="11109516" cy="43049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A9F6CF-F3C0-87F9-F489-264A1D4B9341}"/>
                </a:ext>
              </a:extLst>
            </p:cNvPr>
            <p:cNvGrpSpPr/>
            <p:nvPr/>
          </p:nvGrpSpPr>
          <p:grpSpPr>
            <a:xfrm>
              <a:off x="1188556" y="2678187"/>
              <a:ext cx="10462202" cy="800100"/>
              <a:chOff x="864899" y="4533400"/>
              <a:chExt cx="10462202" cy="8001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8A9E381-6BF9-2156-D417-CCF97AD8A779}"/>
                  </a:ext>
                </a:extLst>
              </p:cNvPr>
              <p:cNvGrpSpPr/>
              <p:nvPr/>
            </p:nvGrpSpPr>
            <p:grpSpPr>
              <a:xfrm>
                <a:off x="1792922" y="4533400"/>
                <a:ext cx="8606156" cy="800100"/>
                <a:chOff x="2139043" y="4004786"/>
                <a:chExt cx="8606156" cy="800100"/>
              </a:xfrm>
              <a:solidFill>
                <a:srgbClr val="FF5A21"/>
              </a:solidFill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4FA47327-7B9D-9371-E356-6A2D39EBE56C}"/>
                    </a:ext>
                  </a:extLst>
                </p:cNvPr>
                <p:cNvSpPr/>
                <p:nvPr/>
              </p:nvSpPr>
              <p:spPr>
                <a:xfrm>
                  <a:off x="2139043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38550F36-C800-E1B6-A88D-4075CC0E77C3}"/>
                    </a:ext>
                  </a:extLst>
                </p:cNvPr>
                <p:cNvSpPr/>
                <p:nvPr/>
              </p:nvSpPr>
              <p:spPr>
                <a:xfrm>
                  <a:off x="3114800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770C5701-1B45-9B79-19DC-328379C8E233}"/>
                    </a:ext>
                  </a:extLst>
                </p:cNvPr>
                <p:cNvSpPr/>
                <p:nvPr/>
              </p:nvSpPr>
              <p:spPr>
                <a:xfrm>
                  <a:off x="4090557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FC67F801-5A28-68A9-FD64-6CB9D2CE1E73}"/>
                    </a:ext>
                  </a:extLst>
                </p:cNvPr>
                <p:cNvSpPr/>
                <p:nvPr/>
              </p:nvSpPr>
              <p:spPr>
                <a:xfrm>
                  <a:off x="5066314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00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01BCD145-9C36-92B2-E0C2-1010314553A2}"/>
                    </a:ext>
                  </a:extLst>
                </p:cNvPr>
                <p:cNvSpPr/>
                <p:nvPr/>
              </p:nvSpPr>
              <p:spPr>
                <a:xfrm>
                  <a:off x="6042071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00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0B489DFC-1711-DD79-4C5F-2912C867614E}"/>
                    </a:ext>
                  </a:extLst>
                </p:cNvPr>
                <p:cNvSpPr/>
                <p:nvPr/>
              </p:nvSpPr>
              <p:spPr>
                <a:xfrm>
                  <a:off x="7017828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00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5C91E3B-C804-2C5F-06BC-5BE405B8EFD4}"/>
                    </a:ext>
                  </a:extLst>
                </p:cNvPr>
                <p:cNvSpPr/>
                <p:nvPr/>
              </p:nvSpPr>
              <p:spPr>
                <a:xfrm>
                  <a:off x="7993585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13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3660D44C-B998-90DB-CDD1-EA96480DE273}"/>
                    </a:ext>
                  </a:extLst>
                </p:cNvPr>
                <p:cNvSpPr/>
                <p:nvPr/>
              </p:nvSpPr>
              <p:spPr>
                <a:xfrm>
                  <a:off x="8969342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3D91020-2F26-B3C4-59B1-7B63D55C5237}"/>
                    </a:ext>
                  </a:extLst>
                </p:cNvPr>
                <p:cNvSpPr/>
                <p:nvPr/>
              </p:nvSpPr>
              <p:spPr>
                <a:xfrm>
                  <a:off x="9945099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118F4CC-EE50-F4FC-9B18-0FAEB1AA8352}"/>
                  </a:ext>
                </a:extLst>
              </p:cNvPr>
              <p:cNvSpPr/>
              <p:nvPr/>
            </p:nvSpPr>
            <p:spPr>
              <a:xfrm>
                <a:off x="86489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4AA2E7-FF0B-FBA7-3E21-E6C743206E9C}"/>
                  </a:ext>
                </a:extLst>
              </p:cNvPr>
              <p:cNvSpPr/>
              <p:nvPr/>
            </p:nvSpPr>
            <p:spPr>
              <a:xfrm>
                <a:off x="114081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E6883FD-5E16-ED98-9C87-9F9BD47D7214}"/>
                  </a:ext>
                </a:extLst>
              </p:cNvPr>
              <p:cNvSpPr/>
              <p:nvPr/>
            </p:nvSpPr>
            <p:spPr>
              <a:xfrm>
                <a:off x="141673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E55064-7D2D-99F3-84F0-C04A895A2F54}"/>
                  </a:ext>
                </a:extLst>
              </p:cNvPr>
              <p:cNvSpPr/>
              <p:nvPr/>
            </p:nvSpPr>
            <p:spPr>
              <a:xfrm>
                <a:off x="1057473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4FC4D77-A61C-02EC-01BE-221F863B65B9}"/>
                  </a:ext>
                </a:extLst>
              </p:cNvPr>
              <p:cNvSpPr/>
              <p:nvPr/>
            </p:nvSpPr>
            <p:spPr>
              <a:xfrm>
                <a:off x="1085065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A93771A-CADB-6CF9-4A28-E24B5316A542}"/>
                  </a:ext>
                </a:extLst>
              </p:cNvPr>
              <p:cNvSpPr/>
              <p:nvPr/>
            </p:nvSpPr>
            <p:spPr>
              <a:xfrm>
                <a:off x="1112657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586414-A993-A186-734F-6CCE1E5CB7FC}"/>
                </a:ext>
              </a:extLst>
            </p:cNvPr>
            <p:cNvGrpSpPr/>
            <p:nvPr/>
          </p:nvGrpSpPr>
          <p:grpSpPr>
            <a:xfrm>
              <a:off x="541242" y="2020524"/>
              <a:ext cx="10178521" cy="461669"/>
              <a:chOff x="207469" y="1918736"/>
              <a:chExt cx="10178521" cy="4616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14861CA-A443-01AE-D9D1-E988AF24E8BA}"/>
                  </a:ext>
                </a:extLst>
              </p:cNvPr>
              <p:cNvGrpSpPr/>
              <p:nvPr/>
            </p:nvGrpSpPr>
            <p:grpSpPr>
              <a:xfrm>
                <a:off x="1845761" y="1918736"/>
                <a:ext cx="8540229" cy="461669"/>
                <a:chOff x="1845761" y="1918736"/>
                <a:chExt cx="8540229" cy="461669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B8EED9-EE02-16F9-6EE4-0D88831E7485}"/>
                    </a:ext>
                  </a:extLst>
                </p:cNvPr>
                <p:cNvSpPr txBox="1"/>
                <p:nvPr/>
              </p:nvSpPr>
              <p:spPr>
                <a:xfrm>
                  <a:off x="1845761" y="1918740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1D0E6F3-DA46-2E6D-8542-A2491A0E62C9}"/>
                    </a:ext>
                  </a:extLst>
                </p:cNvPr>
                <p:cNvSpPr txBox="1"/>
                <p:nvPr/>
              </p:nvSpPr>
              <p:spPr>
                <a:xfrm>
                  <a:off x="2835484" y="1918739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C5757-BC54-201D-A678-8E79489680BB}"/>
                    </a:ext>
                  </a:extLst>
                </p:cNvPr>
                <p:cNvSpPr txBox="1"/>
                <p:nvPr/>
              </p:nvSpPr>
              <p:spPr>
                <a:xfrm>
                  <a:off x="3825207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103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959F46-2D80-9649-9CA6-6D629B8DFC7E}"/>
                    </a:ext>
                  </a:extLst>
                </p:cNvPr>
                <p:cNvSpPr txBox="1"/>
                <p:nvPr/>
              </p:nvSpPr>
              <p:spPr>
                <a:xfrm>
                  <a:off x="477734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104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C654EB-2072-CD61-FAAE-0BEC3D73168B}"/>
                    </a:ext>
                  </a:extLst>
                </p:cNvPr>
                <p:cNvSpPr txBox="1"/>
                <p:nvPr/>
              </p:nvSpPr>
              <p:spPr>
                <a:xfrm>
                  <a:off x="576706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105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717B59-476C-E222-C896-972A02B1A7B0}"/>
                    </a:ext>
                  </a:extLst>
                </p:cNvPr>
                <p:cNvSpPr txBox="1"/>
                <p:nvPr/>
              </p:nvSpPr>
              <p:spPr>
                <a:xfrm>
                  <a:off x="675678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106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AFC769-9C9C-56DA-AC0A-6F2A641F5E0D}"/>
                    </a:ext>
                  </a:extLst>
                </p:cNvPr>
                <p:cNvSpPr txBox="1"/>
                <p:nvPr/>
              </p:nvSpPr>
              <p:spPr>
                <a:xfrm>
                  <a:off x="771212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107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DF99B79-76E3-606B-9B2D-F7E5BB04FA0D}"/>
                    </a:ext>
                  </a:extLst>
                </p:cNvPr>
                <p:cNvSpPr txBox="1"/>
                <p:nvPr/>
              </p:nvSpPr>
              <p:spPr>
                <a:xfrm>
                  <a:off x="870184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108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F18C5A3-76E5-D453-D6CC-C25474E002EE}"/>
                    </a:ext>
                  </a:extLst>
                </p:cNvPr>
                <p:cNvSpPr txBox="1"/>
                <p:nvPr/>
              </p:nvSpPr>
              <p:spPr>
                <a:xfrm>
                  <a:off x="969156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109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7AF14-F563-44D2-9A94-3F939CB64810}"/>
                  </a:ext>
                </a:extLst>
              </p:cNvPr>
              <p:cNvSpPr txBox="1"/>
              <p:nvPr/>
            </p:nvSpPr>
            <p:spPr>
              <a:xfrm>
                <a:off x="207469" y="1918736"/>
                <a:ext cx="1544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rgbClr val="FF5A21"/>
                    </a:solidFill>
                  </a:rPr>
                  <a:t>Address: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E2C49D-485E-236B-BDFA-CEB62E493AAF}"/>
                </a:ext>
              </a:extLst>
            </p:cNvPr>
            <p:cNvSpPr/>
            <p:nvPr/>
          </p:nvSpPr>
          <p:spPr>
            <a:xfrm>
              <a:off x="4939280" y="2609720"/>
              <a:ext cx="3903028" cy="963165"/>
            </a:xfrm>
            <a:prstGeom prst="rect">
              <a:avLst/>
            </a:prstGeom>
            <a:noFill/>
            <a:ln w="76200">
              <a:solidFill>
                <a:srgbClr val="079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D778F25-DACD-D7F8-9CE8-C4566FCACC42}"/>
                </a:ext>
              </a:extLst>
            </p:cNvPr>
            <p:cNvGrpSpPr/>
            <p:nvPr/>
          </p:nvGrpSpPr>
          <p:grpSpPr>
            <a:xfrm>
              <a:off x="541242" y="3572885"/>
              <a:ext cx="11109516" cy="2752587"/>
              <a:chOff x="541242" y="3171699"/>
              <a:chExt cx="11109516" cy="275258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6319F0-E4EA-38F2-A93D-59D7319AC8F0}"/>
                  </a:ext>
                </a:extLst>
              </p:cNvPr>
              <p:cNvGrpSpPr/>
              <p:nvPr/>
            </p:nvGrpSpPr>
            <p:grpSpPr>
              <a:xfrm>
                <a:off x="1188556" y="4498394"/>
                <a:ext cx="10462202" cy="800100"/>
                <a:chOff x="864899" y="4533400"/>
                <a:chExt cx="10462202" cy="8001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0599CB7-4451-21E6-839E-904C9738DFF8}"/>
                    </a:ext>
                  </a:extLst>
                </p:cNvPr>
                <p:cNvGrpSpPr/>
                <p:nvPr/>
              </p:nvGrpSpPr>
              <p:grpSpPr>
                <a:xfrm>
                  <a:off x="1792922" y="4533400"/>
                  <a:ext cx="8606156" cy="800100"/>
                  <a:chOff x="2139043" y="4004786"/>
                  <a:chExt cx="8606156" cy="800100"/>
                </a:xfrm>
                <a:solidFill>
                  <a:srgbClr val="FF5A21"/>
                </a:solidFill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B9DDAC93-3AA1-0AC9-BE90-AEAE80EF3888}"/>
                      </a:ext>
                    </a:extLst>
                  </p:cNvPr>
                  <p:cNvSpPr/>
                  <p:nvPr/>
                </p:nvSpPr>
                <p:spPr>
                  <a:xfrm>
                    <a:off x="2139043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C345D2A2-5469-2A73-496F-A6A410DF4E36}"/>
                      </a:ext>
                    </a:extLst>
                  </p:cNvPr>
                  <p:cNvSpPr/>
                  <p:nvPr/>
                </p:nvSpPr>
                <p:spPr>
                  <a:xfrm>
                    <a:off x="3114800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247BD02C-9701-4655-AAFE-C54A557E5E19}"/>
                      </a:ext>
                    </a:extLst>
                  </p:cNvPr>
                  <p:cNvSpPr/>
                  <p:nvPr/>
                </p:nvSpPr>
                <p:spPr>
                  <a:xfrm>
                    <a:off x="4090557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FE581C62-8221-0FB2-8D96-3F107F1B88C2}"/>
                      </a:ext>
                    </a:extLst>
                  </p:cNvPr>
                  <p:cNvSpPr/>
                  <p:nvPr/>
                </p:nvSpPr>
                <p:spPr>
                  <a:xfrm>
                    <a:off x="5066314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91A0903E-9D74-3D97-2351-F41E7ACDDA86}"/>
                      </a:ext>
                    </a:extLst>
                  </p:cNvPr>
                  <p:cNvSpPr/>
                  <p:nvPr/>
                </p:nvSpPr>
                <p:spPr>
                  <a:xfrm>
                    <a:off x="6042071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A49FBEE0-1315-E4F6-BABB-985242D98B87}"/>
                      </a:ext>
                    </a:extLst>
                  </p:cNvPr>
                  <p:cNvSpPr/>
                  <p:nvPr/>
                </p:nvSpPr>
                <p:spPr>
                  <a:xfrm>
                    <a:off x="7017828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1C980202-5A38-0A6A-2D73-C280814AC55A}"/>
                      </a:ext>
                    </a:extLst>
                  </p:cNvPr>
                  <p:cNvSpPr/>
                  <p:nvPr/>
                </p:nvSpPr>
                <p:spPr>
                  <a:xfrm>
                    <a:off x="7993585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68</a:t>
                    </a: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D7E8EC86-5DF9-1AB8-8D03-7D363753419F}"/>
                      </a:ext>
                    </a:extLst>
                  </p:cNvPr>
                  <p:cNvSpPr/>
                  <p:nvPr/>
                </p:nvSpPr>
                <p:spPr>
                  <a:xfrm>
                    <a:off x="8969342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BBA48761-D7CA-5CC8-668D-18B799EAA853}"/>
                      </a:ext>
                    </a:extLst>
                  </p:cNvPr>
                  <p:cNvSpPr/>
                  <p:nvPr/>
                </p:nvSpPr>
                <p:spPr>
                  <a:xfrm>
                    <a:off x="9945099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3B7D030-4573-B28E-7AFB-F03926EB50E4}"/>
                    </a:ext>
                  </a:extLst>
                </p:cNvPr>
                <p:cNvSpPr/>
                <p:nvPr/>
              </p:nvSpPr>
              <p:spPr>
                <a:xfrm>
                  <a:off x="86489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0B1C89D-C10D-C5D8-9765-8F68439056DB}"/>
                    </a:ext>
                  </a:extLst>
                </p:cNvPr>
                <p:cNvSpPr/>
                <p:nvPr/>
              </p:nvSpPr>
              <p:spPr>
                <a:xfrm>
                  <a:off x="114081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65177CE-8FFD-998A-F69D-7E5F72685015}"/>
                    </a:ext>
                  </a:extLst>
                </p:cNvPr>
                <p:cNvSpPr/>
                <p:nvPr/>
              </p:nvSpPr>
              <p:spPr>
                <a:xfrm>
                  <a:off x="141673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14807F1-3CAA-350E-3824-CDBCA1603CB9}"/>
                    </a:ext>
                  </a:extLst>
                </p:cNvPr>
                <p:cNvSpPr/>
                <p:nvPr/>
              </p:nvSpPr>
              <p:spPr>
                <a:xfrm>
                  <a:off x="1057473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4BE76CE-6723-4804-3C0A-7DB662BD56F2}"/>
                    </a:ext>
                  </a:extLst>
                </p:cNvPr>
                <p:cNvSpPr/>
                <p:nvPr/>
              </p:nvSpPr>
              <p:spPr>
                <a:xfrm>
                  <a:off x="1085065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4ACA7CA-65BD-F2D1-A45B-F95BECFA9104}"/>
                    </a:ext>
                  </a:extLst>
                </p:cNvPr>
                <p:cNvSpPr/>
                <p:nvPr/>
              </p:nvSpPr>
              <p:spPr>
                <a:xfrm>
                  <a:off x="1112657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1113B3B-B03E-8239-FFEF-242885073F02}"/>
                  </a:ext>
                </a:extLst>
              </p:cNvPr>
              <p:cNvSpPr/>
              <p:nvPr/>
            </p:nvSpPr>
            <p:spPr>
              <a:xfrm>
                <a:off x="4943457" y="4411310"/>
                <a:ext cx="3903028" cy="963165"/>
              </a:xfrm>
              <a:prstGeom prst="rect">
                <a:avLst/>
              </a:prstGeom>
              <a:noFill/>
              <a:ln w="76200">
                <a:solidFill>
                  <a:srgbClr val="079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D42C2F1-8A34-8C41-996C-3FAADF67A9AB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V="1">
                <a:off x="6894971" y="3171699"/>
                <a:ext cx="500443" cy="1239611"/>
              </a:xfrm>
              <a:prstGeom prst="straightConnector1">
                <a:avLst/>
              </a:prstGeom>
              <a:ln w="76200">
                <a:solidFill>
                  <a:srgbClr val="079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EF64ED5-60FB-639B-3BE8-2F4830E74992}"/>
                  </a:ext>
                </a:extLst>
              </p:cNvPr>
              <p:cNvGrpSpPr/>
              <p:nvPr/>
            </p:nvGrpSpPr>
            <p:grpSpPr>
              <a:xfrm>
                <a:off x="541242" y="5462617"/>
                <a:ext cx="10178521" cy="461669"/>
                <a:chOff x="207469" y="1918736"/>
                <a:chExt cx="10178521" cy="46166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9C5A279-F1B9-72B2-7CF3-A48D21495957}"/>
                    </a:ext>
                  </a:extLst>
                </p:cNvPr>
                <p:cNvGrpSpPr/>
                <p:nvPr/>
              </p:nvGrpSpPr>
              <p:grpSpPr>
                <a:xfrm>
                  <a:off x="1845761" y="1918736"/>
                  <a:ext cx="8540229" cy="461669"/>
                  <a:chOff x="1845761" y="1918736"/>
                  <a:chExt cx="8540229" cy="461669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F007593-5244-907E-193B-3A95AA680884}"/>
                      </a:ext>
                    </a:extLst>
                  </p:cNvPr>
                  <p:cNvSpPr txBox="1"/>
                  <p:nvPr/>
                </p:nvSpPr>
                <p:spPr>
                  <a:xfrm>
                    <a:off x="1845761" y="1918740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425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3809B58-81A6-D7BB-27FA-1F50020619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35484" y="1918739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426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FB00064-306B-C30B-BF7B-ADEA99901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07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427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D258D4B-6ADA-BE52-BC31-F6114814F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34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428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1382987-63AA-8115-FE6E-A7D641F28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06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429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50E6714-5A02-2C78-CA44-39FAD2A167B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78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430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935E6E8-00F5-78D2-CC56-7E3AB8E587F3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12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431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B860EA3-1E07-63FE-9EAB-2C6EF578CD1A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84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432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089F8CC-E7E4-3590-2E56-08D9B97D0794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6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433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695FD28-DB6E-3BB4-F69E-61A05CBAA19C}"/>
                    </a:ext>
                  </a:extLst>
                </p:cNvPr>
                <p:cNvSpPr txBox="1"/>
                <p:nvPr/>
              </p:nvSpPr>
              <p:spPr>
                <a:xfrm>
                  <a:off x="207469" y="1918736"/>
                  <a:ext cx="1544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Address:</a:t>
                  </a: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1371D3-D373-3F07-156D-1F49A98D8740}"/>
                </a:ext>
              </a:extLst>
            </p:cNvPr>
            <p:cNvSpPr txBox="1"/>
            <p:nvPr/>
          </p:nvSpPr>
          <p:spPr>
            <a:xfrm>
              <a:off x="3057669" y="4092400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p = 104 = &amp;a;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F98CE60-AA8B-6BEB-71FB-8385DD51A2B0}"/>
                </a:ext>
              </a:extLst>
            </p:cNvPr>
            <p:cNvSpPr txBox="1"/>
            <p:nvPr/>
          </p:nvSpPr>
          <p:spPr>
            <a:xfrm>
              <a:off x="8946878" y="3801232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a = 19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4964A1-CAA1-E3BF-BA56-56AAB184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506190" y="4550856"/>
              <a:ext cx="433090" cy="261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2C6EE6-CC86-84A8-B7F2-B2631B6C0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2308" y="3572885"/>
              <a:ext cx="504620" cy="375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4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0C0C0C"/>
      </a:dk2>
      <a:lt2>
        <a:srgbClr val="BFBFBF"/>
      </a:lt2>
      <a:accent1>
        <a:srgbClr val="262626"/>
      </a:accent1>
      <a:accent2>
        <a:srgbClr val="ED7D31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00B050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1491</Words>
  <Application>Microsoft Office PowerPoint</Application>
  <PresentationFormat>Widescreen</PresentationFormat>
  <Paragraphs>334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LỖ NGUYỄN THÀNH VINH</dc:creator>
  <cp:lastModifiedBy>LỖ NGUYỄN THÀNH VINH</cp:lastModifiedBy>
  <cp:revision>14</cp:revision>
  <dcterms:created xsi:type="dcterms:W3CDTF">2022-06-29T08:59:48Z</dcterms:created>
  <dcterms:modified xsi:type="dcterms:W3CDTF">2022-07-11T12:58:02Z</dcterms:modified>
</cp:coreProperties>
</file>