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E5C8D9E-C9A4-4D60-B09D-C0F4A9A74A32}">
          <p14:sldIdLst>
            <p14:sldId id="256"/>
          </p14:sldIdLst>
        </p14:section>
        <p14:section name="Prepare" id="{E4B5F52C-67BF-4FCF-81E0-511BC8375400}">
          <p14:sldIdLst/>
        </p14:section>
        <p14:section name="Advantage of Structure" id="{21F88CF5-05FC-43D7-B617-50774CE628F5}">
          <p14:sldIdLst>
            <p14:sldId id="257"/>
            <p14:sldId id="258"/>
            <p14:sldId id="259"/>
            <p14:sldId id="260"/>
          </p14:sldIdLst>
        </p14:section>
        <p14:section name="Declaring A Structure" id="{9FC9653F-3F82-4C34-9A9D-A79268C44CFE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C1D"/>
    <a:srgbClr val="FF5A21"/>
    <a:srgbClr val="007D93"/>
    <a:srgbClr val="00AA63"/>
    <a:srgbClr val="00A5AB"/>
    <a:srgbClr val="FFD648"/>
    <a:srgbClr val="008877"/>
    <a:srgbClr val="FFB300"/>
    <a:srgbClr val="262626"/>
    <a:srgbClr val="75C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3FAF-02C3-C269-CF73-603594D0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2808-4B14-00F4-51B3-536A013C2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D0A8C-87DE-F626-FF4E-2ADB8105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9DE5-3FE8-FC30-4761-2BFE1A5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F8D1-8B09-EEBD-0850-F63F36DA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8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E5AE-5581-E801-0E50-6693D38C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1F9A-4BB9-240F-EA15-DC97A7D79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403A-D831-A9FC-9C46-1BD3073D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B993-721B-246A-F9B0-61FB7D4E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7960-883A-A80A-07C4-936A75B6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78FB8-D6D3-C552-3620-72464B047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3F9B0-54D6-911F-414C-6445BE80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A9BF-FE0E-11E0-B8CA-0A9A9230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C5C2-4593-975F-A26F-8CFEEF56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9577-06A1-CF56-0B79-CE1EF741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5B60-E126-6C7A-F10A-7BCD83A3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0779-4937-2053-1F43-009CFFA8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3596-BDDC-D787-A213-70F6DD89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D0EFA-CED6-68B0-D75B-6684482C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4E3E-557A-C415-3FA4-C1E3FBB6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4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EAC2-F855-4DF3-F76F-96CDF7D3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4CF8-629C-8AA2-74CD-4ADE331B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EA11-85D3-BE25-F854-E181E3BE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1AE6-4015-FE45-3410-7A77E266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BA89-4EA9-3761-6ACA-A9A5BCBF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B287-B0F6-8168-9E2B-D7C3235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4957-B396-09FC-9E09-76179A338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9392D-46F0-6655-A77F-FE9C67176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B2E8-7D86-3CE3-BB82-0B23E30D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CF4E-F6AD-9A92-60BE-4FC07D4A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03024-CCC4-CFBB-D681-8051FE42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4505-E780-0C6F-B6C0-B183FB23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3BD1-1871-1B56-7AF4-0EEC2888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6BE02-7344-05A4-AB26-53F68822A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D44C-3545-8910-84E5-4A4FD61E3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770AF-FEA6-B273-7F49-D4CE5E93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D9C3-97AE-ACCA-C800-14B033A9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71148-57E7-550F-2641-FDF63520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7363B-8056-61B0-3C7C-D1C54CF9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2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BBF8-F415-7350-81C0-0E03B0B0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C908F-80CA-334E-DA1F-B9766550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741AD-CBCC-FF96-8A5D-BF6DEFC1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9EC7D-ABC8-97AD-D15E-A321E8A9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AD7E8-00A8-1D9E-9BBD-276DCB69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EC467-D9E9-E5DD-7A80-6FCD9F30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A7050-CE25-5A85-3C4F-BE1E6FFA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018C-43F9-3C8D-3C61-EFE9668D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DAB1-5BD2-4C0A-F9BB-C470D7D1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92204-7583-6F43-1DB1-A4F816C0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6E59-4748-C280-209A-3B0808C0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3869E-4C9A-96B4-673C-E5F7C1E7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375BA-A32F-FD52-91E0-2AABFF51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DB41-75CC-EAB0-C03A-3599EA4D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94601-FD73-BA2B-7D4C-49D5E06B9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72E38-D5DC-71FA-48E4-C63B0AE78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4989-28C1-2BC8-FCA6-EF499A7E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29259-4D18-E8C0-D703-E6E5E2B7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DD6A-59FC-65C7-3A9C-350C51B7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9E1D0-5BFF-9E31-7CBB-D75FD564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5A2A6-DF88-ECF8-D46F-9C9E2D28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AA65-FAF8-B363-D79E-C5B820BE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14A5-B672-4FC6-A001-46905E44C57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A5B6-F258-11D2-55DC-E6B8BB19D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AE45-A7E4-FA0E-348F-C1ABB97A6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FE71-A5D4-4A6A-909E-E47794DC1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3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2409AD-F369-9EF2-A9A4-EE61A7C378B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4350" y="3314381"/>
            <a:ext cx="4876190" cy="487619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2B8CA69-B166-9C26-D475-BBB5E957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39" y="-1447190"/>
            <a:ext cx="4876190" cy="4876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C086E2-84F8-A632-FDB7-237C1E710C76}"/>
              </a:ext>
            </a:extLst>
          </p:cNvPr>
          <p:cNvSpPr txBox="1"/>
          <p:nvPr/>
        </p:nvSpPr>
        <p:spPr>
          <a:xfrm>
            <a:off x="3041317" y="2625715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/>
              <a:t>STRUCTURE IN C</a:t>
            </a:r>
          </a:p>
        </p:txBody>
      </p:sp>
    </p:spTree>
    <p:extLst>
      <p:ext uri="{BB962C8B-B14F-4D97-AF65-F5344CB8AC3E}">
        <p14:creationId xmlns:p14="http://schemas.microsoft.com/office/powerpoint/2010/main" val="1363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A19CCE-0C43-3E0F-6D01-439F0982C5E0}"/>
              </a:ext>
            </a:extLst>
          </p:cNvPr>
          <p:cNvGrpSpPr/>
          <p:nvPr/>
        </p:nvGrpSpPr>
        <p:grpSpPr>
          <a:xfrm>
            <a:off x="1104872" y="730109"/>
            <a:ext cx="2012960" cy="1686477"/>
            <a:chOff x="1374573" y="908415"/>
            <a:chExt cx="5221099" cy="4374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A9E568-AA61-C0E6-DB46-118B38DB1AFE}"/>
                </a:ext>
              </a:extLst>
            </p:cNvPr>
            <p:cNvGrpSpPr/>
            <p:nvPr/>
          </p:nvGrpSpPr>
          <p:grpSpPr>
            <a:xfrm>
              <a:off x="1758847" y="1266747"/>
              <a:ext cx="1289154" cy="1540584"/>
              <a:chOff x="5821182" y="1491600"/>
              <a:chExt cx="1289154" cy="154058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71D3C10-CACB-B2C5-A922-4D923C919139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KDR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509F3A-9E3C-4595-1C3C-6139A2C120CE}"/>
                  </a:ext>
                </a:extLst>
              </p:cNvPr>
              <p:cNvSpPr txBox="1"/>
              <p:nvPr/>
            </p:nvSpPr>
            <p:spPr>
              <a:xfrm>
                <a:off x="6033589" y="2473378"/>
                <a:ext cx="106106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code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CAD614-FB73-C6BF-2741-8221BCD521EC}"/>
                </a:ext>
              </a:extLst>
            </p:cNvPr>
            <p:cNvGrpSpPr/>
            <p:nvPr/>
          </p:nvGrpSpPr>
          <p:grpSpPr>
            <a:xfrm>
              <a:off x="3411489" y="1266747"/>
              <a:ext cx="1289154" cy="1540584"/>
              <a:chOff x="5821182" y="1491600"/>
              <a:chExt cx="1289154" cy="154058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2A30657-2239-95C0-68A6-79323FB17380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21738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B5B836-67BD-59BD-3049-ABE1290D7A62}"/>
                  </a:ext>
                </a:extLst>
              </p:cNvPr>
              <p:cNvSpPr txBox="1"/>
              <p:nvPr/>
            </p:nvSpPr>
            <p:spPr>
              <a:xfrm>
                <a:off x="6033589" y="2473378"/>
                <a:ext cx="106106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name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0660D1-7F59-95A4-C345-E9D1DE23DEA5}"/>
                </a:ext>
              </a:extLst>
            </p:cNvPr>
            <p:cNvGrpSpPr/>
            <p:nvPr/>
          </p:nvGrpSpPr>
          <p:grpSpPr>
            <a:xfrm>
              <a:off x="1631417" y="3006164"/>
              <a:ext cx="1643153" cy="1540584"/>
              <a:chOff x="5693753" y="1491600"/>
              <a:chExt cx="1643153" cy="154058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08B86D-F3CB-3939-DF72-E484F89EA8BA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007D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B7446C-5FD7-5B43-7AA9-469EC49CF696}"/>
                  </a:ext>
                </a:extLst>
              </p:cNvPr>
              <p:cNvSpPr txBox="1"/>
              <p:nvPr/>
            </p:nvSpPr>
            <p:spPr>
              <a:xfrm>
                <a:off x="5693753" y="2473378"/>
                <a:ext cx="164315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quantity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F667A3-02B5-1A8C-4600-BEB932C91242}"/>
                </a:ext>
              </a:extLst>
            </p:cNvPr>
            <p:cNvGrpSpPr/>
            <p:nvPr/>
          </p:nvGrpSpPr>
          <p:grpSpPr>
            <a:xfrm>
              <a:off x="3411489" y="3006164"/>
              <a:ext cx="1289154" cy="1580255"/>
              <a:chOff x="5821182" y="1491600"/>
              <a:chExt cx="1289154" cy="158025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18CBA7-39EA-8B9C-6C35-DBB86A6AAE18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007D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37500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6563B-1054-E246-2F9E-BA955BBAA52D}"/>
                  </a:ext>
                </a:extLst>
              </p:cNvPr>
              <p:cNvSpPr txBox="1"/>
              <p:nvPr/>
            </p:nvSpPr>
            <p:spPr>
              <a:xfrm>
                <a:off x="5862461" y="2513048"/>
                <a:ext cx="1206588" cy="55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/>
                  <a:t>price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40E8ED-0806-3E45-F729-A9751C59F660}"/>
                </a:ext>
              </a:extLst>
            </p:cNvPr>
            <p:cNvGrpSpPr/>
            <p:nvPr/>
          </p:nvGrpSpPr>
          <p:grpSpPr>
            <a:xfrm>
              <a:off x="5064130" y="1266747"/>
              <a:ext cx="1289154" cy="1540584"/>
              <a:chOff x="5821182" y="1491600"/>
              <a:chExt cx="1289154" cy="154058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947D9B-ECFF-1303-9D58-ED2386DBF7AB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21738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8E3292-4319-5252-1FE5-F75E5A91188D}"/>
                  </a:ext>
                </a:extLst>
              </p:cNvPr>
              <p:cNvSpPr txBox="1"/>
              <p:nvPr/>
            </p:nvSpPr>
            <p:spPr>
              <a:xfrm>
                <a:off x="6033589" y="2473378"/>
                <a:ext cx="106106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unit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E711AF-A71A-89CE-E17B-F1EE30BF675E}"/>
                </a:ext>
              </a:extLst>
            </p:cNvPr>
            <p:cNvSpPr/>
            <p:nvPr/>
          </p:nvSpPr>
          <p:spPr>
            <a:xfrm>
              <a:off x="1374573" y="908415"/>
              <a:ext cx="5221099" cy="3632528"/>
            </a:xfrm>
            <a:prstGeom prst="rect">
              <a:avLst/>
            </a:prstGeom>
            <a:noFill/>
            <a:ln w="76200">
              <a:solidFill>
                <a:srgbClr val="FF5A2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BC28E7-50C6-E603-46F3-3B5251FF465E}"/>
                </a:ext>
              </a:extLst>
            </p:cNvPr>
            <p:cNvSpPr txBox="1"/>
            <p:nvPr/>
          </p:nvSpPr>
          <p:spPr>
            <a:xfrm>
              <a:off x="3712061" y="4683986"/>
              <a:ext cx="977908" cy="59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/>
                <a:t>It1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3ABA55-CDD8-A245-6DD9-4B5E994752C4}"/>
              </a:ext>
            </a:extLst>
          </p:cNvPr>
          <p:cNvGrpSpPr/>
          <p:nvPr/>
        </p:nvGrpSpPr>
        <p:grpSpPr>
          <a:xfrm>
            <a:off x="3390146" y="730109"/>
            <a:ext cx="2012960" cy="1686477"/>
            <a:chOff x="1374573" y="908415"/>
            <a:chExt cx="5221099" cy="43742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63EB8BE-6B6B-AAC6-AFF7-5972BEDEDAE6}"/>
                </a:ext>
              </a:extLst>
            </p:cNvPr>
            <p:cNvGrpSpPr/>
            <p:nvPr/>
          </p:nvGrpSpPr>
          <p:grpSpPr>
            <a:xfrm>
              <a:off x="1758847" y="1266747"/>
              <a:ext cx="1289154" cy="1540584"/>
              <a:chOff x="5821182" y="1491600"/>
              <a:chExt cx="1289154" cy="154058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77F8C1D-9EC3-DB80-648C-42253567A4BB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512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69CFC7D-A240-71E9-E5AF-CEE0F330180F}"/>
                  </a:ext>
                </a:extLst>
              </p:cNvPr>
              <p:cNvSpPr txBox="1"/>
              <p:nvPr/>
            </p:nvSpPr>
            <p:spPr>
              <a:xfrm>
                <a:off x="6033589" y="2473378"/>
                <a:ext cx="106106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code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BFD918E-561E-7EFC-4227-C90CA72FAFA3}"/>
                </a:ext>
              </a:extLst>
            </p:cNvPr>
            <p:cNvGrpSpPr/>
            <p:nvPr/>
          </p:nvGrpSpPr>
          <p:grpSpPr>
            <a:xfrm>
              <a:off x="3411489" y="1266747"/>
              <a:ext cx="1289154" cy="1540584"/>
              <a:chOff x="5821182" y="1491600"/>
              <a:chExt cx="1289154" cy="154058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290C3E7-A734-690D-A03F-26D447E978C4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21738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A94430-5168-2122-1AE3-80FBF872A0E2}"/>
                  </a:ext>
                </a:extLst>
              </p:cNvPr>
              <p:cNvSpPr txBox="1"/>
              <p:nvPr/>
            </p:nvSpPr>
            <p:spPr>
              <a:xfrm>
                <a:off x="6033589" y="2473378"/>
                <a:ext cx="106106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name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F6ACDBA-834D-14E6-AD23-06C2CEB60F1D}"/>
                </a:ext>
              </a:extLst>
            </p:cNvPr>
            <p:cNvGrpSpPr/>
            <p:nvPr/>
          </p:nvGrpSpPr>
          <p:grpSpPr>
            <a:xfrm>
              <a:off x="1631417" y="3006164"/>
              <a:ext cx="1643153" cy="1540584"/>
              <a:chOff x="5693753" y="1491600"/>
              <a:chExt cx="1643153" cy="154058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EB4FD3-882F-1841-7551-5CF114E0884D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007D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25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CDD6-C8A5-D0EB-B048-69520FD50379}"/>
                  </a:ext>
                </a:extLst>
              </p:cNvPr>
              <p:cNvSpPr txBox="1"/>
              <p:nvPr/>
            </p:nvSpPr>
            <p:spPr>
              <a:xfrm>
                <a:off x="5693753" y="2473378"/>
                <a:ext cx="164315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quantity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E90C0A-A0E9-472E-12F2-378CB4AC3F18}"/>
                </a:ext>
              </a:extLst>
            </p:cNvPr>
            <p:cNvGrpSpPr/>
            <p:nvPr/>
          </p:nvGrpSpPr>
          <p:grpSpPr>
            <a:xfrm>
              <a:off x="3411489" y="3006164"/>
              <a:ext cx="1289154" cy="1580255"/>
              <a:chOff x="5821182" y="1491600"/>
              <a:chExt cx="1289154" cy="158025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B3D7FD4-1FDA-A59A-5D0A-883184C41844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007D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37500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E512A1-0756-206E-8AEE-08B3EE6417AB}"/>
                  </a:ext>
                </a:extLst>
              </p:cNvPr>
              <p:cNvSpPr txBox="1"/>
              <p:nvPr/>
            </p:nvSpPr>
            <p:spPr>
              <a:xfrm>
                <a:off x="5862461" y="2513048"/>
                <a:ext cx="1206588" cy="55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/>
                  <a:t>price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51DC605-D330-0FE8-09C5-53040EED511E}"/>
                </a:ext>
              </a:extLst>
            </p:cNvPr>
            <p:cNvGrpSpPr/>
            <p:nvPr/>
          </p:nvGrpSpPr>
          <p:grpSpPr>
            <a:xfrm>
              <a:off x="5064130" y="1266747"/>
              <a:ext cx="1289154" cy="1540584"/>
              <a:chOff x="5821182" y="1491600"/>
              <a:chExt cx="1289154" cy="154058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1301D20-A2DF-6F1B-79FA-BA11C40E90F3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21738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BF3647-89C9-7650-6A42-4CE8E1BD9619}"/>
                  </a:ext>
                </a:extLst>
              </p:cNvPr>
              <p:cNvSpPr txBox="1"/>
              <p:nvPr/>
            </p:nvSpPr>
            <p:spPr>
              <a:xfrm>
                <a:off x="6033589" y="2473378"/>
                <a:ext cx="106106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unit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2F13BA-4F61-FF43-C2D1-F85492D19164}"/>
                </a:ext>
              </a:extLst>
            </p:cNvPr>
            <p:cNvSpPr/>
            <p:nvPr/>
          </p:nvSpPr>
          <p:spPr>
            <a:xfrm>
              <a:off x="1374573" y="908415"/>
              <a:ext cx="5221099" cy="3632528"/>
            </a:xfrm>
            <a:prstGeom prst="rect">
              <a:avLst/>
            </a:prstGeom>
            <a:noFill/>
            <a:ln w="76200">
              <a:solidFill>
                <a:srgbClr val="FF5A2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8AD984-F3D2-2FE6-C651-3C60D64DEB92}"/>
                </a:ext>
              </a:extLst>
            </p:cNvPr>
            <p:cNvSpPr txBox="1"/>
            <p:nvPr/>
          </p:nvSpPr>
          <p:spPr>
            <a:xfrm>
              <a:off x="3712061" y="4683986"/>
              <a:ext cx="977908" cy="59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/>
                <a:t>It1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1EAEDB-A0C3-E87B-E54B-B0642EB17221}"/>
              </a:ext>
            </a:extLst>
          </p:cNvPr>
          <p:cNvGrpSpPr/>
          <p:nvPr/>
        </p:nvGrpSpPr>
        <p:grpSpPr>
          <a:xfrm>
            <a:off x="5625138" y="730109"/>
            <a:ext cx="2012960" cy="1686477"/>
            <a:chOff x="1374573" y="908415"/>
            <a:chExt cx="5221099" cy="437429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0A4CC8B-0B2B-3F10-1221-6215270DECB9}"/>
                </a:ext>
              </a:extLst>
            </p:cNvPr>
            <p:cNvGrpSpPr/>
            <p:nvPr/>
          </p:nvGrpSpPr>
          <p:grpSpPr>
            <a:xfrm>
              <a:off x="1758847" y="1266747"/>
              <a:ext cx="1289154" cy="1540584"/>
              <a:chOff x="5821182" y="1491600"/>
              <a:chExt cx="1289154" cy="154058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CD0169D-6638-C188-8B17-F4B0DEA59E3C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/>
                  <a:t>512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836853-EE33-667E-D445-ACD182C945F9}"/>
                  </a:ext>
                </a:extLst>
              </p:cNvPr>
              <p:cNvSpPr txBox="1"/>
              <p:nvPr/>
            </p:nvSpPr>
            <p:spPr>
              <a:xfrm>
                <a:off x="6033589" y="2473378"/>
                <a:ext cx="106106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code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981B88E-5068-40B8-BCEE-014CFC9A8B1F}"/>
                </a:ext>
              </a:extLst>
            </p:cNvPr>
            <p:cNvGrpSpPr/>
            <p:nvPr/>
          </p:nvGrpSpPr>
          <p:grpSpPr>
            <a:xfrm>
              <a:off x="3411489" y="1266747"/>
              <a:ext cx="1289154" cy="1540584"/>
              <a:chOff x="5821182" y="1491600"/>
              <a:chExt cx="1289154" cy="154058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9EA7264-FD96-F286-9113-CF0F4E25807E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21738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80BE8B-9022-7C52-57AD-799529394CC1}"/>
                  </a:ext>
                </a:extLst>
              </p:cNvPr>
              <p:cNvSpPr txBox="1"/>
              <p:nvPr/>
            </p:nvSpPr>
            <p:spPr>
              <a:xfrm>
                <a:off x="6033589" y="2473378"/>
                <a:ext cx="106106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name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E1299D3-030D-92A1-4BA7-10F45C33DEDB}"/>
                </a:ext>
              </a:extLst>
            </p:cNvPr>
            <p:cNvGrpSpPr/>
            <p:nvPr/>
          </p:nvGrpSpPr>
          <p:grpSpPr>
            <a:xfrm>
              <a:off x="1631417" y="3006164"/>
              <a:ext cx="1643153" cy="1540584"/>
              <a:chOff x="5693753" y="1491600"/>
              <a:chExt cx="1643153" cy="154058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4CE561F-B666-F408-5802-5246A27196A2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007D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25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902039-9B98-C8D3-C0EE-65F3FEF07083}"/>
                  </a:ext>
                </a:extLst>
              </p:cNvPr>
              <p:cNvSpPr txBox="1"/>
              <p:nvPr/>
            </p:nvSpPr>
            <p:spPr>
              <a:xfrm>
                <a:off x="5693753" y="2473378"/>
                <a:ext cx="164315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quantity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EE8E60A-032D-5A61-BFB8-D03C00BCA329}"/>
                </a:ext>
              </a:extLst>
            </p:cNvPr>
            <p:cNvGrpSpPr/>
            <p:nvPr/>
          </p:nvGrpSpPr>
          <p:grpSpPr>
            <a:xfrm>
              <a:off x="3411489" y="3006164"/>
              <a:ext cx="1289154" cy="1580255"/>
              <a:chOff x="5821182" y="1491600"/>
              <a:chExt cx="1289154" cy="158025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E15041-778F-39AB-9C87-F92EC17DF444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007D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37500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E0955C9-91FA-7D26-B403-B500F94A1A72}"/>
                  </a:ext>
                </a:extLst>
              </p:cNvPr>
              <p:cNvSpPr txBox="1"/>
              <p:nvPr/>
            </p:nvSpPr>
            <p:spPr>
              <a:xfrm>
                <a:off x="5862461" y="2513048"/>
                <a:ext cx="1206588" cy="55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/>
                  <a:t>price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5E4384F-B07A-247E-EF92-E5AB4FD6980C}"/>
                </a:ext>
              </a:extLst>
            </p:cNvPr>
            <p:cNvGrpSpPr/>
            <p:nvPr/>
          </p:nvGrpSpPr>
          <p:grpSpPr>
            <a:xfrm>
              <a:off x="5064130" y="1266747"/>
              <a:ext cx="1289154" cy="1540584"/>
              <a:chOff x="5821182" y="1491600"/>
              <a:chExt cx="1289154" cy="154058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4DD9AE-0603-3D5D-446D-6CB817A6DCC3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/>
                  <a:t>21738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829688-24AE-45D0-75A9-638AF06BE65E}"/>
                  </a:ext>
                </a:extLst>
              </p:cNvPr>
              <p:cNvSpPr txBox="1"/>
              <p:nvPr/>
            </p:nvSpPr>
            <p:spPr>
              <a:xfrm>
                <a:off x="6033589" y="2473378"/>
                <a:ext cx="1061063" cy="558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unit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71E594-2226-1978-BDB7-760DDD4C63C9}"/>
                </a:ext>
              </a:extLst>
            </p:cNvPr>
            <p:cNvSpPr/>
            <p:nvPr/>
          </p:nvSpPr>
          <p:spPr>
            <a:xfrm>
              <a:off x="1374573" y="908415"/>
              <a:ext cx="5221099" cy="3632528"/>
            </a:xfrm>
            <a:prstGeom prst="rect">
              <a:avLst/>
            </a:prstGeom>
            <a:noFill/>
            <a:ln w="76200">
              <a:solidFill>
                <a:srgbClr val="FF5A2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53887B-2B6B-B4AD-039B-5D28C5E01806}"/>
                </a:ext>
              </a:extLst>
            </p:cNvPr>
            <p:cNvSpPr txBox="1"/>
            <p:nvPr/>
          </p:nvSpPr>
          <p:spPr>
            <a:xfrm>
              <a:off x="3712061" y="4683986"/>
              <a:ext cx="977908" cy="59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/>
                <a:t>It1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E50906E-BCBE-7CD6-5A8B-F96C8D495249}"/>
              </a:ext>
            </a:extLst>
          </p:cNvPr>
          <p:cNvSpPr/>
          <p:nvPr/>
        </p:nvSpPr>
        <p:spPr>
          <a:xfrm>
            <a:off x="8049717" y="1228005"/>
            <a:ext cx="389745" cy="404703"/>
          </a:xfrm>
          <a:prstGeom prst="ellipse">
            <a:avLst/>
          </a:prstGeom>
          <a:solidFill>
            <a:schemeClr val="accent2"/>
          </a:solidFill>
          <a:ln>
            <a:solidFill>
              <a:srgbClr val="FF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698620-B27F-9897-FFF9-C64407FCF7DA}"/>
              </a:ext>
            </a:extLst>
          </p:cNvPr>
          <p:cNvSpPr/>
          <p:nvPr/>
        </p:nvSpPr>
        <p:spPr>
          <a:xfrm>
            <a:off x="8656208" y="1230568"/>
            <a:ext cx="389745" cy="404703"/>
          </a:xfrm>
          <a:prstGeom prst="ellipse">
            <a:avLst/>
          </a:prstGeom>
          <a:solidFill>
            <a:schemeClr val="accent2"/>
          </a:solidFill>
          <a:ln>
            <a:solidFill>
              <a:srgbClr val="FF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3DA1425-5BD4-9658-0E98-043D6542DC0C}"/>
              </a:ext>
            </a:extLst>
          </p:cNvPr>
          <p:cNvSpPr/>
          <p:nvPr/>
        </p:nvSpPr>
        <p:spPr>
          <a:xfrm>
            <a:off x="9262699" y="1226785"/>
            <a:ext cx="389745" cy="404703"/>
          </a:xfrm>
          <a:prstGeom prst="ellipse">
            <a:avLst/>
          </a:prstGeom>
          <a:solidFill>
            <a:schemeClr val="accent2"/>
          </a:solidFill>
          <a:ln>
            <a:solidFill>
              <a:srgbClr val="FF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49367A-B22B-3EFF-9E3A-CB986BE4476E}"/>
              </a:ext>
            </a:extLst>
          </p:cNvPr>
          <p:cNvSpPr/>
          <p:nvPr/>
        </p:nvSpPr>
        <p:spPr>
          <a:xfrm>
            <a:off x="1125007" y="3282846"/>
            <a:ext cx="2012960" cy="1442313"/>
          </a:xfrm>
          <a:prstGeom prst="rect">
            <a:avLst/>
          </a:prstGeom>
          <a:solidFill>
            <a:srgbClr val="FC3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5DB75B-BA60-CAD7-A9CE-88BDD041F410}"/>
              </a:ext>
            </a:extLst>
          </p:cNvPr>
          <p:cNvCxnSpPr>
            <a:stCxn id="61" idx="0"/>
            <a:endCxn id="11" idx="2"/>
          </p:cNvCxnSpPr>
          <p:nvPr/>
        </p:nvCxnSpPr>
        <p:spPr>
          <a:xfrm flipV="1">
            <a:off x="2131487" y="2416586"/>
            <a:ext cx="63101" cy="866260"/>
          </a:xfrm>
          <a:prstGeom prst="straightConnector1">
            <a:avLst/>
          </a:prstGeom>
          <a:ln w="38100">
            <a:solidFill>
              <a:srgbClr val="FC3C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5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A2B9625-C4DC-F818-8E3C-62E0C2922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79" y="1600200"/>
            <a:ext cx="36576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43222-C60F-00FD-E064-B05D3B8171C0}"/>
              </a:ext>
            </a:extLst>
          </p:cNvPr>
          <p:cNvSpPr txBox="1"/>
          <p:nvPr/>
        </p:nvSpPr>
        <p:spPr>
          <a:xfrm>
            <a:off x="5671330" y="2705725"/>
            <a:ext cx="6520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LÝ DO SỬ DỤNG DỮ LIỆU KIỂU CẤU TRÚC</a:t>
            </a:r>
          </a:p>
        </p:txBody>
      </p:sp>
    </p:spTree>
    <p:extLst>
      <p:ext uri="{BB962C8B-B14F-4D97-AF65-F5344CB8AC3E}">
        <p14:creationId xmlns:p14="http://schemas.microsoft.com/office/powerpoint/2010/main" val="32526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8923594-AE6B-6D96-744F-54085BEA758D}"/>
              </a:ext>
            </a:extLst>
          </p:cNvPr>
          <p:cNvGrpSpPr/>
          <p:nvPr/>
        </p:nvGrpSpPr>
        <p:grpSpPr>
          <a:xfrm>
            <a:off x="1214203" y="1435310"/>
            <a:ext cx="9763594" cy="3657600"/>
            <a:chOff x="1139252" y="1600200"/>
            <a:chExt cx="9763594" cy="36576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912453B7-CAC8-164D-79EC-AC89DE50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246" y="1600200"/>
              <a:ext cx="3657600" cy="3657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0F37DD-FFDF-5191-9B29-EC8FA5DF2315}"/>
                </a:ext>
              </a:extLst>
            </p:cNvPr>
            <p:cNvSpPr txBox="1"/>
            <p:nvPr/>
          </p:nvSpPr>
          <p:spPr>
            <a:xfrm>
              <a:off x="1139252" y="2090172"/>
              <a:ext cx="498672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/>
                <a:t>Đi cùng với sự phát triển của xã hội thì thông tin cũng ngày càng đa dạng và phức tạp hơn so với các kiểu dữ liệu đơn thuần truyền thống.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96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43230-16C7-17F8-7290-74A9AE252F6B}"/>
              </a:ext>
            </a:extLst>
          </p:cNvPr>
          <p:cNvSpPr txBox="1"/>
          <p:nvPr/>
        </p:nvSpPr>
        <p:spPr>
          <a:xfrm>
            <a:off x="2848957" y="344774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VÍ DỤ: PHẦN MỀM QUẢN LÝ BÁN HÀNG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AAE82-A422-8BED-14D6-EFA76E6A0EDE}"/>
              </a:ext>
            </a:extLst>
          </p:cNvPr>
          <p:cNvGrpSpPr/>
          <p:nvPr/>
        </p:nvGrpSpPr>
        <p:grpSpPr>
          <a:xfrm>
            <a:off x="516652" y="2010866"/>
            <a:ext cx="2723212" cy="3475344"/>
            <a:chOff x="606340" y="2214548"/>
            <a:chExt cx="2723212" cy="3475344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63BE54A-371A-1D94-CEA1-A2B6D3795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40" y="2214548"/>
              <a:ext cx="2723212" cy="272321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AB7396-9FBB-2F17-BA50-9235007E83AB}"/>
                </a:ext>
              </a:extLst>
            </p:cNvPr>
            <p:cNvSpPr txBox="1"/>
            <p:nvPr/>
          </p:nvSpPr>
          <p:spPr>
            <a:xfrm>
              <a:off x="1086936" y="5166672"/>
              <a:ext cx="1762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Mặt Hàng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46F4F4E-7853-01FF-DFC3-E8CAE73DDD36}"/>
              </a:ext>
            </a:extLst>
          </p:cNvPr>
          <p:cNvGrpSpPr/>
          <p:nvPr/>
        </p:nvGrpSpPr>
        <p:grpSpPr>
          <a:xfrm>
            <a:off x="3188193" y="1538356"/>
            <a:ext cx="4674019" cy="3778014"/>
            <a:chOff x="3188193" y="1538356"/>
            <a:chExt cx="4674019" cy="377801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24A79C-2823-33A5-B6A5-FA0F79A903A6}"/>
                </a:ext>
              </a:extLst>
            </p:cNvPr>
            <p:cNvGrpSpPr/>
            <p:nvPr/>
          </p:nvGrpSpPr>
          <p:grpSpPr>
            <a:xfrm>
              <a:off x="3415456" y="2348462"/>
              <a:ext cx="4446756" cy="692932"/>
              <a:chOff x="3864907" y="2410455"/>
              <a:chExt cx="4446756" cy="69293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9F5B50F-E35F-A4D3-A2ED-38238EFCFEFE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flipV="1">
                <a:off x="3864907" y="2672065"/>
                <a:ext cx="1723544" cy="431322"/>
              </a:xfrm>
              <a:prstGeom prst="straightConnector1">
                <a:avLst/>
              </a:prstGeom>
              <a:ln w="76200">
                <a:solidFill>
                  <a:srgbClr val="FF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923720-B05A-017A-75DD-6FC5BDBD7FC4}"/>
                  </a:ext>
                </a:extLst>
              </p:cNvPr>
              <p:cNvSpPr txBox="1"/>
              <p:nvPr/>
            </p:nvSpPr>
            <p:spPr>
              <a:xfrm>
                <a:off x="5588451" y="2410455"/>
                <a:ext cx="2723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/>
                  <a:t>Tên mặt hàng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1620D2-4861-ECA5-7A8C-6E24E458FA44}"/>
                </a:ext>
              </a:extLst>
            </p:cNvPr>
            <p:cNvGrpSpPr/>
            <p:nvPr/>
          </p:nvGrpSpPr>
          <p:grpSpPr>
            <a:xfrm>
              <a:off x="3365186" y="1538356"/>
              <a:ext cx="3607114" cy="1142851"/>
              <a:chOff x="3814637" y="1600349"/>
              <a:chExt cx="3607114" cy="1142851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0634A0B-180A-E7CD-5E42-B65FE8DF93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4637" y="2070324"/>
                <a:ext cx="1193546" cy="672876"/>
              </a:xfrm>
              <a:prstGeom prst="straightConnector1">
                <a:avLst/>
              </a:prstGeom>
              <a:ln w="76200">
                <a:solidFill>
                  <a:srgbClr val="FF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C16A83-9C7F-B939-9E0D-B353D7CD6F6B}"/>
                  </a:ext>
                </a:extLst>
              </p:cNvPr>
              <p:cNvSpPr txBox="1"/>
              <p:nvPr/>
            </p:nvSpPr>
            <p:spPr>
              <a:xfrm>
                <a:off x="5079165" y="1600349"/>
                <a:ext cx="23425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/>
                  <a:t>Mã mặt hàng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3CC60E-8CBE-7E0B-8640-AB4A363955D5}"/>
                </a:ext>
              </a:extLst>
            </p:cNvPr>
            <p:cNvGrpSpPr/>
            <p:nvPr/>
          </p:nvGrpSpPr>
          <p:grpSpPr>
            <a:xfrm>
              <a:off x="3479800" y="3157717"/>
              <a:ext cx="3960695" cy="523220"/>
              <a:chOff x="3387027" y="3219710"/>
              <a:chExt cx="7839881" cy="52322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A5E6682-4B01-938A-6D9F-D04CCB29299B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3387027" y="3481320"/>
                <a:ext cx="4117026" cy="0"/>
              </a:xfrm>
              <a:prstGeom prst="straightConnector1">
                <a:avLst/>
              </a:prstGeom>
              <a:ln w="76200">
                <a:solidFill>
                  <a:srgbClr val="FF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515E41-A45E-C9A1-EEA5-B216DF7458FC}"/>
                  </a:ext>
                </a:extLst>
              </p:cNvPr>
              <p:cNvSpPr txBox="1"/>
              <p:nvPr/>
            </p:nvSpPr>
            <p:spPr>
              <a:xfrm>
                <a:off x="7504054" y="3219710"/>
                <a:ext cx="37228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/>
                  <a:t>Số lượng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E380E5-B410-506A-A40A-CBF6C51D9C7B}"/>
                </a:ext>
              </a:extLst>
            </p:cNvPr>
            <p:cNvGrpSpPr/>
            <p:nvPr/>
          </p:nvGrpSpPr>
          <p:grpSpPr>
            <a:xfrm>
              <a:off x="3415456" y="3734326"/>
              <a:ext cx="3556844" cy="787755"/>
              <a:chOff x="3864907" y="3796319"/>
              <a:chExt cx="3556844" cy="787755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3D166A-0EBA-713C-4CFA-F78C7DF1ECCD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3864907" y="3796319"/>
                <a:ext cx="1847901" cy="526145"/>
              </a:xfrm>
              <a:prstGeom prst="straightConnector1">
                <a:avLst/>
              </a:prstGeom>
              <a:ln w="76200">
                <a:solidFill>
                  <a:srgbClr val="FF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F1203B-75D4-D951-50E8-7F25D771748F}"/>
                  </a:ext>
                </a:extLst>
              </p:cNvPr>
              <p:cNvSpPr txBox="1"/>
              <p:nvPr/>
            </p:nvSpPr>
            <p:spPr>
              <a:xfrm>
                <a:off x="5712808" y="4060854"/>
                <a:ext cx="1708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/>
                  <a:t>Đơn giá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3E06423-79CE-9FAB-C111-52C4208664C3}"/>
                </a:ext>
              </a:extLst>
            </p:cNvPr>
            <p:cNvGrpSpPr/>
            <p:nvPr/>
          </p:nvGrpSpPr>
          <p:grpSpPr>
            <a:xfrm>
              <a:off x="3188193" y="4096528"/>
              <a:ext cx="3955557" cy="1219842"/>
              <a:chOff x="3637644" y="4158521"/>
              <a:chExt cx="3955557" cy="1219842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84D4B9B-BB44-594C-287E-D5AFA7DC25C0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3637644" y="4158521"/>
                <a:ext cx="1563942" cy="958232"/>
              </a:xfrm>
              <a:prstGeom prst="straightConnector1">
                <a:avLst/>
              </a:prstGeom>
              <a:ln w="76200">
                <a:solidFill>
                  <a:srgbClr val="FF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B88D99-D069-347D-77F0-9C8EA63CA344}"/>
                  </a:ext>
                </a:extLst>
              </p:cNvPr>
              <p:cNvSpPr txBox="1"/>
              <p:nvPr/>
            </p:nvSpPr>
            <p:spPr>
              <a:xfrm>
                <a:off x="5201586" y="4855143"/>
                <a:ext cx="2391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/>
                  <a:t>Đơn vị tính</a:t>
                </a: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2A2DE6B-A07C-B6B5-5DCF-BFE186994D20}"/>
              </a:ext>
            </a:extLst>
          </p:cNvPr>
          <p:cNvGrpSpPr/>
          <p:nvPr/>
        </p:nvGrpSpPr>
        <p:grpSpPr>
          <a:xfrm>
            <a:off x="6972300" y="1539863"/>
            <a:ext cx="4712558" cy="3776507"/>
            <a:chOff x="6972300" y="1539863"/>
            <a:chExt cx="4712558" cy="377650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C62961-7F20-070E-2FC5-69810B785E42}"/>
                </a:ext>
              </a:extLst>
            </p:cNvPr>
            <p:cNvSpPr txBox="1"/>
            <p:nvPr/>
          </p:nvSpPr>
          <p:spPr>
            <a:xfrm>
              <a:off x="8542651" y="1539863"/>
              <a:ext cx="3142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STRING </a:t>
              </a:r>
              <a:r>
                <a:rPr lang="en-US" sz="2800" b="1"/>
                <a:t>hoặc</a:t>
              </a:r>
              <a:r>
                <a:rPr lang="en-US" sz="2800" b="1">
                  <a:solidFill>
                    <a:srgbClr val="00AA63"/>
                  </a:solidFill>
                </a:rPr>
                <a:t> INT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23A6B8-C511-5134-CAAF-6ED07BDC536F}"/>
                </a:ext>
              </a:extLst>
            </p:cNvPr>
            <p:cNvSpPr txBox="1"/>
            <p:nvPr/>
          </p:nvSpPr>
          <p:spPr>
            <a:xfrm>
              <a:off x="8542651" y="2357947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STRING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D58E79E-67C9-017D-CD65-569100AE224F}"/>
                </a:ext>
              </a:extLst>
            </p:cNvPr>
            <p:cNvSpPr txBox="1"/>
            <p:nvPr/>
          </p:nvSpPr>
          <p:spPr>
            <a:xfrm>
              <a:off x="8542651" y="3156981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INT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5E95E8-570C-264A-8163-C65B1A79FF6B}"/>
                </a:ext>
              </a:extLst>
            </p:cNvPr>
            <p:cNvSpPr txBox="1"/>
            <p:nvPr/>
          </p:nvSpPr>
          <p:spPr>
            <a:xfrm>
              <a:off x="8542651" y="3994115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INT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174A87-6A88-9BC7-6580-D4DF4D9F38C7}"/>
                </a:ext>
              </a:extLst>
            </p:cNvPr>
            <p:cNvSpPr txBox="1"/>
            <p:nvPr/>
          </p:nvSpPr>
          <p:spPr>
            <a:xfrm>
              <a:off x="8542651" y="4793150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STRING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6E9B9EE-9DF5-9020-1C1D-A9076626C721}"/>
                </a:ext>
              </a:extLst>
            </p:cNvPr>
            <p:cNvCxnSpPr>
              <a:cxnSpLocks/>
              <a:stCxn id="57" idx="1"/>
              <a:endCxn id="27" idx="3"/>
            </p:cNvCxnSpPr>
            <p:nvPr/>
          </p:nvCxnSpPr>
          <p:spPr>
            <a:xfrm flipH="1" flipV="1">
              <a:off x="6972300" y="1799966"/>
              <a:ext cx="1570351" cy="1507"/>
            </a:xfrm>
            <a:prstGeom prst="straightConnector1">
              <a:avLst/>
            </a:prstGeom>
            <a:ln w="38100">
              <a:solidFill>
                <a:srgbClr val="FF5A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7194449-FC76-D94E-D4BD-401B21603BA9}"/>
                </a:ext>
              </a:extLst>
            </p:cNvPr>
            <p:cNvCxnSpPr>
              <a:cxnSpLocks/>
              <a:stCxn id="60" idx="1"/>
              <a:endCxn id="26" idx="3"/>
            </p:cNvCxnSpPr>
            <p:nvPr/>
          </p:nvCxnSpPr>
          <p:spPr>
            <a:xfrm flipH="1" flipV="1">
              <a:off x="7862212" y="2610072"/>
              <a:ext cx="680439" cy="9485"/>
            </a:xfrm>
            <a:prstGeom prst="straightConnector1">
              <a:avLst/>
            </a:prstGeom>
            <a:ln w="38100">
              <a:solidFill>
                <a:srgbClr val="FF5A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B36327E-1631-9BE2-B392-6952C9350549}"/>
                </a:ext>
              </a:extLst>
            </p:cNvPr>
            <p:cNvCxnSpPr>
              <a:cxnSpLocks/>
              <a:stCxn id="61" idx="1"/>
              <a:endCxn id="28" idx="3"/>
            </p:cNvCxnSpPr>
            <p:nvPr/>
          </p:nvCxnSpPr>
          <p:spPr>
            <a:xfrm flipH="1">
              <a:off x="7440495" y="3418591"/>
              <a:ext cx="1102156" cy="736"/>
            </a:xfrm>
            <a:prstGeom prst="straightConnector1">
              <a:avLst/>
            </a:prstGeom>
            <a:ln w="38100">
              <a:solidFill>
                <a:srgbClr val="FF5A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ED1A66A-756A-C692-8C86-3BCC9D6FECAE}"/>
                </a:ext>
              </a:extLst>
            </p:cNvPr>
            <p:cNvCxnSpPr>
              <a:cxnSpLocks/>
              <a:stCxn id="62" idx="1"/>
              <a:endCxn id="29" idx="3"/>
            </p:cNvCxnSpPr>
            <p:nvPr/>
          </p:nvCxnSpPr>
          <p:spPr>
            <a:xfrm flipH="1">
              <a:off x="6972300" y="4255725"/>
              <a:ext cx="1570351" cy="4746"/>
            </a:xfrm>
            <a:prstGeom prst="straightConnector1">
              <a:avLst/>
            </a:prstGeom>
            <a:ln w="38100">
              <a:solidFill>
                <a:srgbClr val="FF5A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1EB5C23-2F11-F252-543B-065E9E112A0A}"/>
                </a:ext>
              </a:extLst>
            </p:cNvPr>
            <p:cNvCxnSpPr>
              <a:cxnSpLocks/>
              <a:stCxn id="63" idx="1"/>
              <a:endCxn id="30" idx="3"/>
            </p:cNvCxnSpPr>
            <p:nvPr/>
          </p:nvCxnSpPr>
          <p:spPr>
            <a:xfrm flipH="1">
              <a:off x="7143750" y="5054760"/>
              <a:ext cx="1398901" cy="0"/>
            </a:xfrm>
            <a:prstGeom prst="straightConnector1">
              <a:avLst/>
            </a:prstGeom>
            <a:ln w="38100">
              <a:solidFill>
                <a:srgbClr val="FF5A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4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B44D52-49F8-11CE-3F8C-F14F191A90D8}"/>
              </a:ext>
            </a:extLst>
          </p:cNvPr>
          <p:cNvSpPr txBox="1"/>
          <p:nvPr/>
        </p:nvSpPr>
        <p:spPr>
          <a:xfrm>
            <a:off x="590550" y="342900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KHAI BÁO THÔNG THƯỜNG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59524-200C-E37A-45EC-5842C3D28673}"/>
              </a:ext>
            </a:extLst>
          </p:cNvPr>
          <p:cNvSpPr txBox="1"/>
          <p:nvPr/>
        </p:nvSpPr>
        <p:spPr>
          <a:xfrm>
            <a:off x="5990392" y="635287"/>
            <a:ext cx="56110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D93"/>
                </a:solidFill>
              </a:rPr>
              <a:t>// Sản phẩm 1</a:t>
            </a:r>
          </a:p>
          <a:p>
            <a:r>
              <a:rPr lang="en-US" sz="2400" b="1">
                <a:solidFill>
                  <a:srgbClr val="FF5A21"/>
                </a:solidFill>
              </a:rPr>
              <a:t>char</a:t>
            </a:r>
            <a:r>
              <a:rPr lang="en-US" sz="2400" b="1">
                <a:solidFill>
                  <a:srgbClr val="00AA63"/>
                </a:solidFill>
              </a:rPr>
              <a:t> code1[] = </a:t>
            </a:r>
            <a:r>
              <a:rPr lang="en-US" sz="2400" b="1">
                <a:solidFill>
                  <a:srgbClr val="FFD648"/>
                </a:solidFill>
              </a:rPr>
              <a:t>“KDR123”</a:t>
            </a:r>
            <a:r>
              <a:rPr lang="en-US" sz="2400" b="1">
                <a:solidFill>
                  <a:srgbClr val="00AA63"/>
                </a:solidFill>
              </a:rPr>
              <a:t>;</a:t>
            </a:r>
          </a:p>
          <a:p>
            <a:r>
              <a:rPr lang="en-US" sz="2400" b="1">
                <a:solidFill>
                  <a:srgbClr val="FF5A21"/>
                </a:solidFill>
              </a:rPr>
              <a:t>char</a:t>
            </a:r>
            <a:r>
              <a:rPr lang="en-US" sz="2400" b="1">
                <a:solidFill>
                  <a:srgbClr val="00AA63"/>
                </a:solidFill>
              </a:rPr>
              <a:t> name1[] = </a:t>
            </a:r>
            <a:r>
              <a:rPr lang="en-US" sz="2400" b="1">
                <a:solidFill>
                  <a:srgbClr val="FFD648"/>
                </a:solidFill>
              </a:rPr>
              <a:t>“CLOSEUP KDR Bac Ha 250g”</a:t>
            </a:r>
            <a:r>
              <a:rPr lang="en-US" sz="2400" b="1">
                <a:solidFill>
                  <a:srgbClr val="00AA63"/>
                </a:solidFill>
              </a:rPr>
              <a:t>;</a:t>
            </a:r>
          </a:p>
          <a:p>
            <a:r>
              <a:rPr lang="en-US" sz="2400" b="1">
                <a:solidFill>
                  <a:srgbClr val="FF5A21"/>
                </a:solidFill>
              </a:rPr>
              <a:t>int</a:t>
            </a:r>
            <a:r>
              <a:rPr lang="en-US" sz="2400" b="1">
                <a:solidFill>
                  <a:srgbClr val="00AA63"/>
                </a:solidFill>
              </a:rPr>
              <a:t> quantity1 = </a:t>
            </a:r>
            <a:r>
              <a:rPr lang="en-US" sz="2400" b="1"/>
              <a:t>25</a:t>
            </a:r>
            <a:r>
              <a:rPr lang="en-US" sz="2400" b="1">
                <a:solidFill>
                  <a:srgbClr val="00AA63"/>
                </a:solidFill>
              </a:rPr>
              <a:t>;</a:t>
            </a:r>
          </a:p>
          <a:p>
            <a:r>
              <a:rPr lang="en-US" sz="2400" b="1">
                <a:solidFill>
                  <a:srgbClr val="FF5A21"/>
                </a:solidFill>
              </a:rPr>
              <a:t>int</a:t>
            </a:r>
            <a:r>
              <a:rPr lang="en-US" sz="2400" b="1">
                <a:solidFill>
                  <a:srgbClr val="00AA63"/>
                </a:solidFill>
              </a:rPr>
              <a:t> price1 = </a:t>
            </a:r>
            <a:r>
              <a:rPr lang="en-US" sz="2400" b="1"/>
              <a:t>35700</a:t>
            </a:r>
            <a:r>
              <a:rPr lang="en-US" sz="2400" b="1">
                <a:solidFill>
                  <a:srgbClr val="00AA63"/>
                </a:solidFill>
              </a:rPr>
              <a:t>;</a:t>
            </a:r>
          </a:p>
          <a:p>
            <a:r>
              <a:rPr lang="en-US" sz="2400" b="1">
                <a:solidFill>
                  <a:srgbClr val="FF5A21"/>
                </a:solidFill>
              </a:rPr>
              <a:t>char</a:t>
            </a:r>
            <a:r>
              <a:rPr lang="en-US" sz="2400" b="1">
                <a:solidFill>
                  <a:srgbClr val="00AA63"/>
                </a:solidFill>
              </a:rPr>
              <a:t> unit1[</a:t>
            </a:r>
            <a:r>
              <a:rPr lang="en-US" sz="2400" b="1"/>
              <a:t>5</a:t>
            </a:r>
            <a:r>
              <a:rPr lang="en-US" sz="2400" b="1">
                <a:solidFill>
                  <a:srgbClr val="00AA63"/>
                </a:solidFill>
              </a:rPr>
              <a:t>] = </a:t>
            </a:r>
            <a:r>
              <a:rPr lang="en-US" sz="2400" b="1">
                <a:solidFill>
                  <a:srgbClr val="FFD648"/>
                </a:solidFill>
              </a:rPr>
              <a:t>“TUYP”</a:t>
            </a:r>
            <a:r>
              <a:rPr lang="en-US" sz="2400" b="1">
                <a:solidFill>
                  <a:srgbClr val="00AA63"/>
                </a:solidFill>
              </a:rPr>
              <a:t>;</a:t>
            </a:r>
          </a:p>
          <a:p>
            <a:endParaRPr lang="en-US" sz="2400" b="1">
              <a:solidFill>
                <a:srgbClr val="00AA63"/>
              </a:solidFill>
            </a:endParaRPr>
          </a:p>
          <a:p>
            <a:r>
              <a:rPr lang="en-US" sz="2400" b="1">
                <a:solidFill>
                  <a:srgbClr val="007D93"/>
                </a:solidFill>
              </a:rPr>
              <a:t>// Sản phẩm 2</a:t>
            </a:r>
          </a:p>
          <a:p>
            <a:r>
              <a:rPr lang="en-US" sz="2400" b="1">
                <a:solidFill>
                  <a:srgbClr val="FF5A21"/>
                </a:solidFill>
              </a:rPr>
              <a:t>char</a:t>
            </a:r>
            <a:r>
              <a:rPr lang="en-US" sz="2400" b="1">
                <a:solidFill>
                  <a:srgbClr val="00AA63"/>
                </a:solidFill>
              </a:rPr>
              <a:t> code2[] = </a:t>
            </a:r>
            <a:r>
              <a:rPr lang="en-US" sz="2400" b="1">
                <a:solidFill>
                  <a:srgbClr val="FFD648"/>
                </a:solidFill>
              </a:rPr>
              <a:t>“DG305”</a:t>
            </a:r>
            <a:r>
              <a:rPr lang="en-US" sz="2400" b="1">
                <a:solidFill>
                  <a:srgbClr val="00AA63"/>
                </a:solidFill>
              </a:rPr>
              <a:t>;</a:t>
            </a:r>
          </a:p>
          <a:p>
            <a:r>
              <a:rPr lang="en-US" sz="2400" b="1">
                <a:solidFill>
                  <a:srgbClr val="FF5A21"/>
                </a:solidFill>
              </a:rPr>
              <a:t>char</a:t>
            </a:r>
            <a:r>
              <a:rPr lang="en-US" sz="2400" b="1">
                <a:solidFill>
                  <a:srgbClr val="00AA63"/>
                </a:solidFill>
              </a:rPr>
              <a:t> name2[] = </a:t>
            </a:r>
            <a:r>
              <a:rPr lang="en-US" sz="2400" b="1">
                <a:solidFill>
                  <a:srgbClr val="FFD648"/>
                </a:solidFill>
              </a:rPr>
              <a:t>“CLEAR DG Sach Gau SM 350g”</a:t>
            </a:r>
            <a:r>
              <a:rPr lang="en-US" sz="2400" b="1">
                <a:solidFill>
                  <a:srgbClr val="00AA63"/>
                </a:solidFill>
              </a:rPr>
              <a:t>;</a:t>
            </a:r>
          </a:p>
          <a:p>
            <a:r>
              <a:rPr lang="en-US" sz="2400" b="1">
                <a:solidFill>
                  <a:srgbClr val="FF5A21"/>
                </a:solidFill>
              </a:rPr>
              <a:t>int</a:t>
            </a:r>
            <a:r>
              <a:rPr lang="en-US" sz="2400" b="1">
                <a:solidFill>
                  <a:srgbClr val="00AA63"/>
                </a:solidFill>
              </a:rPr>
              <a:t> quantity2 = </a:t>
            </a:r>
            <a:r>
              <a:rPr lang="en-US" sz="2400" b="1"/>
              <a:t>37</a:t>
            </a:r>
            <a:r>
              <a:rPr lang="en-US" sz="2400" b="1">
                <a:solidFill>
                  <a:srgbClr val="00AA63"/>
                </a:solidFill>
              </a:rPr>
              <a:t>;</a:t>
            </a:r>
          </a:p>
          <a:p>
            <a:r>
              <a:rPr lang="en-US" sz="2400" b="1">
                <a:solidFill>
                  <a:srgbClr val="FF5A21"/>
                </a:solidFill>
              </a:rPr>
              <a:t>int</a:t>
            </a:r>
            <a:r>
              <a:rPr lang="en-US" sz="2400" b="1">
                <a:solidFill>
                  <a:srgbClr val="00AA63"/>
                </a:solidFill>
              </a:rPr>
              <a:t> price2 = </a:t>
            </a:r>
            <a:r>
              <a:rPr lang="en-US" sz="2400" b="1"/>
              <a:t>95000</a:t>
            </a:r>
            <a:r>
              <a:rPr lang="en-US" sz="2400" b="1">
                <a:solidFill>
                  <a:srgbClr val="00AA63"/>
                </a:solidFill>
              </a:rPr>
              <a:t>;</a:t>
            </a:r>
          </a:p>
          <a:p>
            <a:r>
              <a:rPr lang="en-US" sz="2400" b="1">
                <a:solidFill>
                  <a:srgbClr val="FF5A21"/>
                </a:solidFill>
              </a:rPr>
              <a:t>char</a:t>
            </a:r>
            <a:r>
              <a:rPr lang="en-US" sz="2400" b="1">
                <a:solidFill>
                  <a:srgbClr val="00AA63"/>
                </a:solidFill>
              </a:rPr>
              <a:t> unit2[</a:t>
            </a:r>
            <a:r>
              <a:rPr lang="en-US" sz="2400" b="1"/>
              <a:t>5</a:t>
            </a:r>
            <a:r>
              <a:rPr lang="en-US" sz="2400" b="1">
                <a:solidFill>
                  <a:srgbClr val="00AA63"/>
                </a:solidFill>
              </a:rPr>
              <a:t>] = </a:t>
            </a:r>
            <a:r>
              <a:rPr lang="en-US" sz="2400" b="1">
                <a:solidFill>
                  <a:srgbClr val="FFD648"/>
                </a:solidFill>
              </a:rPr>
              <a:t>“CHAI”</a:t>
            </a:r>
            <a:r>
              <a:rPr lang="en-US" sz="2400" b="1">
                <a:solidFill>
                  <a:srgbClr val="00AA63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8C8EF-3286-70AF-9A22-02F00366D2DC}"/>
              </a:ext>
            </a:extLst>
          </p:cNvPr>
          <p:cNvSpPr txBox="1"/>
          <p:nvPr/>
        </p:nvSpPr>
        <p:spPr>
          <a:xfrm>
            <a:off x="590550" y="1249322"/>
            <a:ext cx="4931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/>
              <a:t>Để khai báo mỗi sản phẩm cần phải khai báo lại nhiều thông tin một lúc gây phức tạp và dễ nhầm lẫn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8D68D84-DA71-7892-7A9D-394FC00E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29" y="381773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4B12B9-ABBF-BA55-66EF-57498140A446}"/>
              </a:ext>
            </a:extLst>
          </p:cNvPr>
          <p:cNvSpPr txBox="1"/>
          <p:nvPr/>
        </p:nvSpPr>
        <p:spPr>
          <a:xfrm>
            <a:off x="1665941" y="1858779"/>
            <a:ext cx="886011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Thiết kế phần mềm quản lý bán hang đơn giản.</a:t>
            </a:r>
          </a:p>
          <a:p>
            <a:pPr marL="457200" indent="-457200">
              <a:buFontTx/>
              <a:buChar char="-"/>
            </a:pPr>
            <a:r>
              <a:rPr lang="en-US" sz="2800" b="1"/>
              <a:t>Quản lý </a:t>
            </a:r>
            <a:r>
              <a:rPr lang="en-US" sz="2800" b="1">
                <a:solidFill>
                  <a:srgbClr val="FF5A21"/>
                </a:solidFill>
              </a:rPr>
              <a:t>mặt hàng </a:t>
            </a:r>
            <a:r>
              <a:rPr lang="en-US" sz="2800" b="1"/>
              <a:t>cần bán.</a:t>
            </a:r>
          </a:p>
          <a:p>
            <a:pPr marL="914400" lvl="1" indent="-457200">
              <a:buFontTx/>
              <a:buChar char="-"/>
            </a:pPr>
            <a:r>
              <a:rPr lang="en-US" sz="2800" b="1"/>
              <a:t>Đọc mặt hang từ file.</a:t>
            </a:r>
          </a:p>
          <a:p>
            <a:pPr marL="914400" lvl="1" indent="-457200">
              <a:buFontTx/>
              <a:buChar char="-"/>
            </a:pPr>
            <a:r>
              <a:rPr lang="en-US" sz="2800" b="1"/>
              <a:t>Lưu mặt hang vào file.</a:t>
            </a:r>
          </a:p>
          <a:p>
            <a:pPr marL="914400" lvl="1" indent="-457200">
              <a:buFontTx/>
              <a:buChar char="-"/>
            </a:pPr>
            <a:r>
              <a:rPr lang="en-US" sz="2800" b="1"/>
              <a:t>Thêm/bớt/xoá mặt hang.</a:t>
            </a:r>
          </a:p>
          <a:p>
            <a:pPr marL="914400" lvl="1" indent="-457200">
              <a:buFontTx/>
              <a:buChar char="-"/>
            </a:pPr>
            <a:r>
              <a:rPr lang="en-US" sz="2800" b="1"/>
              <a:t>Truy vấn.</a:t>
            </a:r>
          </a:p>
          <a:p>
            <a:pPr marL="457200" indent="-457200">
              <a:buFontTx/>
              <a:buChar char="-"/>
            </a:pPr>
            <a:r>
              <a:rPr lang="en-US" sz="2800" b="1"/>
              <a:t>Thực hiện </a:t>
            </a:r>
            <a:r>
              <a:rPr lang="en-US" sz="2800" b="1">
                <a:solidFill>
                  <a:srgbClr val="FF5A21"/>
                </a:solidFill>
              </a:rPr>
              <a:t>giao dịch</a:t>
            </a:r>
            <a:r>
              <a:rPr lang="en-US" sz="2800" b="1"/>
              <a:t>.</a:t>
            </a:r>
          </a:p>
          <a:p>
            <a:pPr marL="457200" indent="-457200">
              <a:buFontTx/>
              <a:buChar char="-"/>
            </a:pPr>
            <a:r>
              <a:rPr lang="en-US" sz="2800" b="1"/>
              <a:t>Quản lý </a:t>
            </a:r>
            <a:r>
              <a:rPr lang="en-US" sz="2800" b="1">
                <a:solidFill>
                  <a:srgbClr val="FF5A21"/>
                </a:solidFill>
              </a:rPr>
              <a:t>đơn hang.</a:t>
            </a:r>
          </a:p>
        </p:txBody>
      </p:sp>
    </p:spTree>
    <p:extLst>
      <p:ext uri="{BB962C8B-B14F-4D97-AF65-F5344CB8AC3E}">
        <p14:creationId xmlns:p14="http://schemas.microsoft.com/office/powerpoint/2010/main" val="414068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FF9D85-C727-5C62-6945-64160591C685}"/>
              </a:ext>
            </a:extLst>
          </p:cNvPr>
          <p:cNvGrpSpPr/>
          <p:nvPr/>
        </p:nvGrpSpPr>
        <p:grpSpPr>
          <a:xfrm>
            <a:off x="685606" y="1996654"/>
            <a:ext cx="2723212" cy="3475344"/>
            <a:chOff x="606340" y="2214548"/>
            <a:chExt cx="2723212" cy="3475344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3B0609ED-A1F4-7582-D21B-34B2631E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40" y="2214548"/>
              <a:ext cx="2723212" cy="27232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1DC09C-F816-0D5D-FF4E-EEB7D31591EB}"/>
                </a:ext>
              </a:extLst>
            </p:cNvPr>
            <p:cNvSpPr txBox="1"/>
            <p:nvPr/>
          </p:nvSpPr>
          <p:spPr>
            <a:xfrm>
              <a:off x="1086936" y="5166672"/>
              <a:ext cx="1762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Mặt Hàng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86B77-27C0-E650-2F45-C8AACA70ECF5}"/>
              </a:ext>
            </a:extLst>
          </p:cNvPr>
          <p:cNvGrpSpPr/>
          <p:nvPr/>
        </p:nvGrpSpPr>
        <p:grpSpPr>
          <a:xfrm>
            <a:off x="3188193" y="1538356"/>
            <a:ext cx="4674019" cy="3778014"/>
            <a:chOff x="3188193" y="1538356"/>
            <a:chExt cx="4674019" cy="37780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E0C7F7-E390-2321-FD1D-906C81202139}"/>
                </a:ext>
              </a:extLst>
            </p:cNvPr>
            <p:cNvGrpSpPr/>
            <p:nvPr/>
          </p:nvGrpSpPr>
          <p:grpSpPr>
            <a:xfrm>
              <a:off x="3415456" y="2348462"/>
              <a:ext cx="4446756" cy="692932"/>
              <a:chOff x="3864907" y="2410455"/>
              <a:chExt cx="4446756" cy="692932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936A6AB-7DA7-8A71-9F5B-D125CC50C9E4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 flipV="1">
                <a:off x="3864907" y="2672065"/>
                <a:ext cx="1723544" cy="431322"/>
              </a:xfrm>
              <a:prstGeom prst="straightConnector1">
                <a:avLst/>
              </a:prstGeom>
              <a:ln w="76200">
                <a:solidFill>
                  <a:srgbClr val="FF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472F7B-0CF5-085D-8E48-8BF0DA5CCAC2}"/>
                  </a:ext>
                </a:extLst>
              </p:cNvPr>
              <p:cNvSpPr txBox="1"/>
              <p:nvPr/>
            </p:nvSpPr>
            <p:spPr>
              <a:xfrm>
                <a:off x="5588451" y="2410455"/>
                <a:ext cx="2723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/>
                  <a:t>Tên mặt hàng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392B5D-63CE-B7FF-855C-3D18F4208279}"/>
                </a:ext>
              </a:extLst>
            </p:cNvPr>
            <p:cNvGrpSpPr/>
            <p:nvPr/>
          </p:nvGrpSpPr>
          <p:grpSpPr>
            <a:xfrm>
              <a:off x="3365186" y="1538356"/>
              <a:ext cx="3607114" cy="1142851"/>
              <a:chOff x="3814637" y="1600349"/>
              <a:chExt cx="3607114" cy="114285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CECEA9C-66BE-0BEF-5564-DCC59F325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4637" y="2070324"/>
                <a:ext cx="1193546" cy="672876"/>
              </a:xfrm>
              <a:prstGeom prst="straightConnector1">
                <a:avLst/>
              </a:prstGeom>
              <a:ln w="76200">
                <a:solidFill>
                  <a:srgbClr val="FF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99FD5F-4B74-CF38-C6F8-3EC72854CD3E}"/>
                  </a:ext>
                </a:extLst>
              </p:cNvPr>
              <p:cNvSpPr txBox="1"/>
              <p:nvPr/>
            </p:nvSpPr>
            <p:spPr>
              <a:xfrm>
                <a:off x="5079165" y="1600349"/>
                <a:ext cx="23425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/>
                  <a:t>Mã mặt hàng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D01D5-6EAB-DA02-E159-80678026988E}"/>
                </a:ext>
              </a:extLst>
            </p:cNvPr>
            <p:cNvGrpSpPr/>
            <p:nvPr/>
          </p:nvGrpSpPr>
          <p:grpSpPr>
            <a:xfrm>
              <a:off x="3479800" y="3157717"/>
              <a:ext cx="3960695" cy="523220"/>
              <a:chOff x="3387027" y="3219710"/>
              <a:chExt cx="7839881" cy="52322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D52E7A9-E825-37A6-3103-19A7B91B8A3A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3387027" y="3481320"/>
                <a:ext cx="4117026" cy="0"/>
              </a:xfrm>
              <a:prstGeom prst="straightConnector1">
                <a:avLst/>
              </a:prstGeom>
              <a:ln w="76200">
                <a:solidFill>
                  <a:srgbClr val="FF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665190-C4F4-FB7C-F5B9-985C4ECA755C}"/>
                  </a:ext>
                </a:extLst>
              </p:cNvPr>
              <p:cNvSpPr txBox="1"/>
              <p:nvPr/>
            </p:nvSpPr>
            <p:spPr>
              <a:xfrm>
                <a:off x="7504054" y="3219710"/>
                <a:ext cx="37228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/>
                  <a:t>Số lượng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7BF467-7AA9-4C4B-9250-1510796BBF09}"/>
                </a:ext>
              </a:extLst>
            </p:cNvPr>
            <p:cNvGrpSpPr/>
            <p:nvPr/>
          </p:nvGrpSpPr>
          <p:grpSpPr>
            <a:xfrm>
              <a:off x="3415456" y="3734326"/>
              <a:ext cx="3556844" cy="787755"/>
              <a:chOff x="3864907" y="3796319"/>
              <a:chExt cx="3556844" cy="787755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40D7B78-B6FB-7866-A6C6-2D7ABF9684D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3864907" y="3796319"/>
                <a:ext cx="1847901" cy="526145"/>
              </a:xfrm>
              <a:prstGeom prst="straightConnector1">
                <a:avLst/>
              </a:prstGeom>
              <a:ln w="76200">
                <a:solidFill>
                  <a:srgbClr val="FF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C856C-A20A-7205-A030-ABFD11C2F34B}"/>
                  </a:ext>
                </a:extLst>
              </p:cNvPr>
              <p:cNvSpPr txBox="1"/>
              <p:nvPr/>
            </p:nvSpPr>
            <p:spPr>
              <a:xfrm>
                <a:off x="5712808" y="4060854"/>
                <a:ext cx="1708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/>
                  <a:t>Đơn giá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AFB9BB-DE44-799B-16A1-4B29B02AD0C2}"/>
                </a:ext>
              </a:extLst>
            </p:cNvPr>
            <p:cNvGrpSpPr/>
            <p:nvPr/>
          </p:nvGrpSpPr>
          <p:grpSpPr>
            <a:xfrm>
              <a:off x="3188193" y="4096528"/>
              <a:ext cx="3955557" cy="1219842"/>
              <a:chOff x="3637644" y="4158521"/>
              <a:chExt cx="3955557" cy="1219842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4244E3B-697B-F22D-7AFA-96B9DCA0B798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3637644" y="4158521"/>
                <a:ext cx="1563942" cy="958232"/>
              </a:xfrm>
              <a:prstGeom prst="straightConnector1">
                <a:avLst/>
              </a:prstGeom>
              <a:ln w="76200">
                <a:solidFill>
                  <a:srgbClr val="FF5A2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E28C4B-B9F9-A2DC-5B75-766EFB34D041}"/>
                  </a:ext>
                </a:extLst>
              </p:cNvPr>
              <p:cNvSpPr txBox="1"/>
              <p:nvPr/>
            </p:nvSpPr>
            <p:spPr>
              <a:xfrm>
                <a:off x="5201586" y="4855143"/>
                <a:ext cx="2391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/>
                  <a:t>Đơn vị tính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F316F5-EBF9-AD39-BF33-BB8A2D8555A4}"/>
              </a:ext>
            </a:extLst>
          </p:cNvPr>
          <p:cNvGrpSpPr/>
          <p:nvPr/>
        </p:nvGrpSpPr>
        <p:grpSpPr>
          <a:xfrm>
            <a:off x="6972300" y="1539863"/>
            <a:ext cx="4712558" cy="3776507"/>
            <a:chOff x="6972300" y="1539863"/>
            <a:chExt cx="4712558" cy="377650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6ECFAC-DE32-E8E0-21A2-22E24E55EFB0}"/>
                </a:ext>
              </a:extLst>
            </p:cNvPr>
            <p:cNvSpPr txBox="1"/>
            <p:nvPr/>
          </p:nvSpPr>
          <p:spPr>
            <a:xfrm>
              <a:off x="8542651" y="1539863"/>
              <a:ext cx="3142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STRING </a:t>
              </a:r>
              <a:r>
                <a:rPr lang="en-US" sz="2800" b="1"/>
                <a:t>hoặc</a:t>
              </a:r>
              <a:r>
                <a:rPr lang="en-US" sz="2800" b="1">
                  <a:solidFill>
                    <a:srgbClr val="00AA63"/>
                  </a:solidFill>
                </a:rPr>
                <a:t> INT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D27B7-B7F7-FCDC-7F9C-C2C2865595BC}"/>
                </a:ext>
              </a:extLst>
            </p:cNvPr>
            <p:cNvSpPr txBox="1"/>
            <p:nvPr/>
          </p:nvSpPr>
          <p:spPr>
            <a:xfrm>
              <a:off x="8542651" y="2357947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STRING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755576-3AED-E46D-01D9-561A236E337D}"/>
                </a:ext>
              </a:extLst>
            </p:cNvPr>
            <p:cNvSpPr txBox="1"/>
            <p:nvPr/>
          </p:nvSpPr>
          <p:spPr>
            <a:xfrm>
              <a:off x="8542651" y="3156981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0A745B-D495-29AA-F951-1A7939EC2D60}"/>
                </a:ext>
              </a:extLst>
            </p:cNvPr>
            <p:cNvSpPr txBox="1"/>
            <p:nvPr/>
          </p:nvSpPr>
          <p:spPr>
            <a:xfrm>
              <a:off x="8542651" y="3994115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INT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BA5AA7-4F72-A521-86E5-1D2A0696A454}"/>
                </a:ext>
              </a:extLst>
            </p:cNvPr>
            <p:cNvSpPr txBox="1"/>
            <p:nvPr/>
          </p:nvSpPr>
          <p:spPr>
            <a:xfrm>
              <a:off x="8542651" y="4793150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00AA63"/>
                  </a:solidFill>
                </a:rPr>
                <a:t>STRING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C6361E-8272-70B0-F8B3-9B1D28F8955A}"/>
                </a:ext>
              </a:extLst>
            </p:cNvPr>
            <p:cNvCxnSpPr>
              <a:cxnSpLocks/>
              <a:stCxn id="24" idx="1"/>
              <a:endCxn id="20" idx="3"/>
            </p:cNvCxnSpPr>
            <p:nvPr/>
          </p:nvCxnSpPr>
          <p:spPr>
            <a:xfrm flipH="1" flipV="1">
              <a:off x="6972300" y="1799966"/>
              <a:ext cx="1570351" cy="1507"/>
            </a:xfrm>
            <a:prstGeom prst="straightConnector1">
              <a:avLst/>
            </a:prstGeom>
            <a:ln w="38100">
              <a:solidFill>
                <a:srgbClr val="FF5A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4417C8-9284-70DF-40C8-21CE68E901D4}"/>
                </a:ext>
              </a:extLst>
            </p:cNvPr>
            <p:cNvCxnSpPr>
              <a:cxnSpLocks/>
              <a:stCxn id="25" idx="1"/>
              <a:endCxn id="22" idx="3"/>
            </p:cNvCxnSpPr>
            <p:nvPr/>
          </p:nvCxnSpPr>
          <p:spPr>
            <a:xfrm flipH="1" flipV="1">
              <a:off x="7862212" y="2610072"/>
              <a:ext cx="680439" cy="9485"/>
            </a:xfrm>
            <a:prstGeom prst="straightConnector1">
              <a:avLst/>
            </a:prstGeom>
            <a:ln w="38100">
              <a:solidFill>
                <a:srgbClr val="FF5A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D1C42E-A203-67DE-37FE-7C2754C7B652}"/>
                </a:ext>
              </a:extLst>
            </p:cNvPr>
            <p:cNvCxnSpPr>
              <a:cxnSpLocks/>
              <a:stCxn id="26" idx="1"/>
              <a:endCxn id="18" idx="3"/>
            </p:cNvCxnSpPr>
            <p:nvPr/>
          </p:nvCxnSpPr>
          <p:spPr>
            <a:xfrm flipH="1">
              <a:off x="7440495" y="3418591"/>
              <a:ext cx="1102156" cy="736"/>
            </a:xfrm>
            <a:prstGeom prst="straightConnector1">
              <a:avLst/>
            </a:prstGeom>
            <a:ln w="38100">
              <a:solidFill>
                <a:srgbClr val="FF5A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9B863C-0CA8-5D48-D0DB-CB9D1524E3AD}"/>
                </a:ext>
              </a:extLst>
            </p:cNvPr>
            <p:cNvCxnSpPr>
              <a:cxnSpLocks/>
              <a:stCxn id="27" idx="1"/>
              <a:endCxn id="16" idx="3"/>
            </p:cNvCxnSpPr>
            <p:nvPr/>
          </p:nvCxnSpPr>
          <p:spPr>
            <a:xfrm flipH="1">
              <a:off x="6972300" y="4255725"/>
              <a:ext cx="1570351" cy="4746"/>
            </a:xfrm>
            <a:prstGeom prst="straightConnector1">
              <a:avLst/>
            </a:prstGeom>
            <a:ln w="38100">
              <a:solidFill>
                <a:srgbClr val="FF5A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CED405-0EBF-098B-209C-B6EE986F5DCE}"/>
                </a:ext>
              </a:extLst>
            </p:cNvPr>
            <p:cNvCxnSpPr>
              <a:cxnSpLocks/>
              <a:stCxn id="28" idx="1"/>
              <a:endCxn id="14" idx="3"/>
            </p:cNvCxnSpPr>
            <p:nvPr/>
          </p:nvCxnSpPr>
          <p:spPr>
            <a:xfrm flipH="1">
              <a:off x="7143750" y="5054760"/>
              <a:ext cx="1398901" cy="0"/>
            </a:xfrm>
            <a:prstGeom prst="straightConnector1">
              <a:avLst/>
            </a:prstGeom>
            <a:ln w="38100">
              <a:solidFill>
                <a:srgbClr val="FF5A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43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713ABF-0374-C665-E2E2-30EFCB33912D}"/>
              </a:ext>
            </a:extLst>
          </p:cNvPr>
          <p:cNvSpPr txBox="1"/>
          <p:nvPr/>
        </p:nvSpPr>
        <p:spPr>
          <a:xfrm>
            <a:off x="623944" y="1266747"/>
            <a:ext cx="425345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sz="3200" b="1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code;</a:t>
            </a:r>
          </a:p>
          <a:p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name;</a:t>
            </a:r>
          </a:p>
          <a:p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quantity;</a:t>
            </a:r>
          </a:p>
          <a:p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price;</a:t>
            </a:r>
          </a:p>
          <a:p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unit;</a:t>
            </a:r>
          </a:p>
          <a:p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3200" b="1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1A0931-C2AD-88EB-F833-8E3C073D67EC}"/>
              </a:ext>
            </a:extLst>
          </p:cNvPr>
          <p:cNvGrpSpPr/>
          <p:nvPr/>
        </p:nvGrpSpPr>
        <p:grpSpPr>
          <a:xfrm>
            <a:off x="5821182" y="1491600"/>
            <a:ext cx="1289154" cy="1443442"/>
            <a:chOff x="5821182" y="1491600"/>
            <a:chExt cx="1289154" cy="1443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08E3B3-53CE-70B6-1E71-02C2250DDC9E}"/>
                </a:ext>
              </a:extLst>
            </p:cNvPr>
            <p:cNvSpPr/>
            <p:nvPr/>
          </p:nvSpPr>
          <p:spPr>
            <a:xfrm>
              <a:off x="5821182" y="1491600"/>
              <a:ext cx="1289154" cy="981777"/>
            </a:xfrm>
            <a:prstGeom prst="rect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12312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71048A-7A65-24DC-3C5D-0075F8D424A3}"/>
                </a:ext>
              </a:extLst>
            </p:cNvPr>
            <p:cNvSpPr txBox="1"/>
            <p:nvPr/>
          </p:nvSpPr>
          <p:spPr>
            <a:xfrm>
              <a:off x="6033589" y="247337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code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6C0A68-E6BB-7374-ADCE-4FAD84A66351}"/>
              </a:ext>
            </a:extLst>
          </p:cNvPr>
          <p:cNvGrpSpPr/>
          <p:nvPr/>
        </p:nvGrpSpPr>
        <p:grpSpPr>
          <a:xfrm>
            <a:off x="7849851" y="1491600"/>
            <a:ext cx="1289154" cy="1443442"/>
            <a:chOff x="5821182" y="1491600"/>
            <a:chExt cx="1289154" cy="14434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7AC049-3F2B-9F6C-6A6E-A02C867F432D}"/>
                </a:ext>
              </a:extLst>
            </p:cNvPr>
            <p:cNvSpPr/>
            <p:nvPr/>
          </p:nvSpPr>
          <p:spPr>
            <a:xfrm>
              <a:off x="5821182" y="1491600"/>
              <a:ext cx="1289154" cy="981777"/>
            </a:xfrm>
            <a:prstGeom prst="rect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21738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CAFB23-BCBD-7455-0C38-C6EC1225DE73}"/>
                </a:ext>
              </a:extLst>
            </p:cNvPr>
            <p:cNvSpPr txBox="1"/>
            <p:nvPr/>
          </p:nvSpPr>
          <p:spPr>
            <a:xfrm>
              <a:off x="6033589" y="247337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06A9FB-81F9-E854-E556-1495C7E9EC3F}"/>
              </a:ext>
            </a:extLst>
          </p:cNvPr>
          <p:cNvGrpSpPr/>
          <p:nvPr/>
        </p:nvGrpSpPr>
        <p:grpSpPr>
          <a:xfrm>
            <a:off x="5693752" y="3662903"/>
            <a:ext cx="1544012" cy="1443442"/>
            <a:chOff x="5693753" y="1491600"/>
            <a:chExt cx="1544012" cy="14434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53250A-7C6E-B1AB-FC24-DFA6764E17E8}"/>
                </a:ext>
              </a:extLst>
            </p:cNvPr>
            <p:cNvSpPr/>
            <p:nvPr/>
          </p:nvSpPr>
          <p:spPr>
            <a:xfrm>
              <a:off x="5821182" y="1491600"/>
              <a:ext cx="1289154" cy="981777"/>
            </a:xfrm>
            <a:prstGeom prst="rect">
              <a:avLst/>
            </a:prstGeom>
            <a:solidFill>
              <a:srgbClr val="007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3417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8802F8-9CD4-4CFA-5D2A-CE9ED738DE96}"/>
                </a:ext>
              </a:extLst>
            </p:cNvPr>
            <p:cNvSpPr txBox="1"/>
            <p:nvPr/>
          </p:nvSpPr>
          <p:spPr>
            <a:xfrm>
              <a:off x="5693753" y="2473377"/>
              <a:ext cx="1544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quantity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E6BA83-FD06-18CE-42CC-0CA92965E7B8}"/>
              </a:ext>
            </a:extLst>
          </p:cNvPr>
          <p:cNvGrpSpPr/>
          <p:nvPr/>
        </p:nvGrpSpPr>
        <p:grpSpPr>
          <a:xfrm>
            <a:off x="7849850" y="3662903"/>
            <a:ext cx="1289154" cy="1483112"/>
            <a:chOff x="5821182" y="1491600"/>
            <a:chExt cx="1289154" cy="14831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126E0B-F81E-D777-60E0-80BFDFE3F8B9}"/>
                </a:ext>
              </a:extLst>
            </p:cNvPr>
            <p:cNvSpPr/>
            <p:nvPr/>
          </p:nvSpPr>
          <p:spPr>
            <a:xfrm>
              <a:off x="5821182" y="1491600"/>
              <a:ext cx="1289154" cy="981777"/>
            </a:xfrm>
            <a:prstGeom prst="rect">
              <a:avLst/>
            </a:prstGeom>
            <a:solidFill>
              <a:srgbClr val="007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3417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CFBBFB-419A-21FA-C4B6-8E79C4031AC5}"/>
                </a:ext>
              </a:extLst>
            </p:cNvPr>
            <p:cNvSpPr txBox="1"/>
            <p:nvPr/>
          </p:nvSpPr>
          <p:spPr>
            <a:xfrm>
              <a:off x="5948630" y="2513047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/>
                <a:t>price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7895B0-6F6F-8DB2-7305-DCE3D42F92B0}"/>
              </a:ext>
            </a:extLst>
          </p:cNvPr>
          <p:cNvGrpSpPr/>
          <p:nvPr/>
        </p:nvGrpSpPr>
        <p:grpSpPr>
          <a:xfrm>
            <a:off x="9878519" y="1491600"/>
            <a:ext cx="1289154" cy="1443442"/>
            <a:chOff x="5821182" y="1491600"/>
            <a:chExt cx="1289154" cy="14434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50FC5D-0A4F-7C26-6FB6-F0CE38E4635F}"/>
                </a:ext>
              </a:extLst>
            </p:cNvPr>
            <p:cNvSpPr/>
            <p:nvPr/>
          </p:nvSpPr>
          <p:spPr>
            <a:xfrm>
              <a:off x="5821182" y="1491600"/>
              <a:ext cx="1289154" cy="981777"/>
            </a:xfrm>
            <a:prstGeom prst="rect">
              <a:avLst/>
            </a:prstGeom>
            <a:solidFill>
              <a:srgbClr val="FF5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21738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9DA83-F3AA-2DD8-0742-66EF2BE5408B}"/>
                </a:ext>
              </a:extLst>
            </p:cNvPr>
            <p:cNvSpPr txBox="1"/>
            <p:nvPr/>
          </p:nvSpPr>
          <p:spPr>
            <a:xfrm>
              <a:off x="6033589" y="247337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unit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023A2F6-011D-F494-5838-B5BFB7554DD9}"/>
              </a:ext>
            </a:extLst>
          </p:cNvPr>
          <p:cNvSpPr/>
          <p:nvPr/>
        </p:nvSpPr>
        <p:spPr>
          <a:xfrm>
            <a:off x="4826833" y="681891"/>
            <a:ext cx="7030386" cy="5201586"/>
          </a:xfrm>
          <a:prstGeom prst="rect">
            <a:avLst/>
          </a:prstGeom>
          <a:noFill/>
          <a:ln w="76200">
            <a:solidFill>
              <a:srgbClr val="FF5A2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B8BA0-CB20-178D-44A1-B646E95AC881}"/>
              </a:ext>
            </a:extLst>
          </p:cNvPr>
          <p:cNvSpPr txBox="1"/>
          <p:nvPr/>
        </p:nvSpPr>
        <p:spPr>
          <a:xfrm>
            <a:off x="8007754" y="596128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94606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D3011EF-DF56-54AF-E5D9-D3A9E546F396}"/>
              </a:ext>
            </a:extLst>
          </p:cNvPr>
          <p:cNvGrpSpPr/>
          <p:nvPr/>
        </p:nvGrpSpPr>
        <p:grpSpPr>
          <a:xfrm>
            <a:off x="5961563" y="1073306"/>
            <a:ext cx="5221099" cy="4298791"/>
            <a:chOff x="1374573" y="908415"/>
            <a:chExt cx="5221099" cy="42987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4E0C9-3C14-58EC-DFF8-B1E1B54B94F8}"/>
                </a:ext>
              </a:extLst>
            </p:cNvPr>
            <p:cNvGrpSpPr/>
            <p:nvPr/>
          </p:nvGrpSpPr>
          <p:grpSpPr>
            <a:xfrm>
              <a:off x="1758847" y="1266747"/>
              <a:ext cx="1289154" cy="1443442"/>
              <a:chOff x="5821182" y="1491600"/>
              <a:chExt cx="1289154" cy="144344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E2053F-D8CD-8735-39C7-6B0D447F1248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/>
                  <a:t>512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29F373-85CA-07E7-BE97-FB20FE72AD83}"/>
                  </a:ext>
                </a:extLst>
              </p:cNvPr>
              <p:cNvSpPr txBox="1"/>
              <p:nvPr/>
            </p:nvSpPr>
            <p:spPr>
              <a:xfrm>
                <a:off x="6033589" y="2473377"/>
                <a:ext cx="8643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code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388D34-99AD-3443-81DF-5FC7E8C58E54}"/>
                </a:ext>
              </a:extLst>
            </p:cNvPr>
            <p:cNvGrpSpPr/>
            <p:nvPr/>
          </p:nvGrpSpPr>
          <p:grpSpPr>
            <a:xfrm>
              <a:off x="3411489" y="1266747"/>
              <a:ext cx="1289154" cy="1443442"/>
              <a:chOff x="5821182" y="1491600"/>
              <a:chExt cx="1289154" cy="144344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CCD265-D5F0-E7FB-27D4-0F66C2BE59BB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21738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EA298E-6182-88DF-CE35-E22700A6CDFB}"/>
                  </a:ext>
                </a:extLst>
              </p:cNvPr>
              <p:cNvSpPr txBox="1"/>
              <p:nvPr/>
            </p:nvSpPr>
            <p:spPr>
              <a:xfrm>
                <a:off x="6033589" y="2473377"/>
                <a:ext cx="8643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name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12EB42-C745-B8BD-98A3-77F1471ED038}"/>
                </a:ext>
              </a:extLst>
            </p:cNvPr>
            <p:cNvGrpSpPr/>
            <p:nvPr/>
          </p:nvGrpSpPr>
          <p:grpSpPr>
            <a:xfrm>
              <a:off x="1631417" y="3006164"/>
              <a:ext cx="1544012" cy="1443442"/>
              <a:chOff x="5693753" y="1491600"/>
              <a:chExt cx="1544012" cy="144344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7C769D-4ED4-D879-9D22-E5100F382E0F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007D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25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7AEAAC-C2B4-4C89-B9A5-5A5FEF867D02}"/>
                  </a:ext>
                </a:extLst>
              </p:cNvPr>
              <p:cNvSpPr txBox="1"/>
              <p:nvPr/>
            </p:nvSpPr>
            <p:spPr>
              <a:xfrm>
                <a:off x="5693753" y="2473377"/>
                <a:ext cx="1544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quantity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46B2C7-1BA4-DC50-0687-219C6BF4369A}"/>
                </a:ext>
              </a:extLst>
            </p:cNvPr>
            <p:cNvGrpSpPr/>
            <p:nvPr/>
          </p:nvGrpSpPr>
          <p:grpSpPr>
            <a:xfrm>
              <a:off x="3411489" y="3006164"/>
              <a:ext cx="1289154" cy="1483112"/>
              <a:chOff x="5821182" y="1491600"/>
              <a:chExt cx="1289154" cy="148311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7E03F5E-6C28-D33E-E822-3E742FF1B0BB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007D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37500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5EC8C-B3E6-C811-7E35-0206265EDD90}"/>
                  </a:ext>
                </a:extLst>
              </p:cNvPr>
              <p:cNvSpPr txBox="1"/>
              <p:nvPr/>
            </p:nvSpPr>
            <p:spPr>
              <a:xfrm>
                <a:off x="5948630" y="2513047"/>
                <a:ext cx="1034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/>
                  <a:t>price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1B84E2-C086-A0E7-A656-A279EDBD84A4}"/>
                </a:ext>
              </a:extLst>
            </p:cNvPr>
            <p:cNvGrpSpPr/>
            <p:nvPr/>
          </p:nvGrpSpPr>
          <p:grpSpPr>
            <a:xfrm>
              <a:off x="5064130" y="1266747"/>
              <a:ext cx="1289154" cy="1443442"/>
              <a:chOff x="5821182" y="1491600"/>
              <a:chExt cx="1289154" cy="144344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9EB191-DC0F-CF9F-BB00-39E706CE80A4}"/>
                  </a:ext>
                </a:extLst>
              </p:cNvPr>
              <p:cNvSpPr/>
              <p:nvPr/>
            </p:nvSpPr>
            <p:spPr>
              <a:xfrm>
                <a:off x="5821182" y="1491600"/>
                <a:ext cx="1289154" cy="981777"/>
              </a:xfrm>
              <a:prstGeom prst="rect">
                <a:avLst/>
              </a:prstGeom>
              <a:solidFill>
                <a:srgbClr val="FF5A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21738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8533D3-8126-0029-B1D9-F7FC3CD86443}"/>
                  </a:ext>
                </a:extLst>
              </p:cNvPr>
              <p:cNvSpPr txBox="1"/>
              <p:nvPr/>
            </p:nvSpPr>
            <p:spPr>
              <a:xfrm>
                <a:off x="6033589" y="2473377"/>
                <a:ext cx="8643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unit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0B8C36-5FB4-6931-4F59-0B4A7912F207}"/>
                </a:ext>
              </a:extLst>
            </p:cNvPr>
            <p:cNvSpPr/>
            <p:nvPr/>
          </p:nvSpPr>
          <p:spPr>
            <a:xfrm>
              <a:off x="1374573" y="908415"/>
              <a:ext cx="5221099" cy="3632528"/>
            </a:xfrm>
            <a:prstGeom prst="rect">
              <a:avLst/>
            </a:prstGeom>
            <a:noFill/>
            <a:ln w="76200">
              <a:solidFill>
                <a:srgbClr val="FF5A2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94DA0-FA8B-719B-DE47-4E808E7AB2B4}"/>
                </a:ext>
              </a:extLst>
            </p:cNvPr>
            <p:cNvSpPr txBox="1"/>
            <p:nvPr/>
          </p:nvSpPr>
          <p:spPr>
            <a:xfrm>
              <a:off x="3712060" y="4683986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It1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B0E3247-F091-D977-2835-A0F8AFC9B9DC}"/>
              </a:ext>
            </a:extLst>
          </p:cNvPr>
          <p:cNvSpPr txBox="1"/>
          <p:nvPr/>
        </p:nvSpPr>
        <p:spPr>
          <a:xfrm>
            <a:off x="1181087" y="303865"/>
            <a:ext cx="4780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/>
              <a:t>“KDR123” </a:t>
            </a:r>
            <a:r>
              <a:rPr lang="en-US" sz="4400" b="1">
                <a:sym typeface="Wingdings" panose="05000000000000000000" pitchFamily="2" charset="2"/>
              </a:rPr>
              <a:t> 512</a:t>
            </a:r>
            <a:endParaRPr lang="en-US" sz="4400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70E076-6EDF-0588-A7A1-CBD60E82B97F}"/>
              </a:ext>
            </a:extLst>
          </p:cNvPr>
          <p:cNvCxnSpPr>
            <a:stCxn id="5" idx="1"/>
            <a:endCxn id="22" idx="2"/>
          </p:cNvCxnSpPr>
          <p:nvPr/>
        </p:nvCxnSpPr>
        <p:spPr>
          <a:xfrm flipH="1" flipV="1">
            <a:off x="3571325" y="1073306"/>
            <a:ext cx="2774512" cy="849221"/>
          </a:xfrm>
          <a:prstGeom prst="straightConnector1">
            <a:avLst/>
          </a:prstGeom>
          <a:ln w="57150">
            <a:solidFill>
              <a:srgbClr val="FF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5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FFFFFF"/>
      </a:lt1>
      <a:dk2>
        <a:srgbClr val="0C0C0C"/>
      </a:dk2>
      <a:lt2>
        <a:srgbClr val="BFBFBF"/>
      </a:lt2>
      <a:accent1>
        <a:srgbClr val="262626"/>
      </a:accent1>
      <a:accent2>
        <a:srgbClr val="ED7D31"/>
      </a:accent2>
      <a:accent3>
        <a:srgbClr val="0563C1"/>
      </a:accent3>
      <a:accent4>
        <a:srgbClr val="FFC000"/>
      </a:accent4>
      <a:accent5>
        <a:srgbClr val="5B9BD5"/>
      </a:accent5>
      <a:accent6>
        <a:srgbClr val="70AD47"/>
      </a:accent6>
      <a:hlink>
        <a:srgbClr val="00B050"/>
      </a:hlink>
      <a:folHlink>
        <a:srgbClr val="954F72"/>
      </a:folHlink>
    </a:clrScheme>
    <a:fontScheme name="Code_text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344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LỖ NGUYỄN THÀNH VINH</dc:creator>
  <cp:lastModifiedBy>LỖ NGUYỄN THÀNH VINH</cp:lastModifiedBy>
  <cp:revision>5</cp:revision>
  <dcterms:created xsi:type="dcterms:W3CDTF">2022-07-14T06:18:37Z</dcterms:created>
  <dcterms:modified xsi:type="dcterms:W3CDTF">2022-07-18T16:36:40Z</dcterms:modified>
</cp:coreProperties>
</file>