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6f441b1c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6f441b1c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6f441b1c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6f441b1c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6f441b1c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6f441b1c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f441b1c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f441b1c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6f441b1c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6f441b1c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PROJECTS </a:t>
            </a:r>
            <a:endParaRPr sz="7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30150" y="3270922"/>
            <a:ext cx="56184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TILL N</a:t>
            </a:r>
            <a:r>
              <a:rPr lang="en-GB" sz="5000"/>
              <a:t>OW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1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Image - Classification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Brain-Tumor Detection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Brain-Tumor </a:t>
            </a:r>
            <a:r>
              <a:rPr lang="en-GB" sz="2100"/>
              <a:t>Classification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03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Image - Classification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63650" y="1011100"/>
            <a:ext cx="88167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Objective: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The project aims to perform image classification using a pre-trained VGG16 model on the ImageNet dataset.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Workflow: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Users upload an image, and the system reads and preprocesses it using OpenCV and TensorFlow.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The VGG16 model, pre-trained on ImageNet, is used to classify the image into one of a thousand categories.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Technology Stack: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Utilizes Python with libraries such as NumPy, TensorFlow, OpenCV, and Matplotlib.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Leverages the VGG16 model from Keras for image classification.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	Key Functions: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read_image: Converts uploaded images to an OpenCV-compatible format.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classify_image: Loads the VGG16 model, processes the input image, predicts the top classes, and displays the result using OpenCV and Matplotlib.</a:t>
            </a:r>
            <a:endParaRPr sz="1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21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Brain-Tumor Detection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13900" y="1168200"/>
            <a:ext cx="87216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Objective: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The project aims to perform Binary image classification using a CNN Models like sequential, pre-trained VGG16, VGG19 model on the ImageNet dataset.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Workflow: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Users upload an image, and the system reads and preprocesses it using OpenCV and TensorFlow.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These CNN model , are used to classify the image into two categories i.e Tumor-Detected, No Tumor.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Technology Stack: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Utilizes Python with libraries such as NumPy, TensorFlow, OpenCV, Keras, Scikit learn and Matplotlib.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Leverages the CNN sequential, VGG16, VGG19 model from Keras for image classification.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	Key Functions: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crop_brain_contour: Converts uploaded images to an Preprocessed Image format.</a:t>
            </a:r>
            <a:endParaRPr sz="15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1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Brain-Tumor Detection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213900" y="1168200"/>
            <a:ext cx="87216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025" y="1002900"/>
            <a:ext cx="6052800" cy="37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21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 Brain-Tumor Classification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213900" y="1168200"/>
            <a:ext cx="87216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Objective: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The project aims to perform image classification using a CNN Models like sequential, pre-trained VGG16, VGG19, and Xceptionv2 model on the ImageNet dataset.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Workflow: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Users upload an image, and the system reads and preprocesses it using OpenCV and TensorFlow.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These CNN model , are used to classify the image into four categories i.e the three are the types of Tumor and one is no tumor.</a:t>
            </a:r>
            <a:endParaRPr sz="1500">
              <a:solidFill>
                <a:srgbClr val="37415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rabicPeriod"/>
            </a:pPr>
            <a:r>
              <a:rPr lang="en-GB" sz="1500">
                <a:solidFill>
                  <a:srgbClr val="374151"/>
                </a:solidFill>
              </a:rPr>
              <a:t>Technology Stack: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Utilizes Python with libraries such as NumPy, TensorFlow, OpenCV, Keras, Scikit learn and Matplotlib.</a:t>
            </a:r>
            <a:endParaRPr sz="1500">
              <a:solidFill>
                <a:srgbClr val="37415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Calibri"/>
              <a:buAutoNum type="alphaLcPeriod"/>
            </a:pPr>
            <a:r>
              <a:rPr lang="en-GB" sz="1500">
                <a:solidFill>
                  <a:srgbClr val="374151"/>
                </a:solidFill>
              </a:rPr>
              <a:t>Leverages the CNN sequential, VGG16, VGG19 model from Keras for image classification.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