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E4A4F3-C2F9-4927-B261-9E6A1C2C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31E7B90-2A24-42EA-98EF-F8B7DFE30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F8DD6E-43B2-4037-8D2E-B887F1D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7FB1AEE-ADF7-4B92-BAB2-61589D61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3C21977-765D-485C-B895-DD4B349E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0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76A550-3A5A-46B2-AA59-6FAA3C56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636B7E30-F200-4516-9861-69D1ADA33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B5D632D-6F31-45DF-A119-AAC84B27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F50E0A1-8D10-4111-B80D-51D83187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86CAD3F-233A-418E-BB59-5C126122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78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9F44E193-A8FE-40D8-B9BE-6E358F83A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6A67EA4-71C2-4DDF-9E47-3BCEBDB3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0735230-8168-4976-A2F5-C8F4901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C9250B8-2787-491B-BE89-D3BDA9E8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F75AD12-42A1-4570-B828-21072CF7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72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8BA850-7ADF-4FF8-8009-355684C5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5A8405-906F-4D52-98ED-FA4DE6E6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FD2FDBC-8638-45E9-9C58-B896C66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ED515D5-5CA3-4200-80AB-A4F3EFE8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2B6EC4E-EA14-4D68-B861-CED92706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549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5847B8-E14E-4A38-920A-AAB2DCD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3F623B4-8206-457C-A839-5BD5612D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5E8DADE-105D-4686-AD1E-12D657E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1811CCC-B2E4-4F56-A90B-6403AF3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A7CBB4E-1AC7-48E4-A214-890C1471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9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5666FB-DAF9-474F-8FEA-B918918E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C2ACB18-6B36-4598-84EB-DD92339CB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90894B7-2FBF-4BE6-AF75-A61EA3D8B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EDB7584-E1D5-4C8F-9224-9D232563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07D75FC-943F-4B06-AC8B-EA03A84D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BF106FD-3114-43E5-B22D-69C0DEFF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824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9A18BF-B893-42A6-B9F4-27D1C44D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8404AF9-138E-4301-ABB6-B12CBC66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5B3AE21B-08B5-4D13-9A8E-906C198D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FE105EE0-7FF6-4ED8-B39C-7CB11D748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9B79A383-41F6-4477-9A6E-325B8EEB8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E4CF16F8-D475-4AC0-A7B8-5F4412D2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3CC9A885-EFD0-4A42-8B8F-CB6B6FFC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78689084-1A59-483F-8BB2-9686013D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75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6DCB82-7083-42F2-A366-7BA6161A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45741EF-7AC6-4420-886A-20191025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0058887F-64DB-4279-9111-090BBFE6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EAFDADE-D879-43B8-A1FD-D013053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0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DA792781-4406-4F5E-8AAE-F367850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6FF514E3-300C-49DE-A1F0-6078BCC6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70FF260-EF87-4387-BFF8-377C7950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8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EC10A-E690-426D-A467-D2AF9BFA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E2035C-FD2A-4EAC-9AB2-F26A80B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DDCD80-FC39-486E-B60D-13D66FA96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47FC04D-5244-49BD-B936-ECADF18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F8FDF9E-1172-468F-AC35-D893F70A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DCE7ABD-0ABC-4E7B-99A6-FE9CD933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52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40EAD6-A568-4A77-8422-538C58BE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B79DAA5E-27ED-4869-B7B3-499E97435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F2E6597-AE7B-438B-A9DE-AF34DBB3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B06D3CC-2C1F-44A0-8C14-47CEF4C0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E743A52-A997-4C24-8728-0941D081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880A3B3-E365-4F01-95D6-ED917938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7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4790450-EF5F-4A7F-963E-951C23E6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CA3FE61-76AC-47D1-999C-BEE30BB21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9CC94F5-75BA-4DBC-894B-D901201B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B481-8EB4-4723-A1F5-EA17411E7774}" type="datetimeFigureOut">
              <a:rPr lang="hr-HR" smtClean="0"/>
              <a:t>28.4.2019.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1F0B833-DDC7-4711-9D5A-74FD1637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7E7DDE8-684D-4E1A-AB7B-FC5A2DA8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952C-0630-4F6F-B81D-E60C2D974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14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CE3210-1D98-444E-8DD0-A8388D36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2452" y="640081"/>
            <a:ext cx="12784371" cy="2580198"/>
          </a:xfrm>
          <a:noFill/>
        </p:spPr>
        <p:txBody>
          <a:bodyPr>
            <a:normAutofit/>
          </a:bodyPr>
          <a:lstStyle/>
          <a:p>
            <a:r>
              <a:rPr lang="hr-HR" sz="9600" b="1" dirty="0"/>
              <a:t>Moneyball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975DA79-1BE0-4BCE-9818-3678C1F76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4121426"/>
            <a:ext cx="10889310" cy="1484244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endParaRPr lang="hr-HR" sz="3600" dirty="0"/>
          </a:p>
          <a:p>
            <a:pPr algn="l"/>
            <a:r>
              <a:rPr lang="hr-HR" sz="3600" dirty="0"/>
              <a:t> Studenti: Ana Dugandžić, Ivan Zvonimir Kos,</a:t>
            </a:r>
          </a:p>
          <a:p>
            <a:pPr algn="l"/>
            <a:r>
              <a:rPr lang="hr-HR" sz="3600" dirty="0"/>
              <a:t>                  Lucija Marinčić, Lovro Sindičić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7E01699-D5C1-4C2C-B430-07E8DB000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40"/>
          <a:stretch/>
        </p:blipFill>
        <p:spPr>
          <a:xfrm>
            <a:off x="1" y="10"/>
            <a:ext cx="1855303" cy="27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9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140346-EC6D-4401-9562-FC4B3A22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933" y="365125"/>
            <a:ext cx="6256867" cy="1460500"/>
          </a:xfrm>
        </p:spPr>
        <p:txBody>
          <a:bodyPr>
            <a:normAutofit fontScale="90000"/>
          </a:bodyPr>
          <a:lstStyle/>
          <a:p>
            <a:r>
              <a:rPr lang="hr-HR" sz="3600" b="1" dirty="0"/>
              <a:t>Skup podataka</a:t>
            </a:r>
            <a:br>
              <a:rPr lang="hr-HR" sz="2000" dirty="0"/>
            </a:br>
            <a:r>
              <a:rPr lang="hr-HR" sz="2200" dirty="0">
                <a:latin typeface="+mn-lt"/>
              </a:rPr>
              <a:t>Podaci su preuzeti s KAGGLE-a gdje se nalazi baza podataka za  računalnu igricu FIFA 2019. Neke od značajki su:</a:t>
            </a:r>
          </a:p>
        </p:txBody>
      </p:sp>
      <p:graphicFrame>
        <p:nvGraphicFramePr>
          <p:cNvPr id="6" name="Rezervirano mjesto sadržaja 5">
            <a:extLst>
              <a:ext uri="{FF2B5EF4-FFF2-40B4-BE49-F238E27FC236}">
                <a16:creationId xmlns:a16="http://schemas.microsoft.com/office/drawing/2014/main" id="{605D19F3-0FA2-47E0-8A47-E6E3F5A03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9945"/>
              </p:ext>
            </p:extLst>
          </p:nvPr>
        </p:nvGraphicFramePr>
        <p:xfrm>
          <a:off x="5096933" y="1825624"/>
          <a:ext cx="6824134" cy="5032380"/>
        </p:xfrm>
        <a:graphic>
          <a:graphicData uri="http://schemas.openxmlformats.org/drawingml/2006/table">
            <a:tbl>
              <a:tblPr firstRow="1" firstCol="1" lastCol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824134">
                  <a:extLst>
                    <a:ext uri="{9D8B030D-6E8A-4147-A177-3AD203B41FA5}">
                      <a16:colId xmlns:a16="http://schemas.microsoft.com/office/drawing/2014/main" val="418985476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ID : </a:t>
                      </a:r>
                      <a:r>
                        <a:rPr lang="hr-H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177003</a:t>
                      </a:r>
                      <a:endParaRPr lang="hr-HR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91585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NAME: LUKA MODRIĆ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6821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AGE: 32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8532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FLAG :CROATIA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9535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PREFERRED FOOT :RIGHT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7493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b="1" dirty="0"/>
                        <a:t>OVERALL :  91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258508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POTENTIAL :  91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54057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CLUB :REAL MADRID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178828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VALUE : 67 M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211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algn="just"/>
                      <a:r>
                        <a:rPr lang="hr-HR" dirty="0"/>
                        <a:t>POSITION :RIGHT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05649"/>
                  </a:ext>
                </a:extLst>
              </a:tr>
            </a:tbl>
          </a:graphicData>
        </a:graphic>
      </p:graphicFrame>
      <p:pic>
        <p:nvPicPr>
          <p:cNvPr id="9" name="Slika 8">
            <a:extLst>
              <a:ext uri="{FF2B5EF4-FFF2-40B4-BE49-F238E27FC236}">
                <a16:creationId xmlns:a16="http://schemas.microsoft.com/office/drawing/2014/main" id="{362B335F-8129-491D-BA7E-E7BFF1EA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365125"/>
            <a:ext cx="4504267" cy="53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E93582-023F-43AE-8930-F1CBB553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9923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4000" b="1" dirty="0"/>
          </a:p>
          <a:p>
            <a:pPr marL="0" indent="0">
              <a:buNone/>
            </a:pPr>
            <a:r>
              <a:rPr lang="hr-HR" sz="4000" b="1" dirty="0"/>
              <a:t>Cilj</a:t>
            </a:r>
            <a:r>
              <a:rPr lang="hr-HR" sz="4000" dirty="0"/>
              <a:t> je izračunati </a:t>
            </a:r>
            <a:r>
              <a:rPr lang="hr-HR" sz="4000" i="1" dirty="0"/>
              <a:t>overall rating</a:t>
            </a:r>
            <a:r>
              <a:rPr lang="hr-HR" sz="4000" dirty="0"/>
              <a:t>, broj od 1 do 100 koji označava njegovu cjelokupnu vrijednost.</a:t>
            </a:r>
          </a:p>
          <a:p>
            <a:pPr marL="0" indent="0">
              <a:buNone/>
            </a:pPr>
            <a:r>
              <a:rPr lang="hr-HR" sz="4000" b="1" dirty="0"/>
              <a:t>Hipoteza</a:t>
            </a:r>
            <a:r>
              <a:rPr lang="hr-HR" sz="4000" dirty="0"/>
              <a:t> je da postoji poveznica između ostalih podataka i </a:t>
            </a:r>
            <a:r>
              <a:rPr lang="hr-HR" sz="4000" i="1" dirty="0"/>
              <a:t>overall rating-a </a:t>
            </a:r>
            <a:r>
              <a:rPr lang="hr-HR" sz="4000" dirty="0"/>
              <a:t>kao i način računanja.</a:t>
            </a:r>
          </a:p>
        </p:txBody>
      </p:sp>
    </p:spTree>
    <p:extLst>
      <p:ext uri="{BB962C8B-B14F-4D97-AF65-F5344CB8AC3E}">
        <p14:creationId xmlns:p14="http://schemas.microsoft.com/office/powerpoint/2010/main" val="24793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360FAE-8969-4C08-BB5B-A7A9D4FF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0"/>
            <a:ext cx="112212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4000" b="1" dirty="0"/>
              <a:t>Dosadašnja istraživanja:</a:t>
            </a:r>
          </a:p>
          <a:p>
            <a:pPr marL="0" indent="0">
              <a:buNone/>
            </a:pPr>
            <a:r>
              <a:rPr lang="en-US" sz="4000" dirty="0"/>
              <a:t>Best Players based on AGE</a:t>
            </a:r>
            <a:endParaRPr lang="hr-HR" sz="4000" dirty="0"/>
          </a:p>
          <a:p>
            <a:pPr marL="0" indent="0">
              <a:buNone/>
            </a:pPr>
            <a:r>
              <a:rPr lang="en-US" sz="4000" dirty="0" err="1"/>
              <a:t>Fifa</a:t>
            </a:r>
            <a:r>
              <a:rPr lang="en-US" sz="4000" dirty="0"/>
              <a:t> 19 Analysis | Dream Team</a:t>
            </a:r>
            <a:endParaRPr lang="hr-HR" sz="4000" dirty="0"/>
          </a:p>
          <a:p>
            <a:pPr marL="0" indent="0">
              <a:buNone/>
            </a:pPr>
            <a:endParaRPr lang="hr-HR" sz="4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D7B196B-F702-469D-B479-30278D18C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39" y="2837399"/>
            <a:ext cx="6117102" cy="34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98821D2-7928-4970-AC1E-B7D93986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4000" b="1" dirty="0"/>
              <a:t>Metodologija</a:t>
            </a:r>
          </a:p>
          <a:p>
            <a:pPr marL="0" indent="0">
              <a:buNone/>
            </a:pPr>
            <a:r>
              <a:rPr lang="hr-HR" sz="4000" dirty="0"/>
              <a:t>Linearna regresija-gradijentni spust</a:t>
            </a:r>
          </a:p>
          <a:p>
            <a:pPr marL="0" indent="0">
              <a:buNone/>
            </a:pPr>
            <a:r>
              <a:rPr lang="hr-HR" sz="4000" dirty="0"/>
              <a:t>K-</a:t>
            </a:r>
            <a:r>
              <a:rPr lang="hr-HR" sz="4000" dirty="0" err="1"/>
              <a:t>fold</a:t>
            </a:r>
            <a:r>
              <a:rPr lang="hr-HR" sz="4000" dirty="0"/>
              <a:t> </a:t>
            </a:r>
            <a:r>
              <a:rPr lang="hr-HR" sz="4000" dirty="0" err="1"/>
              <a:t>cross</a:t>
            </a:r>
            <a:r>
              <a:rPr lang="hr-HR" sz="4000" dirty="0"/>
              <a:t> </a:t>
            </a:r>
            <a:r>
              <a:rPr lang="hr-HR" sz="4000" dirty="0" err="1"/>
              <a:t>validation</a:t>
            </a:r>
            <a:endParaRPr lang="hr-HR" sz="4000" dirty="0"/>
          </a:p>
          <a:p>
            <a:pPr marL="0" indent="0">
              <a:buNone/>
            </a:pPr>
            <a:r>
              <a:rPr lang="hr-HR" sz="4000" dirty="0"/>
              <a:t>K </a:t>
            </a:r>
            <a:r>
              <a:rPr lang="hr-HR" sz="4000" dirty="0" err="1"/>
              <a:t>nearest</a:t>
            </a:r>
            <a:r>
              <a:rPr lang="hr-HR" sz="4000" dirty="0"/>
              <a:t> </a:t>
            </a:r>
            <a:r>
              <a:rPr lang="hr-HR" sz="4000" dirty="0" err="1"/>
              <a:t>neigbours</a:t>
            </a:r>
            <a:endParaRPr lang="hr-HR" sz="4000" dirty="0"/>
          </a:p>
          <a:p>
            <a:pPr marL="0" indent="0">
              <a:buNone/>
            </a:pPr>
            <a:r>
              <a:rPr lang="hr-HR" sz="4000" dirty="0" err="1"/>
              <a:t>Learning</a:t>
            </a:r>
            <a:r>
              <a:rPr lang="hr-HR" sz="4000" dirty="0"/>
              <a:t> to </a:t>
            </a:r>
            <a:r>
              <a:rPr lang="hr-HR" sz="4000" dirty="0" err="1"/>
              <a:t>rank</a:t>
            </a:r>
            <a:r>
              <a:rPr lang="hr-HR" sz="4000" dirty="0"/>
              <a:t> ili </a:t>
            </a:r>
            <a:r>
              <a:rPr lang="hr-HR" sz="4000" dirty="0" err="1"/>
              <a:t>machine-learned</a:t>
            </a:r>
            <a:r>
              <a:rPr lang="hr-HR" sz="4000" dirty="0"/>
              <a:t> </a:t>
            </a:r>
            <a:r>
              <a:rPr lang="hr-HR" sz="4000" dirty="0" err="1"/>
              <a:t>ranking</a:t>
            </a:r>
            <a:r>
              <a:rPr lang="hr-HR" sz="4000" dirty="0"/>
              <a:t>(MLR)</a:t>
            </a:r>
          </a:p>
          <a:p>
            <a:pPr marL="0" indent="0">
              <a:buNone/>
            </a:pPr>
            <a:r>
              <a:rPr lang="hr-HR" sz="4000" dirty="0"/>
              <a:t>Stabla odlučivanja</a:t>
            </a:r>
          </a:p>
        </p:txBody>
      </p:sp>
    </p:spTree>
    <p:extLst>
      <p:ext uri="{BB962C8B-B14F-4D97-AF65-F5344CB8AC3E}">
        <p14:creationId xmlns:p14="http://schemas.microsoft.com/office/powerpoint/2010/main" val="3780564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121</Words>
  <Application>Microsoft Office PowerPoint</Application>
  <PresentationFormat>Široki zaslon</PresentationFormat>
  <Paragraphs>27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sustava Office</vt:lpstr>
      <vt:lpstr>Moneyball</vt:lpstr>
      <vt:lpstr>Skup podataka Podaci su preuzeti s KAGGLE-a gdje se nalazi baza podataka za  računalnu igricu FIFA 2019. Neke od značajki su: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Moneyball</dc:title>
  <dc:creator>Lucija Marinčić</dc:creator>
  <cp:lastModifiedBy>Lucija Marinčić</cp:lastModifiedBy>
  <cp:revision>10</cp:revision>
  <dcterms:created xsi:type="dcterms:W3CDTF">2019-04-23T12:53:29Z</dcterms:created>
  <dcterms:modified xsi:type="dcterms:W3CDTF">2019-04-28T06:13:15Z</dcterms:modified>
</cp:coreProperties>
</file>