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56"/>
          <p:cNvSpPr/>
          <p:nvPr/>
        </p:nvSpPr>
        <p:spPr>
          <a:xfrm>
            <a:off x="0" y="3960"/>
            <a:ext cx="12191400" cy="1344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Shape 75"/>
          <p:cNvSpPr/>
          <p:nvPr/>
        </p:nvSpPr>
        <p:spPr>
          <a:xfrm>
            <a:off x="0" y="6028920"/>
            <a:ext cx="12191400" cy="360"/>
          </a:xfrm>
          <a:custGeom>
            <a:avLst/>
            <a:gdLst>
              <a:gd name="textAreaLeft" fmla="*/ 0 w 12191400"/>
              <a:gd name="textAreaRight" fmla="*/ 12191760 w 121914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4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9677520" y="43560"/>
            <a:ext cx="1516680" cy="129780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 descr=""/>
          <p:cNvPicPr/>
          <p:nvPr/>
        </p:nvPicPr>
        <p:blipFill>
          <a:blip r:embed="rId3"/>
          <a:stretch/>
        </p:blipFill>
        <p:spPr>
          <a:xfrm>
            <a:off x="11138040" y="122040"/>
            <a:ext cx="728640" cy="1086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160" cy="98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12040" y="1583640"/>
            <a:ext cx="5653440" cy="195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148800" y="1583640"/>
            <a:ext cx="565344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212040" y="3727080"/>
            <a:ext cx="5653440" cy="195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092960" y="1484640"/>
            <a:ext cx="9867960" cy="264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hr-HR" sz="4800" spc="-1" strike="noStrike">
                <a:solidFill>
                  <a:srgbClr val="000000"/>
                </a:solidFill>
                <a:latin typeface="Calibri Light"/>
              </a:rPr>
              <a:t>SeizmoStat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itel 1"/>
          <p:cNvSpPr/>
          <p:nvPr/>
        </p:nvSpPr>
        <p:spPr>
          <a:xfrm>
            <a:off x="283320" y="186840"/>
            <a:ext cx="9344160" cy="98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Box 13"/>
          <p:cNvSpPr/>
          <p:nvPr/>
        </p:nvSpPr>
        <p:spPr>
          <a:xfrm>
            <a:off x="4101480" y="159840"/>
            <a:ext cx="3850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hr-HR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Kolegij Internet stvari: Projekt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Box 6"/>
          <p:cNvSpPr/>
          <p:nvPr/>
        </p:nvSpPr>
        <p:spPr>
          <a:xfrm>
            <a:off x="86040" y="5090760"/>
            <a:ext cx="118011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hr-HR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Članovi tima: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hr-HR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Lovro Jakić, Nika Šljubura, Hrvoje Benčić, Marin Teskera, Dino Gržanov, Andro Kosanović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160" cy="98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Calibri Light"/>
              </a:rPr>
              <a:t>Sadržaj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520" cy="410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Calibri"/>
              </a:rPr>
              <a:t>Domena primjene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Calibri"/>
              </a:rPr>
              <a:t>Opis rješenja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Calibri"/>
              </a:rPr>
              <a:t>IoT platforma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Calibri"/>
              </a:rPr>
              <a:t>Korisničke aplikacije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1"/>
          </p:nvPr>
        </p:nvSpPr>
        <p:spPr>
          <a:xfrm>
            <a:off x="30492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vi-VN" sz="16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vi-VN" sz="1600" spc="-1" strike="noStrike">
                <a:solidFill>
                  <a:srgbClr val="000000"/>
                </a:solidFill>
                <a:latin typeface="Calibri"/>
              </a:rPr>
              <a:t>Internet stvari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2"/>
          </p:nvPr>
        </p:nvSpPr>
        <p:spPr>
          <a:xfrm>
            <a:off x="467352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sr-Latn-RS" sz="16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sr-Latn-RS" sz="1600" spc="-1" strike="noStrike">
                <a:solidFill>
                  <a:srgbClr val="000000"/>
                </a:solidFill>
                <a:latin typeface="Calibri"/>
              </a:rPr>
              <a:t>1. lipnja 2023.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hr-HR" sz="16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5400B17-5778-479E-858A-271ADAC7B56C}" type="slidenum">
              <a:rPr b="0" lang="hr-HR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r>
              <a:rPr b="0" lang="hr-HR" sz="1600" spc="-1" strike="noStrike">
                <a:solidFill>
                  <a:srgbClr val="000000"/>
                </a:solidFill>
                <a:latin typeface="Calibri"/>
              </a:rPr>
              <a:t> od 33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160" cy="98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Calibri Light"/>
              </a:rPr>
              <a:t>Domena primjene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520" cy="410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Calibri"/>
              </a:rPr>
              <a:t>Pametni dom/pametni grad/pametna poljoprivreda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Calibri"/>
              </a:rPr>
              <a:t>Općenito o domeni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4"/>
          </p:nvPr>
        </p:nvSpPr>
        <p:spPr>
          <a:xfrm>
            <a:off x="30492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vi-VN" sz="16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vi-VN" sz="1600" spc="-1" strike="noStrike">
                <a:solidFill>
                  <a:srgbClr val="000000"/>
                </a:solidFill>
                <a:latin typeface="Calibri"/>
              </a:rPr>
              <a:t>Internet stvari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5"/>
          </p:nvPr>
        </p:nvSpPr>
        <p:spPr>
          <a:xfrm>
            <a:off x="467352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sr-Latn-RS" sz="16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sr-Latn-RS" sz="1600" spc="-1" strike="noStrike">
                <a:solidFill>
                  <a:srgbClr val="000000"/>
                </a:solidFill>
                <a:latin typeface="Calibri"/>
              </a:rPr>
              <a:t>1. lipnja 2023.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hr-HR" sz="16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A86FF7A-E254-46F0-B6C6-A4580FBBF399}" type="slidenum">
              <a:rPr b="0" lang="hr-HR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r>
              <a:rPr b="0" lang="hr-HR" sz="1600" spc="-1" strike="noStrike">
                <a:solidFill>
                  <a:srgbClr val="000000"/>
                </a:solidFill>
                <a:latin typeface="Calibri"/>
              </a:rPr>
              <a:t> od 33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160" cy="98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Calibri Light"/>
              </a:rPr>
              <a:t>Opis rješenja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520" cy="410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Calibri"/>
              </a:rPr>
              <a:t>Skica arhitekture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Calibri"/>
              </a:rPr>
              <a:t>Korišteni protokoli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ftr" idx="7"/>
          </p:nvPr>
        </p:nvSpPr>
        <p:spPr>
          <a:xfrm>
            <a:off x="30492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vi-VN" sz="16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vi-VN" sz="1600" spc="-1" strike="noStrike">
                <a:solidFill>
                  <a:srgbClr val="000000"/>
                </a:solidFill>
                <a:latin typeface="Calibri"/>
              </a:rPr>
              <a:t>Internet stvari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dt" idx="8"/>
          </p:nvPr>
        </p:nvSpPr>
        <p:spPr>
          <a:xfrm>
            <a:off x="467352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sr-Latn-RS" sz="16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sr-Latn-RS" sz="1600" spc="-1" strike="noStrike">
                <a:solidFill>
                  <a:srgbClr val="000000"/>
                </a:solidFill>
                <a:latin typeface="Calibri"/>
              </a:rPr>
              <a:t>1. lipnja 2023.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sldNum" idx="9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hr-HR" sz="16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FEC3558-E51F-4C1C-BA9B-90FAF99C90E3}" type="slidenum">
              <a:rPr b="0" lang="hr-HR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r>
              <a:rPr b="0" lang="hr-HR" sz="1600" spc="-1" strike="noStrike">
                <a:solidFill>
                  <a:srgbClr val="000000"/>
                </a:solidFill>
                <a:latin typeface="Calibri"/>
              </a:rPr>
              <a:t> od 33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160" cy="98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Calibri Light"/>
              </a:rPr>
              <a:t>IoT platforma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520" cy="410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Calibri"/>
              </a:rPr>
              <a:t>Općenito o korištenoj platformi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Calibri"/>
              </a:rPr>
              <a:t>Iskorištene funkcionalnosti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ftr" idx="10"/>
          </p:nvPr>
        </p:nvSpPr>
        <p:spPr>
          <a:xfrm>
            <a:off x="30492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vi-VN" sz="16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vi-VN" sz="1600" spc="-1" strike="noStrike">
                <a:solidFill>
                  <a:srgbClr val="000000"/>
                </a:solidFill>
                <a:latin typeface="Calibri"/>
              </a:rPr>
              <a:t>Internet stvari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 idx="11"/>
          </p:nvPr>
        </p:nvSpPr>
        <p:spPr>
          <a:xfrm>
            <a:off x="467352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sr-Latn-RS" sz="16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sr-Latn-RS" sz="1600" spc="-1" strike="noStrike">
                <a:solidFill>
                  <a:srgbClr val="000000"/>
                </a:solidFill>
                <a:latin typeface="Calibri"/>
              </a:rPr>
              <a:t>1. lipnja 2023.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sldNum" idx="12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hr-HR" sz="16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9B108FD-7FDA-4C6F-B5A0-37D1B2D915DB}" type="slidenum">
              <a:rPr b="0" lang="hr-HR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r>
              <a:rPr b="0" lang="hr-HR" sz="1600" spc="-1" strike="noStrike">
                <a:solidFill>
                  <a:srgbClr val="000000"/>
                </a:solidFill>
                <a:latin typeface="Calibri"/>
              </a:rPr>
              <a:t> od 33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160" cy="98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Calibri Light"/>
              </a:rPr>
              <a:t>Korisničke aplikacije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520" cy="410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Calibri"/>
              </a:rPr>
              <a:t>Osnovne funkcionalnosti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Calibri"/>
              </a:rPr>
              <a:t>Predstaviti min. 2 slučaja uporabe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ftr" idx="13"/>
          </p:nvPr>
        </p:nvSpPr>
        <p:spPr>
          <a:xfrm>
            <a:off x="30492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vi-VN" sz="16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vi-VN" sz="1600" spc="-1" strike="noStrike">
                <a:solidFill>
                  <a:srgbClr val="000000"/>
                </a:solidFill>
                <a:latin typeface="Calibri"/>
              </a:rPr>
              <a:t>Internet stvari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dt" idx="14"/>
          </p:nvPr>
        </p:nvSpPr>
        <p:spPr>
          <a:xfrm>
            <a:off x="467352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sr-Latn-RS" sz="16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sr-Latn-RS" sz="1600" spc="-1" strike="noStrike">
                <a:solidFill>
                  <a:srgbClr val="000000"/>
                </a:solidFill>
                <a:latin typeface="Calibri"/>
              </a:rPr>
              <a:t>1. lipnja 2023.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15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hr-HR" sz="16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8CF569F-E0B4-4C0D-A88A-F5789F7122C7}" type="slidenum">
              <a:rPr b="0" lang="hr-HR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r>
              <a:rPr b="0" lang="hr-HR" sz="1600" spc="-1" strike="noStrike">
                <a:solidFill>
                  <a:srgbClr val="000000"/>
                </a:solidFill>
                <a:latin typeface="Calibri"/>
              </a:rPr>
              <a:t> od 33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23081</TotalTime>
  <Application>LibreOffice/7.6.4.1$MacOSX_AARCH64 LibreOffice_project/e19e193f88cd6c0525a17fb7a176ed8e6a3e2aa1</Application>
  <AppVersion>15.0000</AppVersion>
  <Words>115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2016-05-13T15:27:46Z</dcterms:created>
  <dc:creator>Dr Ivana Podnar-Zarko</dc:creator>
  <dc:description/>
  <dc:language>en-US</dc:language>
  <cp:lastModifiedBy/>
  <dcterms:modified xsi:type="dcterms:W3CDTF">2024-06-05T13:38:30Z</dcterms:modified>
  <cp:revision>438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  <property fmtid="{D5CDD505-2E9C-101B-9397-08002B2CF9AE}" pid="4" name="_AdHocReviewCycleID">
    <vt:i4>-149236640</vt:i4>
  </property>
  <property fmtid="{D5CDD505-2E9C-101B-9397-08002B2CF9AE}" pid="5" name="_AuthorEmail">
    <vt:lpwstr>Ovidiu.Vermesan@sintef.no</vt:lpwstr>
  </property>
  <property fmtid="{D5CDD505-2E9C-101B-9397-08002B2CF9AE}" pid="6" name="_AuthorEmailDisplayName">
    <vt:lpwstr>Ovidiu Vermesan</vt:lpwstr>
  </property>
  <property fmtid="{D5CDD505-2E9C-101B-9397-08002B2CF9AE}" pid="7" name="_EmailSubject">
    <vt:lpwstr>IoT-EPI Common Workshop Meeting Draft Agenda</vt:lpwstr>
  </property>
  <property fmtid="{D5CDD505-2E9C-101B-9397-08002B2CF9AE}" pid="8" name="_NewReviewCycle">
    <vt:lpwstr/>
  </property>
  <property fmtid="{D5CDD505-2E9C-101B-9397-08002B2CF9AE}" pid="9" name="_PreviousAdHocReviewCycleID">
    <vt:i4>1594557096</vt:i4>
  </property>
</Properties>
</file>