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62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A92A-5687-4502-9488-FF668B7DF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216B4-86C2-9475-34A6-5623C1A9F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B783B-AD5A-5CFB-4D13-594FB19A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14E8-6152-47B3-8A6C-F66BA4FF20CC}" type="datetimeFigureOut">
              <a:rPr lang="sl-SI" smtClean="0"/>
              <a:t>9.10.2022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BD803-9F01-FA04-0398-D112E55F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2F52B-213E-16B4-CCCD-30FECB8E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3981-BDAC-4ABB-BF77-FAEE049F78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7129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85D9-71ED-243C-699D-AE89A3E0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D4FFF-2679-6287-55BE-4D645F2ED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409A-F36E-F4C8-CFCC-EC7F2A4A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14E8-6152-47B3-8A6C-F66BA4FF20CC}" type="datetimeFigureOut">
              <a:rPr lang="sl-SI" smtClean="0"/>
              <a:t>9.10.2022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E29EB-0159-017C-0B39-48E1FF67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B9A1C-E21A-500D-DD7F-62881679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3981-BDAC-4ABB-BF77-FAEE049F78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8173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695F7-47F6-E2A4-5030-64FAFAF23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C34E5-497C-E873-3F0B-330831542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3E38A-3C01-AA54-3560-32F208DA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14E8-6152-47B3-8A6C-F66BA4FF20CC}" type="datetimeFigureOut">
              <a:rPr lang="sl-SI" smtClean="0"/>
              <a:t>9.10.2022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A68C8-4A4D-85AC-1C41-AC51A284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2E1A2-5554-4336-AFDC-F7EF6428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3981-BDAC-4ABB-BF77-FAEE049F78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22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2AF4-E1AD-5181-641F-B5F02E97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4940-FB06-0041-BCA4-8D4DD509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9DF84-50DD-D9E4-C5E6-EC651D26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14E8-6152-47B3-8A6C-F66BA4FF20CC}" type="datetimeFigureOut">
              <a:rPr lang="sl-SI" smtClean="0"/>
              <a:t>9.10.2022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6762-539F-3D91-B8A4-0E60672A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E76CA-CCE4-F46E-5159-CB65184F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3981-BDAC-4ABB-BF77-FAEE049F78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45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20A0-0E59-3F56-4C2E-42D20A3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27923-47FD-3857-066D-0A47A7CF4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44678-A740-9BBC-B908-397091E7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14E8-6152-47B3-8A6C-F66BA4FF20CC}" type="datetimeFigureOut">
              <a:rPr lang="sl-SI" smtClean="0"/>
              <a:t>9.10.2022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BAE4-F0AF-4669-D13B-D8AFC541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C18C-6E69-9A56-BA5D-D5E538B8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3981-BDAC-4ABB-BF77-FAEE049F78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6564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48A4-F437-ED4A-E493-820F5B13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177D-C3EF-01E3-AE17-809F9F733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9468-EA55-BC2B-E13A-D6CFF9EC0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7BB92-FA22-B961-5855-7A57BECE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14E8-6152-47B3-8A6C-F66BA4FF20CC}" type="datetimeFigureOut">
              <a:rPr lang="sl-SI" smtClean="0"/>
              <a:t>9.10.2022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C317D-0594-98F7-F476-0BE9221D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8FB36-AF9F-D7B0-DA0E-7F0467D5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3981-BDAC-4ABB-BF77-FAEE049F78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3867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F392-3702-FAA3-ADC9-5EE97F07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D484A-78F5-63B4-B3E7-74CDC9912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45AE2-388D-EC66-1364-3EA73280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D192C-6547-E147-2D8F-A41E8979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1C65A-4B29-0817-0FF9-4103E03AD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43AFD-6C77-040C-08B3-72410B43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14E8-6152-47B3-8A6C-F66BA4FF20CC}" type="datetimeFigureOut">
              <a:rPr lang="sl-SI" smtClean="0"/>
              <a:t>9.10.2022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38B0F-4308-47B2-117C-FC95E999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7D667-FB34-29D3-9288-8DC5D77B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3981-BDAC-4ABB-BF77-FAEE049F78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9879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26E7-52CC-C810-2DCD-893E4BDE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5313D-695C-01FC-45B8-EE5AA6D8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14E8-6152-47B3-8A6C-F66BA4FF20CC}" type="datetimeFigureOut">
              <a:rPr lang="sl-SI" smtClean="0"/>
              <a:t>9.10.2022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124DE-6716-5F37-83DA-FBB0C8E8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D10E5-19D8-E2F3-8BA7-40C3E8AD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3981-BDAC-4ABB-BF77-FAEE049F78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762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51B1D-22EF-B1D8-E5E5-E0D75F6B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14E8-6152-47B3-8A6C-F66BA4FF20CC}" type="datetimeFigureOut">
              <a:rPr lang="sl-SI" smtClean="0"/>
              <a:t>9.10.2022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77DE5-0F4C-F2B5-BCB2-E36A7637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C61CB-E579-513B-57B8-ACB5E3BE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3981-BDAC-4ABB-BF77-FAEE049F78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000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1D06-FCD1-F144-55F9-C3FF75A3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1D0D-497F-775A-26CF-62AF435F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CAFDE-1367-E7DE-B3B3-82162BEE3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7E914-7B9B-1A1D-990D-F16C082E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14E8-6152-47B3-8A6C-F66BA4FF20CC}" type="datetimeFigureOut">
              <a:rPr lang="sl-SI" smtClean="0"/>
              <a:t>9.10.2022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210CB-A076-99C6-A3E1-F31E2E9D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D25B7-0D5B-C06C-A0C4-732F7DE0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3981-BDAC-4ABB-BF77-FAEE049F78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7124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3776-E9B6-48D2-F4CA-74BB4303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4C39F-832D-A78D-F547-5C8556085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F2ACF-5E1B-02B7-8957-950169FA8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D59CC-8CD8-5823-9114-35EDE37F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14E8-6152-47B3-8A6C-F66BA4FF20CC}" type="datetimeFigureOut">
              <a:rPr lang="sl-SI" smtClean="0"/>
              <a:t>9.10.2022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598A0-B8AA-134A-39BF-13CAD046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08236-9DF4-F62B-EEB4-DC7D12D4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3981-BDAC-4ABB-BF77-FAEE049F78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1701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99346-442D-E82E-43EA-960EEA20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0480-3181-3874-0236-48A555A3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6BD8-5951-6F21-E727-F71832162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014E8-6152-47B3-8A6C-F66BA4FF20CC}" type="datetimeFigureOut">
              <a:rPr lang="sl-SI" smtClean="0"/>
              <a:t>9.10.2022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991D5-5D8B-C0EA-8F25-FAF96ED4D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3C3D2-E39D-0CC1-05B7-E0019E7EB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3981-BDAC-4ABB-BF77-FAEE049F78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781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947F-A8D0-805E-9CF9-31E180F1E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J in JV Evropa: </a:t>
            </a:r>
            <a:r>
              <a:rPr lang="sl-SI" dirty="0" err="1"/>
              <a:t>lega,politična</a:t>
            </a:r>
            <a:r>
              <a:rPr lang="sl-SI" dirty="0"/>
              <a:t> razdelitev, razčlenjenost, površje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40A12-09EF-BB7B-5A6D-6DC155248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6750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B776-8687-F92A-3A05-43EFC453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0A06D483-A22D-E75B-1230-8D2152512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1" y="1690689"/>
            <a:ext cx="5629297" cy="4962038"/>
          </a:xfrm>
        </p:spPr>
      </p:pic>
    </p:spTree>
    <p:extLst>
      <p:ext uri="{BB962C8B-B14F-4D97-AF65-F5344CB8AC3E}">
        <p14:creationId xmlns:p14="http://schemas.microsoft.com/office/powerpoint/2010/main" val="64219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2EF8-7DC9-39C6-1642-49ECBC08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CD0B6C63-1747-2CC2-40C7-ABF36A64C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37" y="1937857"/>
            <a:ext cx="9429225" cy="4613945"/>
          </a:xfrm>
        </p:spPr>
      </p:pic>
    </p:spTree>
    <p:extLst>
      <p:ext uri="{BB962C8B-B14F-4D97-AF65-F5344CB8AC3E}">
        <p14:creationId xmlns:p14="http://schemas.microsoft.com/office/powerpoint/2010/main" val="45801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5840-3186-B3F9-F5B2-9D9B5EEAF7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Lega in politična razdelitev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16F4-F464-503E-091F-FCFE1917246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dirty="0"/>
              <a:t>lego določimo glede na strani neba (</a:t>
            </a:r>
            <a:r>
              <a:rPr lang="sl-SI" b="1" dirty="0"/>
              <a:t>J in JV</a:t>
            </a:r>
            <a:r>
              <a:rPr lang="sl-SI" dirty="0"/>
              <a:t>) ter glede na </a:t>
            </a:r>
            <a:r>
              <a:rPr lang="sl-SI" b="1" dirty="0"/>
              <a:t>lego ob morju</a:t>
            </a:r>
          </a:p>
          <a:p>
            <a:pPr lvl="0"/>
            <a:r>
              <a:rPr lang="sl-SI" b="1" dirty="0"/>
              <a:t>Sredozemsko ali Mediteransko morje in njegova robna morja: Tirensko, Ligursko, Jadransko, Egejsko, Jonsko, Črno morje</a:t>
            </a:r>
          </a:p>
          <a:p>
            <a:pPr lvl="0"/>
            <a:r>
              <a:rPr lang="sl-SI" dirty="0"/>
              <a:t>naštejmo </a:t>
            </a:r>
            <a:r>
              <a:rPr lang="sl-SI" b="1" dirty="0"/>
              <a:t>države</a:t>
            </a:r>
            <a:r>
              <a:rPr lang="sl-SI" dirty="0"/>
              <a:t> J in JV Evrope, </a:t>
            </a:r>
            <a:r>
              <a:rPr lang="sl-SI" b="1" dirty="0"/>
              <a:t>njihove prestolnice </a:t>
            </a:r>
            <a:r>
              <a:rPr lang="sl-SI" dirty="0"/>
              <a:t>in jih pokažimo na zemljevidu (zapis v DZ str. 4-5, vaja 7, U zemljevid str. 24, 23)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057B-0C23-D3ED-D97C-E9D06ABB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8944712-2084-6F73-9082-263D7D21A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52" y="1800808"/>
            <a:ext cx="9666514" cy="4851919"/>
          </a:xfrm>
        </p:spPr>
      </p:pic>
    </p:spTree>
    <p:extLst>
      <p:ext uri="{BB962C8B-B14F-4D97-AF65-F5344CB8AC3E}">
        <p14:creationId xmlns:p14="http://schemas.microsoft.com/office/powerpoint/2010/main" val="145372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4A0D-B9F4-D022-26AD-D4FA6C7255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Površje J in JV Evrope </a:t>
            </a:r>
            <a:r>
              <a:rPr lang="sl-SI" dirty="0"/>
              <a:t>(U str. 25,26)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63AE-EC0C-E059-D7EC-E39579A27C7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dirty="0"/>
              <a:t>ponovimo že </a:t>
            </a:r>
            <a:r>
              <a:rPr lang="sl-SI" b="1" dirty="0"/>
              <a:t>znane polotoke, otoke </a:t>
            </a:r>
            <a:r>
              <a:rPr lang="sl-SI" dirty="0"/>
              <a:t>J in JV Evrope</a:t>
            </a:r>
          </a:p>
          <a:p>
            <a:pPr lvl="0"/>
            <a:r>
              <a:rPr lang="sl-SI" dirty="0"/>
              <a:t>dodamo nove polotoke in otoke: Balearski otoki, Malta, Ciper, </a:t>
            </a:r>
            <a:r>
              <a:rPr lang="sl-SI" b="1" dirty="0"/>
              <a:t>polotok Peloponez</a:t>
            </a:r>
          </a:p>
          <a:p>
            <a:pPr lvl="0"/>
            <a:r>
              <a:rPr lang="sl-SI" dirty="0"/>
              <a:t>ponovimo že </a:t>
            </a:r>
            <a:r>
              <a:rPr lang="sl-SI" b="1" dirty="0"/>
              <a:t>znana gorovja </a:t>
            </a:r>
            <a:r>
              <a:rPr lang="sl-SI" dirty="0"/>
              <a:t>(v glavnem </a:t>
            </a:r>
            <a:r>
              <a:rPr lang="sl-SI" dirty="0" err="1"/>
              <a:t>mladonagubana</a:t>
            </a:r>
            <a:r>
              <a:rPr lang="sl-SI" dirty="0"/>
              <a:t>) in </a:t>
            </a:r>
            <a:r>
              <a:rPr lang="sl-SI" b="1" dirty="0"/>
              <a:t>nižavja</a:t>
            </a:r>
            <a:r>
              <a:rPr lang="sl-SI" dirty="0"/>
              <a:t>, dodajmo še nekatera nova (zapis v DZ, str. 5, vaja 8)</a:t>
            </a:r>
          </a:p>
          <a:p>
            <a:pPr lvl="0"/>
            <a:r>
              <a:rPr lang="sl-SI" dirty="0"/>
              <a:t>nove površinske enote: gorovja Dinarsko </a:t>
            </a:r>
            <a:r>
              <a:rPr lang="sl-SI" dirty="0" err="1"/>
              <a:t>gorstvo,Sierra</a:t>
            </a:r>
            <a:r>
              <a:rPr lang="sl-SI" dirty="0"/>
              <a:t> Nevada, Balkan, </a:t>
            </a:r>
            <a:r>
              <a:rPr lang="sl-SI" b="1" dirty="0" err="1"/>
              <a:t>Šarsko</a:t>
            </a:r>
            <a:r>
              <a:rPr lang="sl-SI" b="1" dirty="0"/>
              <a:t>-Pindsko gorstvo</a:t>
            </a:r>
            <a:r>
              <a:rPr lang="sl-SI" dirty="0"/>
              <a:t>, </a:t>
            </a:r>
            <a:r>
              <a:rPr lang="sl-SI" b="1" dirty="0"/>
              <a:t>stari gorovji </a:t>
            </a:r>
            <a:r>
              <a:rPr lang="sl-SI" b="1" dirty="0" err="1"/>
              <a:t>Meseta</a:t>
            </a:r>
            <a:r>
              <a:rPr lang="sl-SI" dirty="0"/>
              <a:t>, Rodopi, nižini Padska in Vlaška</a:t>
            </a:r>
          </a:p>
          <a:p>
            <a:pPr lvl="0"/>
            <a:r>
              <a:rPr lang="sl-SI" dirty="0"/>
              <a:t>veliko površje je iz apnenca, na katerem nastajajo kraški pojavi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6A65-FA9E-8BE8-967C-46E4635B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prerez Pirenejskega polotoka, gorovje Pireneji</a:t>
            </a:r>
          </a:p>
        </p:txBody>
      </p:sp>
      <p:pic>
        <p:nvPicPr>
          <p:cNvPr id="5" name="Content Placeholder 4" descr="Diagram, map&#10;&#10;Description automatically generated">
            <a:extLst>
              <a:ext uri="{FF2B5EF4-FFF2-40B4-BE49-F238E27FC236}">
                <a16:creationId xmlns:a16="http://schemas.microsoft.com/office/drawing/2014/main" id="{27C80DB3-DA8C-9DE2-CE09-F70F0BBFE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05" y="2156153"/>
            <a:ext cx="7019925" cy="1962150"/>
          </a:xfrm>
        </p:spPr>
      </p:pic>
      <p:pic>
        <p:nvPicPr>
          <p:cNvPr id="7" name="Picture 6" descr="A high angle view of a mountain&#10;&#10;Description automatically generated with low confidence">
            <a:extLst>
              <a:ext uri="{FF2B5EF4-FFF2-40B4-BE49-F238E27FC236}">
                <a16:creationId xmlns:a16="http://schemas.microsoft.com/office/drawing/2014/main" id="{D3C7E13E-075D-F983-5F8C-F69C888E2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01" y="4118302"/>
            <a:ext cx="5400675" cy="259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7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DD2B-6180-50A8-8411-FB42B52F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apnenčasto površje v </a:t>
            </a:r>
            <a:r>
              <a:rPr lang="sl-SI"/>
              <a:t>Dinarskem gorstvu</a:t>
            </a:r>
          </a:p>
        </p:txBody>
      </p:sp>
      <p:pic>
        <p:nvPicPr>
          <p:cNvPr id="5" name="Content Placeholder 4" descr="A picture containing rock, outdoor, mountain, sky&#10;&#10;Description automatically generated">
            <a:extLst>
              <a:ext uri="{FF2B5EF4-FFF2-40B4-BE49-F238E27FC236}">
                <a16:creationId xmlns:a16="http://schemas.microsoft.com/office/drawing/2014/main" id="{E90BD7D2-BEAB-B956-D759-9E536506D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1825625"/>
            <a:ext cx="6274965" cy="4818456"/>
          </a:xfrm>
        </p:spPr>
      </p:pic>
    </p:spTree>
    <p:extLst>
      <p:ext uri="{BB962C8B-B14F-4D97-AF65-F5344CB8AC3E}">
        <p14:creationId xmlns:p14="http://schemas.microsoft.com/office/powerpoint/2010/main" val="251844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 in JV Evropa: lega,politična razdelitev, razčlenjenost, površje</vt:lpstr>
      <vt:lpstr>PowerPoint Presentation</vt:lpstr>
      <vt:lpstr>PowerPoint Presentation</vt:lpstr>
      <vt:lpstr>Lega in politična razdelitev</vt:lpstr>
      <vt:lpstr>PowerPoint Presentation</vt:lpstr>
      <vt:lpstr>Površje J in JV Evrope (U str. 25,26)</vt:lpstr>
      <vt:lpstr>prerez Pirenejskega polotoka, gorovje Pireneji</vt:lpstr>
      <vt:lpstr>apnenčasto površje v Dinarskem gorstvu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 in JV Evropa: lega,politična razdelitev, razčlenjenost, površje</dc:title>
  <dc:creator>Marjana Makarovič Košnjek</dc:creator>
  <cp:lastModifiedBy>Marjana Makarovič Košnjek</cp:lastModifiedBy>
  <cp:revision>3</cp:revision>
  <dcterms:created xsi:type="dcterms:W3CDTF">2022-10-09T18:42:02Z</dcterms:created>
  <dcterms:modified xsi:type="dcterms:W3CDTF">2022-10-09T18:51:59Z</dcterms:modified>
</cp:coreProperties>
</file>