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3" r:id="rId5"/>
    <p:sldId id="274" r:id="rId6"/>
    <p:sldId id="278" r:id="rId7"/>
    <p:sldId id="275" r:id="rId8"/>
    <p:sldId id="279" r:id="rId9"/>
    <p:sldId id="277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0215-F2B1-47CE-B0A3-97B1526A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4D8EC-4A8C-4D10-B785-96C76B7F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082D-D337-4CAF-BF64-D28EF2FE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0BD4-965A-4B74-B5E2-5701085F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7F7F-D101-4325-B09F-6AA0962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12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869-3FB9-4A44-8F7C-0CD60E05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D9F0E-66A7-413D-BD1E-1203B8877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0F8D-9CB3-4923-A203-6FED20D9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350B-5E3D-455D-905F-A6F4C80D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C8DA-0DFD-4058-BC35-D73F97A7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1ADC1-6171-4540-A948-6402B3D08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C628-1DB7-4A5F-9C1D-5FA9E4B06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FB3E-C279-4D8D-80A4-2FEDD8E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5FB7-918F-4984-834C-52A3987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3942-A10C-4902-A325-301D0B79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61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C681-EAD6-4A1F-9E5D-3B62931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0BAC-A303-4913-8F9E-240138B7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F61F-EEA0-4E39-96EE-FC3FB46B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F175-301F-41BA-9ACE-880BEAE8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319C-FDCD-4E07-A564-52881E2D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997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A9D6-FA1C-4D80-AB62-6ABFC69A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896F-FAC6-4B91-8FE8-5E7F0DD8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CB57-ACC6-45CA-BE4D-AB185673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75B2-AD84-4EAE-BABC-7CA7DC38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1A5C-24CF-4A26-912C-E7301ACB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913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AF47-7161-419E-A6BF-2CBDC50B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7955-3269-4101-AF6A-E88876F3B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33A73-720B-4513-B239-995DE7DE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EE55-25CF-4EA6-A4A3-433CF793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30BF-869A-498C-9266-3774C34A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D16D-BA57-4FD7-ADD9-9FBC063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7939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C40A-EC91-4E75-979E-BCB29F3E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8ADFF-8CA7-403C-90DD-8BF1BC67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F278-0491-41BE-A01B-28EF9D3A9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8D06-690E-43D2-BD75-590E6E20E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BA6BA-74A9-458C-8ECB-92BD032B5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1B4A8-457F-4B4E-9A51-5FFB15C1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28293-B864-4173-883E-68DF82D7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4F2F7-074C-4777-9751-E01E98E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33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154A-23F0-4463-A643-210EB516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17F24-7909-4923-BEF9-1322EA21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AF230-74B3-4D6A-B0BD-978239DE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E71F1-CC67-4380-A01A-91359BE9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158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C4CC9-3B30-480E-A505-9179EEA6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6FEC-15FE-4985-B949-80FE0843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7C29-A9E6-48B4-AF9B-9B7B4C5F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226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563-05E5-44D9-857E-0BD36E40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9032-8582-430D-AB07-12CD024A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F839A-D142-4013-A01D-5EAF2BB7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3EB1-2122-4EFA-ADD6-8533A49B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A583-83DB-4D33-B533-F48166ED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2B5A-990D-4672-8207-71A1F12E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36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0E09-3003-4DE4-B9EA-650EBFAE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9689D-B79C-455A-B186-46DD72BAC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AD878-1908-4869-902C-FAFD9377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E917-94B4-4A00-AEA9-ADF12B73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3B4AE-D617-4CAD-965A-3088E00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C0DE-105E-46E5-93C7-4168222D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71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7CB48-BFBE-4736-B318-F167EF6A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BFEE-9571-46A5-B37E-175DED86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428E-DE29-467F-9AC0-70FA87409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EB15-7414-4025-96D6-3A4A978E4F74}" type="datetimeFigureOut">
              <a:rPr lang="sl-SI" smtClean="0"/>
              <a:t>18.11.2021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B638-3B44-4537-A570-460094B9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32D4-2C1B-4D76-891E-392AD56CF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A9C6-257B-4A65-B5A9-029429A5B00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290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2221-6875-479E-9FF4-5329F2201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Kmetijstvo J in JV Evrope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E9665-94E1-422C-A757-FB2504C3D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Prepišite, kar je v krepkem tisku.</a:t>
            </a:r>
          </a:p>
          <a:p>
            <a:r>
              <a:rPr lang="sl-SI" dirty="0"/>
              <a:t>Ostalo preberite.</a:t>
            </a:r>
          </a:p>
        </p:txBody>
      </p:sp>
    </p:spTree>
    <p:extLst>
      <p:ext uri="{BB962C8B-B14F-4D97-AF65-F5344CB8AC3E}">
        <p14:creationId xmlns:p14="http://schemas.microsoft.com/office/powerpoint/2010/main" val="368054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C1AE-D859-44B9-AB53-D1B3D0F49B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A1AE-5CA1-4652-86E5-B0E9B070369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Oviri za kmetijstvo: pomanjkanje ravnih površin in poletna suša z visokimi temperaturami</a:t>
            </a:r>
          </a:p>
          <a:p>
            <a:pPr lvl="0"/>
            <a:r>
              <a:rPr lang="sl-SI" b="1" dirty="0"/>
              <a:t>prvo oviro odpravljajo z obdelovalnimi terasami </a:t>
            </a:r>
          </a:p>
          <a:p>
            <a:pPr lvl="0"/>
            <a:r>
              <a:rPr lang="sl-SI" dirty="0"/>
              <a:t>med njimi kamniti zidovi, da </a:t>
            </a:r>
            <a:r>
              <a:rPr lang="sl-SI" b="1" dirty="0"/>
              <a:t>preprečijo odnašanje prsti</a:t>
            </a:r>
          </a:p>
          <a:p>
            <a:pPr lvl="0"/>
            <a:r>
              <a:rPr lang="sl-SI" dirty="0"/>
              <a:t>iz nekdanjega pobočja </a:t>
            </a:r>
            <a:r>
              <a:rPr lang="sl-SI" b="1" dirty="0"/>
              <a:t>pridobijo več ravnih površin </a:t>
            </a:r>
            <a:r>
              <a:rPr lang="sl-SI" dirty="0"/>
              <a:t>(lažje obdelovanje)</a:t>
            </a:r>
          </a:p>
          <a:p>
            <a:pPr lvl="0"/>
            <a:r>
              <a:rPr lang="sl-SI" dirty="0"/>
              <a:t>spominja nas na stopnišče</a:t>
            </a:r>
          </a:p>
          <a:p>
            <a:pPr lvl="0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7837-B1EC-47FF-A762-AA73968A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obdelovalne terase</a:t>
            </a:r>
          </a:p>
        </p:txBody>
      </p:sp>
      <p:pic>
        <p:nvPicPr>
          <p:cNvPr id="5" name="Content Placeholder 4" descr="A picture containing bed, curtain&#10;&#10;Description automatically generated">
            <a:extLst>
              <a:ext uri="{FF2B5EF4-FFF2-40B4-BE49-F238E27FC236}">
                <a16:creationId xmlns:a16="http://schemas.microsoft.com/office/drawing/2014/main" id="{F2E5B31E-FEA9-4B07-AA86-9A49DA8B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482056"/>
            <a:ext cx="5400675" cy="3038475"/>
          </a:xfrm>
        </p:spPr>
      </p:pic>
    </p:spTree>
    <p:extLst>
      <p:ext uri="{BB962C8B-B14F-4D97-AF65-F5344CB8AC3E}">
        <p14:creationId xmlns:p14="http://schemas.microsoft.com/office/powerpoint/2010/main" val="166602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5F50-26E7-4FA0-873A-75D0285FC2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BFF1-4A68-47A6-9960-9A1607F41D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drugo oviro odpravijo z namakanjem</a:t>
            </a:r>
          </a:p>
          <a:p>
            <a:pPr lvl="0"/>
            <a:r>
              <a:rPr lang="sl-SI" dirty="0"/>
              <a:t>ponekod speljejo vodo iz bližnjih gorskih območji (drugo podnebje z več padavin) po posebnih cevovodih (npr. Španija)</a:t>
            </a:r>
          </a:p>
          <a:p>
            <a:pPr lvl="0"/>
            <a:r>
              <a:rPr lang="sl-SI" dirty="0"/>
              <a:t>drugod po namakalnih kanalih iz bližnjih rek, ki izvirajo višje v gorah (npr. Neretva na Hrvaškem)</a:t>
            </a:r>
          </a:p>
        </p:txBody>
      </p:sp>
      <p:pic>
        <p:nvPicPr>
          <p:cNvPr id="5" name="Picture 4" descr="A train traveling down a dirt road&#10;&#10;Description automatically generated">
            <a:extLst>
              <a:ext uri="{FF2B5EF4-FFF2-40B4-BE49-F238E27FC236}">
                <a16:creationId xmlns:a16="http://schemas.microsoft.com/office/drawing/2014/main" id="{12CD69C4-523E-41B2-9F7B-EC705D31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4001294"/>
            <a:ext cx="4581524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FD96-72A3-4FCA-A16F-21DDF07272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7318-EB5A-43A5-B4FF-832BB78BF50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tretja prilagoditev je, da v hladnejši polovici leta gojijo zlasti zelenjavo in cvetje v rastlinjakih </a:t>
            </a:r>
          </a:p>
          <a:p>
            <a:pPr lvl="0"/>
            <a:r>
              <a:rPr lang="sl-SI" dirty="0"/>
              <a:t>zaradi vseh teh vzrokov se je pridelek povečal in konkurira ostalim kmetijskim državam v EU</a:t>
            </a:r>
          </a:p>
          <a:p>
            <a:pPr lvl="0"/>
            <a:r>
              <a:rPr lang="sl-SI" b="1" dirty="0"/>
              <a:t>v kmetijstvu je zaposlene vse manj delovne sile</a:t>
            </a:r>
          </a:p>
          <a:p>
            <a:pPr lvl="0"/>
            <a:r>
              <a:rPr lang="sl-SI" dirty="0"/>
              <a:t>po 2. sv. vojni </a:t>
            </a:r>
            <a:r>
              <a:rPr lang="sl-SI" b="1" dirty="0"/>
              <a:t>se prebivalci bolj zaposlujejo v industriji, zlasti pa v turizmu in z njim povezanimi storitvami </a:t>
            </a:r>
            <a:r>
              <a:rPr lang="sl-SI" dirty="0"/>
              <a:t>(promet, trgovina, gostinstvo…)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5521-F1A5-495F-B44D-3F3F3883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rastlinjaki v Španiji</a:t>
            </a:r>
          </a:p>
        </p:txBody>
      </p:sp>
      <p:pic>
        <p:nvPicPr>
          <p:cNvPr id="5" name="Content Placeholder 4" descr="A close up of a fence&#10;&#10;Description automatically generated">
            <a:extLst>
              <a:ext uri="{FF2B5EF4-FFF2-40B4-BE49-F238E27FC236}">
                <a16:creationId xmlns:a16="http://schemas.microsoft.com/office/drawing/2014/main" id="{D8CC0B6C-BFEC-459C-8F48-754D59B10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891631"/>
            <a:ext cx="5400675" cy="2219325"/>
          </a:xfrm>
        </p:spPr>
      </p:pic>
    </p:spTree>
    <p:extLst>
      <p:ext uri="{BB962C8B-B14F-4D97-AF65-F5344CB8AC3E}">
        <p14:creationId xmlns:p14="http://schemas.microsoft.com/office/powerpoint/2010/main" val="258282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7E2B-B0D6-4F1E-A708-7F89ABA147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7BC5-627A-4BC9-8D3A-1303BC4469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</a:pPr>
            <a:r>
              <a:rPr lang="sl-SI" sz="2600" b="1" dirty="0"/>
              <a:t>Kmetijski pridelki: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oljka</a:t>
            </a:r>
            <a:r>
              <a:rPr lang="sl-SI" sz="2600" dirty="0"/>
              <a:t> (prilagojena na sušo in manj ravna območja)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vinska trta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sadje</a:t>
            </a:r>
            <a:r>
              <a:rPr lang="sl-SI" sz="2600" dirty="0"/>
              <a:t> (posebnost agrumi ali </a:t>
            </a:r>
            <a:r>
              <a:rPr lang="sl-SI" sz="2600" dirty="0" err="1"/>
              <a:t>citrusi</a:t>
            </a:r>
            <a:r>
              <a:rPr lang="sl-SI" sz="2600" dirty="0"/>
              <a:t>)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zelenjava in cvetje </a:t>
            </a:r>
            <a:r>
              <a:rPr lang="sl-SI" sz="2600" dirty="0"/>
              <a:t>(zalagajo EU z zgodnjo zelenjavo in s cvetjem vso zimo iz rastlinjakov)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tobak</a:t>
            </a:r>
          </a:p>
          <a:p>
            <a:pPr lvl="0">
              <a:lnSpc>
                <a:spcPct val="80000"/>
              </a:lnSpc>
            </a:pPr>
            <a:r>
              <a:rPr lang="sl-SI" sz="2600" dirty="0"/>
              <a:t>pšenica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pluto iz lubja hrasta plutovca</a:t>
            </a:r>
            <a:r>
              <a:rPr lang="sl-SI" sz="2600" dirty="0"/>
              <a:t> na Portugalskem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vrtnice</a:t>
            </a:r>
            <a:r>
              <a:rPr lang="sl-SI" sz="2600" dirty="0"/>
              <a:t> v Bolgariji 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živinoreja na strmejših in bolj suhih območjih: kozjereja, ovčereja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5BE6-0744-4FF3-BEAA-0D6F4EF4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nabiranje vrtnic v Dolini rož, Bolgarija</a:t>
            </a:r>
          </a:p>
        </p:txBody>
      </p:sp>
      <p:pic>
        <p:nvPicPr>
          <p:cNvPr id="5" name="Content Placeholder 4" descr="A person in a green field&#10;&#10;Description automatically generated">
            <a:extLst>
              <a:ext uri="{FF2B5EF4-FFF2-40B4-BE49-F238E27FC236}">
                <a16:creationId xmlns:a16="http://schemas.microsoft.com/office/drawing/2014/main" id="{3C6FA89D-AC42-423C-B929-50C8BF976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305844"/>
            <a:ext cx="5400675" cy="3390900"/>
          </a:xfrm>
        </p:spPr>
      </p:pic>
    </p:spTree>
    <p:extLst>
      <p:ext uri="{BB962C8B-B14F-4D97-AF65-F5344CB8AC3E}">
        <p14:creationId xmlns:p14="http://schemas.microsoft.com/office/powerpoint/2010/main" val="429435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75A3-E8C1-4FD4-BBD4-2F1BB09D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odstranjevanje lubja s plutovca, Portugalska</a:t>
            </a:r>
            <a:br>
              <a:rPr lang="sl-SI" sz="1400" dirty="0"/>
            </a:br>
            <a:r>
              <a:rPr lang="sl-SI" sz="1400" dirty="0"/>
              <a:t>spravilo limon, Grčija</a:t>
            </a:r>
          </a:p>
        </p:txBody>
      </p:sp>
      <p:pic>
        <p:nvPicPr>
          <p:cNvPr id="5" name="Content Placeholder 4" descr="A group of people standing next to a tree&#10;&#10;Description automatically generated">
            <a:extLst>
              <a:ext uri="{FF2B5EF4-FFF2-40B4-BE49-F238E27FC236}">
                <a16:creationId xmlns:a16="http://schemas.microsoft.com/office/drawing/2014/main" id="{DF7D8591-84CD-407F-831F-A03265779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6" y="2367756"/>
            <a:ext cx="5067300" cy="3248025"/>
          </a:xfrm>
        </p:spPr>
      </p:pic>
      <p:pic>
        <p:nvPicPr>
          <p:cNvPr id="7" name="Picture 6" descr="A basket full of food&#10;&#10;Description automatically generated">
            <a:extLst>
              <a:ext uri="{FF2B5EF4-FFF2-40B4-BE49-F238E27FC236}">
                <a16:creationId xmlns:a16="http://schemas.microsoft.com/office/drawing/2014/main" id="{AC892812-E3D7-46CA-96C2-A44769A7A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4" y="2367756"/>
            <a:ext cx="5400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Kmetijstvo J in JV Evrope</vt:lpstr>
      <vt:lpstr>PowerPoint Presentation</vt:lpstr>
      <vt:lpstr>obdelovalne terase</vt:lpstr>
      <vt:lpstr>PowerPoint Presentation</vt:lpstr>
      <vt:lpstr>PowerPoint Presentation</vt:lpstr>
      <vt:lpstr>rastlinjaki v Španiji</vt:lpstr>
      <vt:lpstr>PowerPoint Presentation</vt:lpstr>
      <vt:lpstr>nabiranje vrtnic v Dolini rož, Bolgarija</vt:lpstr>
      <vt:lpstr>odstranjevanje lubja s plutovca, Portugalska spravilo limon, Grčija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Kmetijstvo J in JV Evrope</dc:title>
  <dc:creator>Marjana Makarovič Košnjek</dc:creator>
  <cp:lastModifiedBy>Marjana Makarovič Košnjek</cp:lastModifiedBy>
  <cp:revision>5</cp:revision>
  <dcterms:created xsi:type="dcterms:W3CDTF">2020-11-15T19:22:49Z</dcterms:created>
  <dcterms:modified xsi:type="dcterms:W3CDTF">2021-11-18T14:27:05Z</dcterms:modified>
</cp:coreProperties>
</file>