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69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E486-BA66-C25B-3D26-55E99420D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F6F2B-0B10-D139-F1E3-DFC275180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87D6-338A-B34D-A103-4C5CC16A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AD94-B0CA-5A7E-4CE3-2C96A98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1282-E1CC-E4E4-1DD7-83787185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582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96E4-99DA-B058-0581-C123CFEE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D2C7A-1FDA-1ECC-75C7-F91D3211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58AD-672F-7B42-05C9-A7FA3AD6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1AEB-0993-6EAE-C57A-798B698C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AA66-48BD-CEC6-0738-C354B9CF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145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ACE97-A11F-602C-CBE1-53CAE7A47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3C779-82A6-2B17-9BE1-70C738475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2D75-A631-F072-23B5-7921ADD6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782-D1D9-7AEE-CF56-40BF4899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89DC-E66F-7F20-EBD4-10833E36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164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D357-BE2E-3B43-8DFA-265C4669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0968-6511-D43B-C078-F329863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34E5-DAE0-2648-8B33-6D9CF0D0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7BC4-F114-38E3-5F86-1AA909B2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2BC5-3BED-4880-5B7F-82A48E48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778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71A3-7821-1B65-487F-1156F23F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856BF-81FF-42AF-06E6-BE6969A4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A337-35F4-A260-A3FC-6C563503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7F1E-E888-C28D-5780-AEF5953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9E-1A5B-E991-F15D-E63065D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4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1392-7384-CE03-BD34-CAD00719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9E5A-6547-272A-A9D2-F6115F60F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05AE5-0C93-095B-BB19-B7D52A64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03D0C-BE7F-22D8-3580-0D3EFAEF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11378-9041-9E34-9BCA-B2E1BB35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5F856-997E-F383-E40C-DC77CBF3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94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A6A7-543A-9BFC-2D7C-1D4588A4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9D4D-1A23-A659-58E3-2704E241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A8D0-56BE-0C88-D004-CCF22C7B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B9781-5504-0F63-086F-3C2F4E898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400F-8EB3-915E-8716-6FFF8E22D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46EFC-5824-79A2-30CA-79B40D6A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F401F-AE09-4299-5550-213DDCFE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67A3D-645C-A196-8EC2-1FB5DFAE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63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084B-677B-5CDC-9135-FCE8CE44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5BFD-3D85-419C-45E2-30E4F571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CB7C-EA4F-5FA1-094B-8B374264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C41BA-5472-1908-6F16-C3CCD002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759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20CEB-A6D5-2582-9E44-D5537268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261EB-1B5C-D992-FB15-71579FF7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DDD26-F69C-B337-5FD5-00E40172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998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7851-BD32-E9D9-FE19-9EEFDBEE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6E42-E9E4-E08F-FB0F-6C2C6C10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8E549-3D53-C94B-B153-85EE471D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16AD-8423-0DA7-2A40-B68F0F8D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B3054-E82E-2F52-528C-2CBA6B2D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ABB81-2933-3CE4-B172-71C8B39C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19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6E09-EEE2-E554-DBEB-351348D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D4956-D07D-6EE4-5D46-0732116F5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0F9FE-1856-8940-334E-50C5E9D2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FF72-2653-D959-0A9A-C78F0EFB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E34FF-DEE3-7345-31E8-FA666457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693C6-01AB-13D6-F75B-0955724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90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55155-24C6-1B80-DFA6-84E4788E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7933-86B6-A59A-EBD1-7857DEE7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542B-879F-3C1C-B683-CE862D3CB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7553-9CB0-4FD1-B106-338B84AB3AC3}" type="datetimeFigureOut">
              <a:rPr lang="sl-SI" smtClean="0"/>
              <a:t>29.9.2022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A634-7D87-1B75-274B-7F34BC3D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9432-357D-DF2C-E628-2FCC3428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F23B-8BFB-4192-B896-CD667B26D9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544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EE5A-8CDB-8A53-8D80-46FF7FF104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PREBIVALSTVO EVROPE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29F-2D19-0349-A259-FEFF4CD336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Gostota poselitve je različna</a:t>
            </a:r>
            <a:r>
              <a:rPr lang="sl-SI" dirty="0"/>
              <a:t>.</a:t>
            </a:r>
          </a:p>
          <a:p>
            <a:pPr lvl="0"/>
            <a:r>
              <a:rPr lang="sl-SI" b="1" dirty="0"/>
              <a:t>Gosteje poseljeni ravninski predeli z ugodnejšimi podnebji, pogosto obale morij.</a:t>
            </a:r>
          </a:p>
          <a:p>
            <a:pPr lvl="0"/>
            <a:r>
              <a:rPr lang="sl-SI" b="1" dirty="0"/>
              <a:t>Redkeje poseljena gorata območja in območja s hladnejšimi podnebji</a:t>
            </a:r>
            <a:r>
              <a:rPr lang="sl-SI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818F-AFD3-38C2-9BD7-54D185D185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3360-6FC6-714B-16A7-8E62DE4071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/>
              <a:t>Med vsemi celinami je rast prebivalstva najmanjša prav v Evropi.</a:t>
            </a:r>
          </a:p>
          <a:p>
            <a:pPr lvl="0"/>
            <a:r>
              <a:rPr lang="sl-SI" b="1"/>
              <a:t>Prebivalstvo Evrope se stara. Vse večji je delež starejših od 65 let.</a:t>
            </a:r>
          </a:p>
          <a:p>
            <a:pPr lvl="0"/>
            <a:r>
              <a:rPr lang="sl-SI" b="1"/>
              <a:t>Rodi se vse manj otrok.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3E4C-4CF5-7EDF-757D-1DD1EBDFDF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81CC-956D-D767-3CB3-E3519FE2ED1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U. str. 12: prebivalstvo Evrope je zaradi zgodovinskega razvoja narodnostno mešano.</a:t>
            </a:r>
          </a:p>
          <a:p>
            <a:pPr lvl="0"/>
            <a:r>
              <a:rPr lang="sl-SI"/>
              <a:t>narodi živijo v svojih narodnih državah, zaradi spreminjanja meja skozi zgodovino pa imamo ponekod narodne manjšine</a:t>
            </a:r>
          </a:p>
          <a:p>
            <a:pPr lvl="0"/>
            <a:r>
              <a:rPr lang="sl-SI"/>
              <a:t>del prebivalstva se zaradi ekonomskih vzrokov izseljuje iz gospodarsko manj razvitih evropskih držav v gospodarsko bolj razvite</a:t>
            </a:r>
          </a:p>
          <a:p>
            <a:pPr lvl="0"/>
            <a:r>
              <a:rPr lang="sl-SI" b="1"/>
              <a:t>evropske jezike uvrščamo v jezikovne skupine: romanski jeziki na J Evrope, germanski na S, Z in v Srednji Evropi, slovanski jeziki v Srednji in V Evropi.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DA24-FAF4-3CEE-0EFC-C9595D8E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873568-2C16-180E-E5AF-B905D0AA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65" y="569167"/>
            <a:ext cx="7128587" cy="6139543"/>
          </a:xfrm>
        </p:spPr>
      </p:pic>
    </p:spTree>
    <p:extLst>
      <p:ext uri="{BB962C8B-B14F-4D97-AF65-F5344CB8AC3E}">
        <p14:creationId xmlns:p14="http://schemas.microsoft.com/office/powerpoint/2010/main" val="91660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DB24-5475-7627-68B2-5AD63B1820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8983-14E3-EAEC-49B2-2B00CD498A8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/>
              <a:t>prebivalstvo se razlikuje tudi po verski pripadnosti.</a:t>
            </a:r>
          </a:p>
          <a:p>
            <a:pPr lvl="0"/>
            <a:r>
              <a:rPr lang="sl-SI"/>
              <a:t>U str. 13: </a:t>
            </a:r>
            <a:r>
              <a:rPr lang="sl-SI" b="1"/>
              <a:t>rimo-katoličani na J in deloma v Srednji in Z Evropi, protestanti na S Evrope, v Nemčiji in Veliki Britaniji, pravoslavci na V in JV Evrope, muslimani na JV Evrope (zaradi nekdanjega turškega cesarstva)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FB42-2F92-6CC5-3C7D-97850B58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96CD7D2-8D48-B630-E7CE-256EC3704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53" y="485192"/>
            <a:ext cx="7473819" cy="6251510"/>
          </a:xfrm>
        </p:spPr>
      </p:pic>
    </p:spTree>
    <p:extLst>
      <p:ext uri="{BB962C8B-B14F-4D97-AF65-F5344CB8AC3E}">
        <p14:creationId xmlns:p14="http://schemas.microsoft.com/office/powerpoint/2010/main" val="98392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3E12-E3C5-98A1-E4F9-FC7E24E106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0E88-D2BB-F78C-09C0-1263F78E32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veliko evropskih držav je združenih v EU (U str. 14)</a:t>
            </a:r>
          </a:p>
          <a:p>
            <a:pPr lvl="0"/>
            <a:r>
              <a:rPr lang="sl-SI"/>
              <a:t>EU se je postopoma širila, še vedno šteje 28 članic</a:t>
            </a:r>
          </a:p>
          <a:p>
            <a:pPr lvl="0"/>
            <a:r>
              <a:rPr lang="sl-SI"/>
              <a:t>Naštejmo jih!</a:t>
            </a:r>
          </a:p>
          <a:p>
            <a:pPr lvl="0"/>
            <a:r>
              <a:rPr lang="sl-SI"/>
              <a:t>aktualizacija: katera država je v procesu izstopanja iz EU?</a:t>
            </a:r>
          </a:p>
          <a:p>
            <a:pPr lvl="0"/>
            <a:r>
              <a:rPr lang="sl-SI"/>
              <a:t>gospodarsko razvitejše so večinoma Z in S-evropske države, manj pa J, JV in V-evropske države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9F33-1202-C8F7-ED1C-B585A388E8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7E6D-9DF5-BF59-90F1-CC3059D01C5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glede na naravno- in družbeno-geografske značilnosti </a:t>
            </a:r>
            <a:r>
              <a:rPr lang="sl-SI" b="1" dirty="0"/>
              <a:t>Evropo v geografiji delimo na 6 enot</a:t>
            </a:r>
            <a:r>
              <a:rPr lang="sl-SI" dirty="0"/>
              <a:t>, ki jih bomo podrobneje spoznavali v letošnjem šolskem letu.</a:t>
            </a:r>
          </a:p>
          <a:p>
            <a:pPr lvl="0"/>
            <a:r>
              <a:rPr lang="sl-SI" dirty="0"/>
              <a:t>U str. 15: </a:t>
            </a:r>
            <a:r>
              <a:rPr lang="sl-SI" b="1" dirty="0"/>
              <a:t>Južna Evropa, JV Evropa, Srednja Evropa</a:t>
            </a:r>
            <a:r>
              <a:rPr lang="sl-SI" dirty="0"/>
              <a:t>, </a:t>
            </a:r>
            <a:r>
              <a:rPr lang="sl-SI" b="1" dirty="0"/>
              <a:t>V Evropa, S Evropa in Z Evropa.</a:t>
            </a:r>
          </a:p>
          <a:p>
            <a:pPr lvl="0"/>
            <a:r>
              <a:rPr lang="sl-SI" dirty="0"/>
              <a:t>Naštejmo države, ki ležijo v posameznih delih Evrope!</a:t>
            </a:r>
          </a:p>
          <a:p>
            <a:pPr lvl="0"/>
            <a:endParaRPr lang="sl-SI" dirty="0"/>
          </a:p>
          <a:p>
            <a:pPr lvl="0"/>
            <a:r>
              <a:rPr lang="sl-SI" dirty="0"/>
              <a:t>DZ str. 3, vaja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PREBIVALSTVO EVROPE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PREBIVALSTVO EVROPE</dc:title>
  <dc:creator>Marjana Makarovič Košnjek</dc:creator>
  <cp:lastModifiedBy>Marjana Makarovič Košnjek</cp:lastModifiedBy>
  <cp:revision>1</cp:revision>
  <dcterms:created xsi:type="dcterms:W3CDTF">2022-09-29T19:01:20Z</dcterms:created>
  <dcterms:modified xsi:type="dcterms:W3CDTF">2022-09-29T19:07:08Z</dcterms:modified>
</cp:coreProperties>
</file>